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66" r:id="rId2"/>
    <p:sldId id="256" r:id="rId3"/>
    <p:sldId id="257" r:id="rId4"/>
    <p:sldId id="258" r:id="rId5"/>
    <p:sldId id="259" r:id="rId6"/>
    <p:sldId id="291" r:id="rId7"/>
    <p:sldId id="261" r:id="rId8"/>
    <p:sldId id="302" r:id="rId9"/>
    <p:sldId id="287" r:id="rId10"/>
    <p:sldId id="265" r:id="rId11"/>
    <p:sldId id="260" r:id="rId12"/>
    <p:sldId id="263" r:id="rId13"/>
    <p:sldId id="264" r:id="rId14"/>
    <p:sldId id="267" r:id="rId15"/>
    <p:sldId id="268" r:id="rId16"/>
    <p:sldId id="273" r:id="rId17"/>
    <p:sldId id="274" r:id="rId18"/>
    <p:sldId id="281" r:id="rId19"/>
    <p:sldId id="282" r:id="rId20"/>
    <p:sldId id="292" r:id="rId21"/>
    <p:sldId id="293" r:id="rId22"/>
    <p:sldId id="270" r:id="rId23"/>
    <p:sldId id="271" r:id="rId24"/>
    <p:sldId id="283" r:id="rId25"/>
    <p:sldId id="285" r:id="rId26"/>
    <p:sldId id="286" r:id="rId27"/>
    <p:sldId id="276" r:id="rId28"/>
    <p:sldId id="275" r:id="rId29"/>
    <p:sldId id="277" r:id="rId30"/>
    <p:sldId id="288" r:id="rId31"/>
    <p:sldId id="289" r:id="rId32"/>
    <p:sldId id="278" r:id="rId33"/>
    <p:sldId id="269" r:id="rId34"/>
    <p:sldId id="279" r:id="rId35"/>
    <p:sldId id="290" r:id="rId36"/>
    <p:sldId id="294" r:id="rId37"/>
    <p:sldId id="304" r:id="rId38"/>
    <p:sldId id="305" r:id="rId39"/>
    <p:sldId id="308" r:id="rId40"/>
    <p:sldId id="309" r:id="rId41"/>
    <p:sldId id="310" r:id="rId42"/>
    <p:sldId id="306" r:id="rId43"/>
    <p:sldId id="311" r:id="rId44"/>
    <p:sldId id="299" r:id="rId45"/>
    <p:sldId id="301" r:id="rId46"/>
    <p:sldId id="300" r:id="rId47"/>
    <p:sldId id="314" r:id="rId48"/>
    <p:sldId id="303" r:id="rId49"/>
    <p:sldId id="295" r:id="rId50"/>
    <p:sldId id="298" r:id="rId51"/>
    <p:sldId id="296" r:id="rId52"/>
    <p:sldId id="297" r:id="rId53"/>
    <p:sldId id="312" r:id="rId54"/>
    <p:sldId id="313" r:id="rId5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871BFF-E641-2E4A-910B-8F3179F111C3}" v="4403" dt="2023-02-22T17:12:27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4"/>
    <p:restoredTop sz="95374"/>
  </p:normalViewPr>
  <p:slideViewPr>
    <p:cSldViewPr snapToGrid="0">
      <p:cViewPr varScale="1">
        <p:scale>
          <a:sx n="116" d="100"/>
          <a:sy n="116" d="100"/>
        </p:scale>
        <p:origin x="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Tomassetti" userId="602e5fa9-ac8c-4882-a6c6-5d2537fdee56" providerId="ADAL" clId="{D4871BFF-E641-2E4A-910B-8F3179F111C3}"/>
    <pc:docChg chg="undo custSel addSld delSld modSld sldOrd modShowInfo">
      <pc:chgData name="Giuseppe Tomassetti" userId="602e5fa9-ac8c-4882-a6c6-5d2537fdee56" providerId="ADAL" clId="{D4871BFF-E641-2E4A-910B-8F3179F111C3}" dt="2023-03-07T16:31:58.735" v="22681" actId="20577"/>
      <pc:docMkLst>
        <pc:docMk/>
      </pc:docMkLst>
      <pc:sldChg chg="addSp delSp modSp add del mod modTransition delAnim modAnim modNotesTx">
        <pc:chgData name="Giuseppe Tomassetti" userId="602e5fa9-ac8c-4882-a6c6-5d2537fdee56" providerId="ADAL" clId="{D4871BFF-E641-2E4A-910B-8F3179F111C3}" dt="2023-02-13T13:37:10.903" v="12881" actId="2696"/>
        <pc:sldMkLst>
          <pc:docMk/>
          <pc:sldMk cId="4058122144" sldId="256"/>
        </pc:sldMkLst>
        <pc:spChg chg="mod">
          <ac:chgData name="Giuseppe Tomassetti" userId="602e5fa9-ac8c-4882-a6c6-5d2537fdee56" providerId="ADAL" clId="{D4871BFF-E641-2E4A-910B-8F3179F111C3}" dt="2023-02-12T16:02:40.743" v="8028" actId="14100"/>
          <ac:spMkLst>
            <pc:docMk/>
            <pc:sldMk cId="4058122144" sldId="256"/>
            <ac:spMk id="7" creationId="{61523982-29AE-2B08-EAE6-40EAD8D039F6}"/>
          </ac:spMkLst>
        </pc:spChg>
        <pc:spChg chg="mod">
          <ac:chgData name="Giuseppe Tomassetti" userId="602e5fa9-ac8c-4882-a6c6-5d2537fdee56" providerId="ADAL" clId="{D4871BFF-E641-2E4A-910B-8F3179F111C3}" dt="2023-02-12T16:02:16.364" v="7968" actId="20577"/>
          <ac:spMkLst>
            <pc:docMk/>
            <pc:sldMk cId="4058122144" sldId="256"/>
            <ac:spMk id="11" creationId="{4484D234-5C6D-9E23-0092-33BCCE57E884}"/>
          </ac:spMkLst>
        </pc:spChg>
        <pc:spChg chg="add del mod">
          <ac:chgData name="Giuseppe Tomassetti" userId="602e5fa9-ac8c-4882-a6c6-5d2537fdee56" providerId="ADAL" clId="{D4871BFF-E641-2E4A-910B-8F3179F111C3}" dt="2023-02-12T16:40:19.640" v="8045"/>
          <ac:spMkLst>
            <pc:docMk/>
            <pc:sldMk cId="4058122144" sldId="256"/>
            <ac:spMk id="20" creationId="{07FCB4D4-6395-136B-1E3F-DC206B88A279}"/>
          </ac:spMkLst>
        </pc:spChg>
        <pc:picChg chg="add del mod">
          <ac:chgData name="Giuseppe Tomassetti" userId="602e5fa9-ac8c-4882-a6c6-5d2537fdee56" providerId="ADAL" clId="{D4871BFF-E641-2E4A-910B-8F3179F111C3}" dt="2023-02-12T15:38:38.568" v="7720"/>
          <ac:picMkLst>
            <pc:docMk/>
            <pc:sldMk cId="4058122144" sldId="256"/>
            <ac:picMk id="2" creationId="{A36451D4-A3F0-F6D4-08E6-C0495B04A57A}"/>
          </ac:picMkLst>
        </pc:picChg>
        <pc:picChg chg="add del mod">
          <ac:chgData name="Giuseppe Tomassetti" userId="602e5fa9-ac8c-4882-a6c6-5d2537fdee56" providerId="ADAL" clId="{D4871BFF-E641-2E4A-910B-8F3179F111C3}" dt="2023-02-12T15:44:00.772" v="7729"/>
          <ac:picMkLst>
            <pc:docMk/>
            <pc:sldMk cId="4058122144" sldId="256"/>
            <ac:picMk id="2" creationId="{CCF545F7-6277-246B-FE07-CABF904BC0BE}"/>
          </ac:picMkLst>
        </pc:picChg>
        <pc:picChg chg="add del mod">
          <ac:chgData name="Giuseppe Tomassetti" userId="602e5fa9-ac8c-4882-a6c6-5d2537fdee56" providerId="ADAL" clId="{D4871BFF-E641-2E4A-910B-8F3179F111C3}" dt="2023-02-12T15:44:10.097" v="7731"/>
          <ac:picMkLst>
            <pc:docMk/>
            <pc:sldMk cId="4058122144" sldId="256"/>
            <ac:picMk id="3" creationId="{BA9CF3DF-0C8F-4645-90B5-2B521DAB5F6C}"/>
          </ac:picMkLst>
        </pc:picChg>
        <pc:picChg chg="add del mod">
          <ac:chgData name="Giuseppe Tomassetti" userId="602e5fa9-ac8c-4882-a6c6-5d2537fdee56" providerId="ADAL" clId="{D4871BFF-E641-2E4A-910B-8F3179F111C3}" dt="2023-02-12T15:45:43.357" v="7733"/>
          <ac:picMkLst>
            <pc:docMk/>
            <pc:sldMk cId="4058122144" sldId="256"/>
            <ac:picMk id="4" creationId="{FA900714-6539-7B3F-3BC3-F00E626519E6}"/>
          </ac:picMkLst>
        </pc:picChg>
        <pc:picChg chg="add del mod">
          <ac:chgData name="Giuseppe Tomassetti" userId="602e5fa9-ac8c-4882-a6c6-5d2537fdee56" providerId="ADAL" clId="{D4871BFF-E641-2E4A-910B-8F3179F111C3}" dt="2023-02-12T15:53:17.180" v="7740"/>
          <ac:picMkLst>
            <pc:docMk/>
            <pc:sldMk cId="4058122144" sldId="256"/>
            <ac:picMk id="6" creationId="{7609398F-AB4E-266B-D5D9-E3C41B3EB2E6}"/>
          </ac:picMkLst>
        </pc:picChg>
        <pc:picChg chg="add del mod">
          <ac:chgData name="Giuseppe Tomassetti" userId="602e5fa9-ac8c-4882-a6c6-5d2537fdee56" providerId="ADAL" clId="{D4871BFF-E641-2E4A-910B-8F3179F111C3}" dt="2023-02-12T15:53:50.657" v="7743"/>
          <ac:picMkLst>
            <pc:docMk/>
            <pc:sldMk cId="4058122144" sldId="256"/>
            <ac:picMk id="10" creationId="{DAAF7325-23E1-0D61-B9BB-A9D4E77AF9F5}"/>
          </ac:picMkLst>
        </pc:picChg>
        <pc:picChg chg="add del mod">
          <ac:chgData name="Giuseppe Tomassetti" userId="602e5fa9-ac8c-4882-a6c6-5d2537fdee56" providerId="ADAL" clId="{D4871BFF-E641-2E4A-910B-8F3179F111C3}" dt="2023-02-12T15:57:04.685" v="7955"/>
          <ac:picMkLst>
            <pc:docMk/>
            <pc:sldMk cId="4058122144" sldId="256"/>
            <ac:picMk id="13" creationId="{D9300514-3684-9A74-CD32-EC35892DAD2D}"/>
          </ac:picMkLst>
        </pc:picChg>
        <pc:picChg chg="add del mod">
          <ac:chgData name="Giuseppe Tomassetti" userId="602e5fa9-ac8c-4882-a6c6-5d2537fdee56" providerId="ADAL" clId="{D4871BFF-E641-2E4A-910B-8F3179F111C3}" dt="2023-02-12T15:58:46.438" v="7962"/>
          <ac:picMkLst>
            <pc:docMk/>
            <pc:sldMk cId="4058122144" sldId="256"/>
            <ac:picMk id="15" creationId="{1D298192-AF8A-ED0A-604A-03F6463B8426}"/>
          </ac:picMkLst>
        </pc:picChg>
        <pc:picChg chg="add del mod">
          <ac:chgData name="Giuseppe Tomassetti" userId="602e5fa9-ac8c-4882-a6c6-5d2537fdee56" providerId="ADAL" clId="{D4871BFF-E641-2E4A-910B-8F3179F111C3}" dt="2023-02-12T15:59:55.023" v="7964"/>
          <ac:picMkLst>
            <pc:docMk/>
            <pc:sldMk cId="4058122144" sldId="256"/>
            <ac:picMk id="17" creationId="{F46815E5-0221-0C31-B438-D30683F37C2D}"/>
          </ac:picMkLst>
        </pc:picChg>
        <pc:picChg chg="add mod">
          <ac:chgData name="Giuseppe Tomassetti" userId="602e5fa9-ac8c-4882-a6c6-5d2537fdee56" providerId="ADAL" clId="{D4871BFF-E641-2E4A-910B-8F3179F111C3}" dt="2023-02-12T16:02:06.832" v="7965"/>
          <ac:picMkLst>
            <pc:docMk/>
            <pc:sldMk cId="4058122144" sldId="256"/>
            <ac:picMk id="19" creationId="{38183F11-C9DA-00F9-D91C-84B7355EFF4C}"/>
          </ac:picMkLst>
        </pc:picChg>
        <pc:inkChg chg="add del">
          <ac:chgData name="Giuseppe Tomassetti" userId="602e5fa9-ac8c-4882-a6c6-5d2537fdee56" providerId="ADAL" clId="{D4871BFF-E641-2E4A-910B-8F3179F111C3}" dt="2023-02-12T15:57:04.685" v="7955"/>
          <ac:inkMkLst>
            <pc:docMk/>
            <pc:sldMk cId="4058122144" sldId="256"/>
            <ac:inkMk id="12" creationId="{2C3F4F9D-D7E1-C971-C549-9FE33C1253C6}"/>
          </ac:inkMkLst>
        </pc:inkChg>
        <pc:inkChg chg="add del">
          <ac:chgData name="Giuseppe Tomassetti" userId="602e5fa9-ac8c-4882-a6c6-5d2537fdee56" providerId="ADAL" clId="{D4871BFF-E641-2E4A-910B-8F3179F111C3}" dt="2023-02-12T15:58:21.049" v="7957" actId="478"/>
          <ac:inkMkLst>
            <pc:docMk/>
            <pc:sldMk cId="4058122144" sldId="256"/>
            <ac:inkMk id="14" creationId="{51C9A6C7-6492-1258-C312-7FF2AF8A411C}"/>
          </ac:inkMkLst>
        </pc:inkChg>
        <pc:inkChg chg="add del">
          <ac:chgData name="Giuseppe Tomassetti" userId="602e5fa9-ac8c-4882-a6c6-5d2537fdee56" providerId="ADAL" clId="{D4871BFF-E641-2E4A-910B-8F3179F111C3}" dt="2023-02-12T15:59:55.023" v="7964"/>
          <ac:inkMkLst>
            <pc:docMk/>
            <pc:sldMk cId="4058122144" sldId="256"/>
            <ac:inkMk id="16" creationId="{ACDBD13D-68FB-5810-EA53-D916232D7912}"/>
          </ac:inkMkLst>
        </pc:inkChg>
        <pc:inkChg chg="add">
          <ac:chgData name="Giuseppe Tomassetti" userId="602e5fa9-ac8c-4882-a6c6-5d2537fdee56" providerId="ADAL" clId="{D4871BFF-E641-2E4A-910B-8F3179F111C3}" dt="2023-02-12T16:02:06.832" v="7965"/>
          <ac:inkMkLst>
            <pc:docMk/>
            <pc:sldMk cId="4058122144" sldId="256"/>
            <ac:inkMk id="18" creationId="{B00250F6-328E-42A8-8284-402D7CF3E439}"/>
          </ac:inkMkLst>
        </pc:inkChg>
      </pc:sldChg>
      <pc:sldChg chg="addSp delSp modSp add del modTransition modAnim">
        <pc:chgData name="Giuseppe Tomassetti" userId="602e5fa9-ac8c-4882-a6c6-5d2537fdee56" providerId="ADAL" clId="{D4871BFF-E641-2E4A-910B-8F3179F111C3}" dt="2023-02-13T13:37:10.902" v="12880" actId="2696"/>
        <pc:sldMkLst>
          <pc:docMk/>
          <pc:sldMk cId="3158561509" sldId="257"/>
        </pc:sldMkLst>
        <pc:picChg chg="add del mod">
          <ac:chgData name="Giuseppe Tomassetti" userId="602e5fa9-ac8c-4882-a6c6-5d2537fdee56" providerId="ADAL" clId="{D4871BFF-E641-2E4A-910B-8F3179F111C3}" dt="2023-02-12T15:42:44.001" v="7725"/>
          <ac:picMkLst>
            <pc:docMk/>
            <pc:sldMk cId="3158561509" sldId="257"/>
            <ac:picMk id="2" creationId="{65B535D0-318E-35A3-7FB0-92B091FD88D6}"/>
          </ac:picMkLst>
        </pc:picChg>
        <pc:picChg chg="add del mod">
          <ac:chgData name="Giuseppe Tomassetti" userId="602e5fa9-ac8c-4882-a6c6-5d2537fdee56" providerId="ADAL" clId="{D4871BFF-E641-2E4A-910B-8F3179F111C3}" dt="2023-02-12T15:53:48.359" v="7742"/>
          <ac:picMkLst>
            <pc:docMk/>
            <pc:sldMk cId="3158561509" sldId="257"/>
            <ac:picMk id="3" creationId="{27A4EE8A-75C2-D137-9B6E-ADDF1ED66BFE}"/>
          </ac:picMkLst>
        </pc:picChg>
        <pc:picChg chg="add mod">
          <ac:chgData name="Giuseppe Tomassetti" userId="602e5fa9-ac8c-4882-a6c6-5d2537fdee56" providerId="ADAL" clId="{D4871BFF-E641-2E4A-910B-8F3179F111C3}" dt="2023-02-12T15:55:18.779" v="7744"/>
          <ac:picMkLst>
            <pc:docMk/>
            <pc:sldMk cId="3158561509" sldId="257"/>
            <ac:picMk id="4" creationId="{7D21E184-2C6A-D027-A2AC-861CE97B0C3F}"/>
          </ac:picMkLst>
        </pc:picChg>
      </pc:sldChg>
      <pc:sldChg chg="addSp delSp modSp add del mod modTransition modAnim">
        <pc:chgData name="Giuseppe Tomassetti" userId="602e5fa9-ac8c-4882-a6c6-5d2537fdee56" providerId="ADAL" clId="{D4871BFF-E641-2E4A-910B-8F3179F111C3}" dt="2023-02-13T13:37:10.901" v="12879" actId="2696"/>
        <pc:sldMkLst>
          <pc:docMk/>
          <pc:sldMk cId="351518333" sldId="258"/>
        </pc:sldMkLst>
        <pc:spChg chg="mod">
          <ac:chgData name="Giuseppe Tomassetti" userId="602e5fa9-ac8c-4882-a6c6-5d2537fdee56" providerId="ADAL" clId="{D4871BFF-E641-2E4A-910B-8F3179F111C3}" dt="2023-02-11T11:05:22.791" v="2769" actId="113"/>
          <ac:spMkLst>
            <pc:docMk/>
            <pc:sldMk cId="351518333" sldId="258"/>
            <ac:spMk id="4" creationId="{740ACAE1-3CB3-9F94-720D-0701F1308F21}"/>
          </ac:spMkLst>
        </pc:spChg>
        <pc:picChg chg="add del mod">
          <ac:chgData name="Giuseppe Tomassetti" userId="602e5fa9-ac8c-4882-a6c6-5d2537fdee56" providerId="ADAL" clId="{D4871BFF-E641-2E4A-910B-8F3179F111C3}" dt="2023-02-12T15:55:19.875" v="7745"/>
          <ac:picMkLst>
            <pc:docMk/>
            <pc:sldMk cId="351518333" sldId="258"/>
            <ac:picMk id="2" creationId="{31D646FC-52CB-9128-F967-E5C85F2DA63D}"/>
          </ac:picMkLst>
        </pc:picChg>
      </pc:sldChg>
      <pc:sldChg chg="addSp delSp add del mod ord modTransition">
        <pc:chgData name="Giuseppe Tomassetti" userId="602e5fa9-ac8c-4882-a6c6-5d2537fdee56" providerId="ADAL" clId="{D4871BFF-E641-2E4A-910B-8F3179F111C3}" dt="2023-02-13T13:37:10.901" v="12878" actId="2696"/>
        <pc:sldMkLst>
          <pc:docMk/>
          <pc:sldMk cId="1028700558" sldId="259"/>
        </pc:sldMkLst>
        <pc:grpChg chg="del">
          <ac:chgData name="Giuseppe Tomassetti" userId="602e5fa9-ac8c-4882-a6c6-5d2537fdee56" providerId="ADAL" clId="{D4871BFF-E641-2E4A-910B-8F3179F111C3}" dt="2023-02-11T11:06:01.136" v="2772" actId="21"/>
          <ac:grpSpMkLst>
            <pc:docMk/>
            <pc:sldMk cId="1028700558" sldId="259"/>
            <ac:grpSpMk id="25" creationId="{7C49D3F1-8D5F-D0B4-CE4A-4BD7DAC16C46}"/>
          </ac:grpSpMkLst>
        </pc:grpChg>
        <pc:picChg chg="add del">
          <ac:chgData name="Giuseppe Tomassetti" userId="602e5fa9-ac8c-4882-a6c6-5d2537fdee56" providerId="ADAL" clId="{D4871BFF-E641-2E4A-910B-8F3179F111C3}" dt="2023-02-11T11:06:01.136" v="2772" actId="21"/>
          <ac:picMkLst>
            <pc:docMk/>
            <pc:sldMk cId="1028700558" sldId="259"/>
            <ac:picMk id="22" creationId="{68EA20BD-BB50-FFCC-F971-4292377D2B57}"/>
          </ac:picMkLst>
        </pc:picChg>
      </pc:sldChg>
      <pc:sldChg chg="add del">
        <pc:chgData name="Giuseppe Tomassetti" userId="602e5fa9-ac8c-4882-a6c6-5d2537fdee56" providerId="ADAL" clId="{D4871BFF-E641-2E4A-910B-8F3179F111C3}" dt="2023-02-13T13:37:10.896" v="12872" actId="2696"/>
        <pc:sldMkLst>
          <pc:docMk/>
          <pc:sldMk cId="447876429" sldId="260"/>
        </pc:sldMkLst>
      </pc:sldChg>
      <pc:sldChg chg="add del">
        <pc:chgData name="Giuseppe Tomassetti" userId="602e5fa9-ac8c-4882-a6c6-5d2537fdee56" providerId="ADAL" clId="{D4871BFF-E641-2E4A-910B-8F3179F111C3}" dt="2023-02-13T13:37:10.899" v="12876" actId="2696"/>
        <pc:sldMkLst>
          <pc:docMk/>
          <pc:sldMk cId="3689109120" sldId="261"/>
        </pc:sldMkLst>
      </pc:sldChg>
      <pc:sldChg chg="add del">
        <pc:chgData name="Giuseppe Tomassetti" userId="602e5fa9-ac8c-4882-a6c6-5d2537fdee56" providerId="ADAL" clId="{D4871BFF-E641-2E4A-910B-8F3179F111C3}" dt="2023-02-13T13:37:10.895" v="12871" actId="2696"/>
        <pc:sldMkLst>
          <pc:docMk/>
          <pc:sldMk cId="1357383794" sldId="263"/>
        </pc:sldMkLst>
      </pc:sldChg>
      <pc:sldChg chg="add del">
        <pc:chgData name="Giuseppe Tomassetti" userId="602e5fa9-ac8c-4882-a6c6-5d2537fdee56" providerId="ADAL" clId="{D4871BFF-E641-2E4A-910B-8F3179F111C3}" dt="2023-02-13T13:37:10.894" v="12870" actId="2696"/>
        <pc:sldMkLst>
          <pc:docMk/>
          <pc:sldMk cId="1840611705" sldId="264"/>
        </pc:sldMkLst>
      </pc:sldChg>
      <pc:sldChg chg="add del">
        <pc:chgData name="Giuseppe Tomassetti" userId="602e5fa9-ac8c-4882-a6c6-5d2537fdee56" providerId="ADAL" clId="{D4871BFF-E641-2E4A-910B-8F3179F111C3}" dt="2023-02-13T13:37:10.897" v="12873" actId="2696"/>
        <pc:sldMkLst>
          <pc:docMk/>
          <pc:sldMk cId="2572637731" sldId="265"/>
        </pc:sldMkLst>
      </pc:sldChg>
      <pc:sldChg chg="addSp delSp modSp add del mod modTransition delAnim modAnim modNotesTx">
        <pc:chgData name="Giuseppe Tomassetti" userId="602e5fa9-ac8c-4882-a6c6-5d2537fdee56" providerId="ADAL" clId="{D4871BFF-E641-2E4A-910B-8F3179F111C3}" dt="2023-02-13T13:37:10.904" v="12882" actId="2696"/>
        <pc:sldMkLst>
          <pc:docMk/>
          <pc:sldMk cId="2908242876" sldId="266"/>
        </pc:sldMkLst>
        <pc:spChg chg="add mod">
          <ac:chgData name="Giuseppe Tomassetti" userId="602e5fa9-ac8c-4882-a6c6-5d2537fdee56" providerId="ADAL" clId="{D4871BFF-E641-2E4A-910B-8F3179F111C3}" dt="2023-02-11T16:55:46.552" v="7459" actId="1076"/>
          <ac:spMkLst>
            <pc:docMk/>
            <pc:sldMk cId="2908242876" sldId="266"/>
            <ac:spMk id="8" creationId="{25E519D0-6ECF-8A12-1039-C428B61EDC87}"/>
          </ac:spMkLst>
        </pc:spChg>
        <pc:picChg chg="add del mod">
          <ac:chgData name="Giuseppe Tomassetti" userId="602e5fa9-ac8c-4882-a6c6-5d2537fdee56" providerId="ADAL" clId="{D4871BFF-E641-2E4A-910B-8F3179F111C3}" dt="2023-02-12T15:34:28.946" v="7717"/>
          <ac:picMkLst>
            <pc:docMk/>
            <pc:sldMk cId="2908242876" sldId="266"/>
            <ac:picMk id="3" creationId="{F9F79E22-6898-867C-42D2-DF2D4824EF8D}"/>
          </ac:picMkLst>
        </pc:picChg>
        <pc:picChg chg="add del mod">
          <ac:chgData name="Giuseppe Tomassetti" userId="602e5fa9-ac8c-4882-a6c6-5d2537fdee56" providerId="ADAL" clId="{D4871BFF-E641-2E4A-910B-8F3179F111C3}" dt="2023-02-12T15:41:43.594" v="7722"/>
          <ac:picMkLst>
            <pc:docMk/>
            <pc:sldMk cId="2908242876" sldId="266"/>
            <ac:picMk id="14" creationId="{84AC672D-DAA9-34A1-DA46-E5B7520EB9D1}"/>
          </ac:picMkLst>
        </pc:picChg>
        <pc:picChg chg="add del mod">
          <ac:chgData name="Giuseppe Tomassetti" userId="602e5fa9-ac8c-4882-a6c6-5d2537fdee56" providerId="ADAL" clId="{D4871BFF-E641-2E4A-910B-8F3179F111C3}" dt="2023-02-12T15:42:53.303" v="7726"/>
          <ac:picMkLst>
            <pc:docMk/>
            <pc:sldMk cId="2908242876" sldId="266"/>
            <ac:picMk id="15" creationId="{E65AD244-19B0-3518-0E31-C87D35B69172}"/>
          </ac:picMkLst>
        </pc:picChg>
        <pc:picChg chg="add del mod">
          <ac:chgData name="Giuseppe Tomassetti" userId="602e5fa9-ac8c-4882-a6c6-5d2537fdee56" providerId="ADAL" clId="{D4871BFF-E641-2E4A-910B-8F3179F111C3}" dt="2023-02-12T15:43:49.110" v="7728"/>
          <ac:picMkLst>
            <pc:docMk/>
            <pc:sldMk cId="2908242876" sldId="266"/>
            <ac:picMk id="16" creationId="{78CF2519-35CD-E3B0-5320-CA45A3780A9F}"/>
          </ac:picMkLst>
        </pc:picChg>
        <pc:picChg chg="add del mod">
          <ac:chgData name="Giuseppe Tomassetti" userId="602e5fa9-ac8c-4882-a6c6-5d2537fdee56" providerId="ADAL" clId="{D4871BFF-E641-2E4A-910B-8F3179F111C3}" dt="2023-02-12T15:46:00.228" v="7734"/>
          <ac:picMkLst>
            <pc:docMk/>
            <pc:sldMk cId="2908242876" sldId="266"/>
            <ac:picMk id="18" creationId="{DE5E3E2A-0589-7738-061B-3DBEE65A0CF3}"/>
          </ac:picMkLst>
        </pc:picChg>
        <pc:picChg chg="add del mod">
          <ac:chgData name="Giuseppe Tomassetti" userId="602e5fa9-ac8c-4882-a6c6-5d2537fdee56" providerId="ADAL" clId="{D4871BFF-E641-2E4A-910B-8F3179F111C3}" dt="2023-02-12T15:49:04.955" v="7738"/>
          <ac:picMkLst>
            <pc:docMk/>
            <pc:sldMk cId="2908242876" sldId="266"/>
            <ac:picMk id="20" creationId="{64D044EC-FD8C-AD70-B6B6-6D35247FC603}"/>
          </ac:picMkLst>
        </pc:picChg>
        <pc:picChg chg="add mod">
          <ac:chgData name="Giuseppe Tomassetti" userId="602e5fa9-ac8c-4882-a6c6-5d2537fdee56" providerId="ADAL" clId="{D4871BFF-E641-2E4A-910B-8F3179F111C3}" dt="2023-02-12T15:51:04.368" v="7739"/>
          <ac:picMkLst>
            <pc:docMk/>
            <pc:sldMk cId="2908242876" sldId="266"/>
            <ac:picMk id="22" creationId="{F5122244-1161-D7BF-A448-307147D408AA}"/>
          </ac:picMkLst>
        </pc:picChg>
        <pc:inkChg chg="add">
          <ac:chgData name="Giuseppe Tomassetti" userId="602e5fa9-ac8c-4882-a6c6-5d2537fdee56" providerId="ADAL" clId="{D4871BFF-E641-2E4A-910B-8F3179F111C3}" dt="2023-02-11T16:55:40.290" v="7457" actId="9405"/>
          <ac:inkMkLst>
            <pc:docMk/>
            <pc:sldMk cId="2908242876" sldId="266"/>
            <ac:inkMk id="2" creationId="{1EB7C9D1-0899-F30E-FC92-0570F6117696}"/>
          </ac:inkMkLst>
        </pc:inkChg>
        <pc:inkChg chg="add">
          <ac:chgData name="Giuseppe Tomassetti" userId="602e5fa9-ac8c-4882-a6c6-5d2537fdee56" providerId="ADAL" clId="{D4871BFF-E641-2E4A-910B-8F3179F111C3}" dt="2023-02-12T15:41:48.248" v="7723"/>
          <ac:inkMkLst>
            <pc:docMk/>
            <pc:sldMk cId="2908242876" sldId="266"/>
            <ac:inkMk id="3" creationId="{A2993BB2-17FF-AAC1-F92A-D8E0D5BFB5B3}"/>
          </ac:inkMkLst>
        </pc:inkChg>
        <pc:inkChg chg="add del">
          <ac:chgData name="Giuseppe Tomassetti" userId="602e5fa9-ac8c-4882-a6c6-5d2537fdee56" providerId="ADAL" clId="{D4871BFF-E641-2E4A-910B-8F3179F111C3}" dt="2023-02-12T15:42:53.303" v="7726"/>
          <ac:inkMkLst>
            <pc:docMk/>
            <pc:sldMk cId="2908242876" sldId="266"/>
            <ac:inkMk id="12" creationId="{406539C1-87CA-B6DB-C9E4-A3B746BD9B86}"/>
          </ac:inkMkLst>
        </pc:inkChg>
        <pc:inkChg chg="add del">
          <ac:chgData name="Giuseppe Tomassetti" userId="602e5fa9-ac8c-4882-a6c6-5d2537fdee56" providerId="ADAL" clId="{D4871BFF-E641-2E4A-910B-8F3179F111C3}" dt="2023-02-12T15:38:55.617" v="7721" actId="478"/>
          <ac:inkMkLst>
            <pc:docMk/>
            <pc:sldMk cId="2908242876" sldId="266"/>
            <ac:inkMk id="12" creationId="{95D49323-6629-6CE6-0096-36E8A3C322E7}"/>
          </ac:inkMkLst>
        </pc:inkChg>
        <pc:inkChg chg="add del">
          <ac:chgData name="Giuseppe Tomassetti" userId="602e5fa9-ac8c-4882-a6c6-5d2537fdee56" providerId="ADAL" clId="{D4871BFF-E641-2E4A-910B-8F3179F111C3}" dt="2023-02-12T15:46:00.228" v="7734"/>
          <ac:inkMkLst>
            <pc:docMk/>
            <pc:sldMk cId="2908242876" sldId="266"/>
            <ac:inkMk id="17" creationId="{007A443A-9AAC-2CD9-CA93-BA443BDEF4D5}"/>
          </ac:inkMkLst>
        </pc:inkChg>
        <pc:inkChg chg="add del">
          <ac:chgData name="Giuseppe Tomassetti" userId="602e5fa9-ac8c-4882-a6c6-5d2537fdee56" providerId="ADAL" clId="{D4871BFF-E641-2E4A-910B-8F3179F111C3}" dt="2023-02-12T15:48:35.045" v="7737" actId="478"/>
          <ac:inkMkLst>
            <pc:docMk/>
            <pc:sldMk cId="2908242876" sldId="266"/>
            <ac:inkMk id="19" creationId="{1795C021-A22C-2529-613D-494C9EAB4721}"/>
          </ac:inkMkLst>
        </pc:inkChg>
        <pc:inkChg chg="add">
          <ac:chgData name="Giuseppe Tomassetti" userId="602e5fa9-ac8c-4882-a6c6-5d2537fdee56" providerId="ADAL" clId="{D4871BFF-E641-2E4A-910B-8F3179F111C3}" dt="2023-02-12T15:51:04.368" v="7739"/>
          <ac:inkMkLst>
            <pc:docMk/>
            <pc:sldMk cId="2908242876" sldId="266"/>
            <ac:inkMk id="21" creationId="{FC3947EB-DA1C-5164-8B6B-13BCDEAAA49F}"/>
          </ac:inkMkLst>
        </pc:inkChg>
      </pc:sldChg>
      <pc:sldChg chg="add del">
        <pc:chgData name="Giuseppe Tomassetti" userId="602e5fa9-ac8c-4882-a6c6-5d2537fdee56" providerId="ADAL" clId="{D4871BFF-E641-2E4A-910B-8F3179F111C3}" dt="2023-02-13T13:37:10.894" v="12869" actId="2696"/>
        <pc:sldMkLst>
          <pc:docMk/>
          <pc:sldMk cId="1181930178" sldId="267"/>
        </pc:sldMkLst>
      </pc:sldChg>
      <pc:sldChg chg="add del">
        <pc:chgData name="Giuseppe Tomassetti" userId="602e5fa9-ac8c-4882-a6c6-5d2537fdee56" providerId="ADAL" clId="{D4871BFF-E641-2E4A-910B-8F3179F111C3}" dt="2023-02-13T13:37:10.893" v="12868" actId="2696"/>
        <pc:sldMkLst>
          <pc:docMk/>
          <pc:sldMk cId="2743497894" sldId="268"/>
        </pc:sldMkLst>
      </pc:sldChg>
      <pc:sldChg chg="modSp add del mod">
        <pc:chgData name="Giuseppe Tomassetti" userId="602e5fa9-ac8c-4882-a6c6-5d2537fdee56" providerId="ADAL" clId="{D4871BFF-E641-2E4A-910B-8F3179F111C3}" dt="2023-02-13T13:37:10.881" v="12850" actId="2696"/>
        <pc:sldMkLst>
          <pc:docMk/>
          <pc:sldMk cId="2479476267" sldId="269"/>
        </pc:sldMkLst>
        <pc:spChg chg="mod">
          <ac:chgData name="Giuseppe Tomassetti" userId="602e5fa9-ac8c-4882-a6c6-5d2537fdee56" providerId="ADAL" clId="{D4871BFF-E641-2E4A-910B-8F3179F111C3}" dt="2023-02-11T13:47:40.356" v="5618" actId="1076"/>
          <ac:spMkLst>
            <pc:docMk/>
            <pc:sldMk cId="2479476267" sldId="269"/>
            <ac:spMk id="10" creationId="{1B18CF10-A11D-FB3C-7B4A-D34E96866C2C}"/>
          </ac:spMkLst>
        </pc:spChg>
        <pc:spChg chg="mod">
          <ac:chgData name="Giuseppe Tomassetti" userId="602e5fa9-ac8c-4882-a6c6-5d2537fdee56" providerId="ADAL" clId="{D4871BFF-E641-2E4A-910B-8F3179F111C3}" dt="2023-02-11T13:56:22.468" v="6124" actId="14100"/>
          <ac:spMkLst>
            <pc:docMk/>
            <pc:sldMk cId="2479476267" sldId="269"/>
            <ac:spMk id="21" creationId="{204C20C2-9929-C413-9BB2-83C12B2B8035}"/>
          </ac:spMkLst>
        </pc:spChg>
      </pc:sldChg>
      <pc:sldChg chg="add del">
        <pc:chgData name="Giuseppe Tomassetti" userId="602e5fa9-ac8c-4882-a6c6-5d2537fdee56" providerId="ADAL" clId="{D4871BFF-E641-2E4A-910B-8F3179F111C3}" dt="2023-02-13T13:37:10.887" v="12861" actId="2696"/>
        <pc:sldMkLst>
          <pc:docMk/>
          <pc:sldMk cId="3029342860" sldId="270"/>
        </pc:sldMkLst>
      </pc:sldChg>
      <pc:sldChg chg="add del">
        <pc:chgData name="Giuseppe Tomassetti" userId="602e5fa9-ac8c-4882-a6c6-5d2537fdee56" providerId="ADAL" clId="{D4871BFF-E641-2E4A-910B-8F3179F111C3}" dt="2023-02-13T13:37:10.887" v="12860" actId="2696"/>
        <pc:sldMkLst>
          <pc:docMk/>
          <pc:sldMk cId="2240551889" sldId="271"/>
        </pc:sldMkLst>
      </pc:sldChg>
      <pc:sldChg chg="add del">
        <pc:chgData name="Giuseppe Tomassetti" userId="602e5fa9-ac8c-4882-a6c6-5d2537fdee56" providerId="ADAL" clId="{D4871BFF-E641-2E4A-910B-8F3179F111C3}" dt="2023-02-13T13:37:10.892" v="12867" actId="2696"/>
        <pc:sldMkLst>
          <pc:docMk/>
          <pc:sldMk cId="3165154132" sldId="273"/>
        </pc:sldMkLst>
      </pc:sldChg>
      <pc:sldChg chg="add del">
        <pc:chgData name="Giuseppe Tomassetti" userId="602e5fa9-ac8c-4882-a6c6-5d2537fdee56" providerId="ADAL" clId="{D4871BFF-E641-2E4A-910B-8F3179F111C3}" dt="2023-02-13T13:37:10.891" v="12866" actId="2696"/>
        <pc:sldMkLst>
          <pc:docMk/>
          <pc:sldMk cId="973371940" sldId="274"/>
        </pc:sldMkLst>
      </pc:sldChg>
      <pc:sldChg chg="add del">
        <pc:chgData name="Giuseppe Tomassetti" userId="602e5fa9-ac8c-4882-a6c6-5d2537fdee56" providerId="ADAL" clId="{D4871BFF-E641-2E4A-910B-8F3179F111C3}" dt="2023-02-13T13:37:10.884" v="12855" actId="2696"/>
        <pc:sldMkLst>
          <pc:docMk/>
          <pc:sldMk cId="161902934" sldId="275"/>
        </pc:sldMkLst>
      </pc:sldChg>
      <pc:sldChg chg="modSp add del mod">
        <pc:chgData name="Giuseppe Tomassetti" userId="602e5fa9-ac8c-4882-a6c6-5d2537fdee56" providerId="ADAL" clId="{D4871BFF-E641-2E4A-910B-8F3179F111C3}" dt="2023-02-13T13:37:10.884" v="12856" actId="2696"/>
        <pc:sldMkLst>
          <pc:docMk/>
          <pc:sldMk cId="745862379" sldId="276"/>
        </pc:sldMkLst>
        <pc:spChg chg="mod">
          <ac:chgData name="Giuseppe Tomassetti" userId="602e5fa9-ac8c-4882-a6c6-5d2537fdee56" providerId="ADAL" clId="{D4871BFF-E641-2E4A-910B-8F3179F111C3}" dt="2023-02-10T19:00:37.155" v="240" actId="20577"/>
          <ac:spMkLst>
            <pc:docMk/>
            <pc:sldMk cId="745862379" sldId="276"/>
            <ac:spMk id="16" creationId="{D0EFF95B-C76A-F0F5-9B2F-66D32D565C90}"/>
          </ac:spMkLst>
        </pc:spChg>
      </pc:sldChg>
      <pc:sldChg chg="modSp add del mod">
        <pc:chgData name="Giuseppe Tomassetti" userId="602e5fa9-ac8c-4882-a6c6-5d2537fdee56" providerId="ADAL" clId="{D4871BFF-E641-2E4A-910B-8F3179F111C3}" dt="2023-02-13T13:37:10.883" v="12854" actId="2696"/>
        <pc:sldMkLst>
          <pc:docMk/>
          <pc:sldMk cId="680794005" sldId="277"/>
        </pc:sldMkLst>
        <pc:picChg chg="mod">
          <ac:chgData name="Giuseppe Tomassetti" userId="602e5fa9-ac8c-4882-a6c6-5d2537fdee56" providerId="ADAL" clId="{D4871BFF-E641-2E4A-910B-8F3179F111C3}" dt="2023-02-10T19:01:15.830" v="305" actId="1036"/>
          <ac:picMkLst>
            <pc:docMk/>
            <pc:sldMk cId="680794005" sldId="277"/>
            <ac:picMk id="10" creationId="{48F03AF5-C8D1-775C-61B0-44AA38A19855}"/>
          </ac:picMkLst>
        </pc:picChg>
      </pc:sldChg>
      <pc:sldChg chg="add del">
        <pc:chgData name="Giuseppe Tomassetti" userId="602e5fa9-ac8c-4882-a6c6-5d2537fdee56" providerId="ADAL" clId="{D4871BFF-E641-2E4A-910B-8F3179F111C3}" dt="2023-02-13T13:37:10.881" v="12851" actId="2696"/>
        <pc:sldMkLst>
          <pc:docMk/>
          <pc:sldMk cId="2280125197" sldId="278"/>
        </pc:sldMkLst>
      </pc:sldChg>
      <pc:sldChg chg="add del">
        <pc:chgData name="Giuseppe Tomassetti" userId="602e5fa9-ac8c-4882-a6c6-5d2537fdee56" providerId="ADAL" clId="{D4871BFF-E641-2E4A-910B-8F3179F111C3}" dt="2023-02-13T13:37:10.880" v="12849" actId="2696"/>
        <pc:sldMkLst>
          <pc:docMk/>
          <pc:sldMk cId="2359485970" sldId="279"/>
        </pc:sldMkLst>
      </pc:sldChg>
      <pc:sldChg chg="add del">
        <pc:chgData name="Giuseppe Tomassetti" userId="602e5fa9-ac8c-4882-a6c6-5d2537fdee56" providerId="ADAL" clId="{D4871BFF-E641-2E4A-910B-8F3179F111C3}" dt="2023-02-13T13:37:10.891" v="12865" actId="2696"/>
        <pc:sldMkLst>
          <pc:docMk/>
          <pc:sldMk cId="1609934625" sldId="281"/>
        </pc:sldMkLst>
      </pc:sldChg>
      <pc:sldChg chg="add del">
        <pc:chgData name="Giuseppe Tomassetti" userId="602e5fa9-ac8c-4882-a6c6-5d2537fdee56" providerId="ADAL" clId="{D4871BFF-E641-2E4A-910B-8F3179F111C3}" dt="2023-02-13T13:37:10.890" v="12864" actId="2696"/>
        <pc:sldMkLst>
          <pc:docMk/>
          <pc:sldMk cId="400739304" sldId="282"/>
        </pc:sldMkLst>
      </pc:sldChg>
      <pc:sldChg chg="modSp add del mod">
        <pc:chgData name="Giuseppe Tomassetti" userId="602e5fa9-ac8c-4882-a6c6-5d2537fdee56" providerId="ADAL" clId="{D4871BFF-E641-2E4A-910B-8F3179F111C3}" dt="2023-02-13T13:37:10.886" v="12859" actId="2696"/>
        <pc:sldMkLst>
          <pc:docMk/>
          <pc:sldMk cId="3718695058" sldId="283"/>
        </pc:sldMkLst>
        <pc:spChg chg="mod">
          <ac:chgData name="Giuseppe Tomassetti" userId="602e5fa9-ac8c-4882-a6c6-5d2537fdee56" providerId="ADAL" clId="{D4871BFF-E641-2E4A-910B-8F3179F111C3}" dt="2023-02-10T19:01:02.857" v="303" actId="20577"/>
          <ac:spMkLst>
            <pc:docMk/>
            <pc:sldMk cId="3718695058" sldId="283"/>
            <ac:spMk id="4" creationId="{C307FE49-94EE-2597-11B8-92E072ABFD78}"/>
          </ac:spMkLst>
        </pc:spChg>
        <pc:spChg chg="mod">
          <ac:chgData name="Giuseppe Tomassetti" userId="602e5fa9-ac8c-4882-a6c6-5d2537fdee56" providerId="ADAL" clId="{D4871BFF-E641-2E4A-910B-8F3179F111C3}" dt="2023-02-11T11:13:50.379" v="3442" actId="20577"/>
          <ac:spMkLst>
            <pc:docMk/>
            <pc:sldMk cId="3718695058" sldId="283"/>
            <ac:spMk id="10" creationId="{F9A94170-ADD9-3554-B375-648A7E11FCF4}"/>
          </ac:spMkLst>
        </pc:spChg>
      </pc:sldChg>
      <pc:sldChg chg="add del">
        <pc:chgData name="Giuseppe Tomassetti" userId="602e5fa9-ac8c-4882-a6c6-5d2537fdee56" providerId="ADAL" clId="{D4871BFF-E641-2E4A-910B-8F3179F111C3}" dt="2023-02-13T13:37:10.886" v="12858" actId="2696"/>
        <pc:sldMkLst>
          <pc:docMk/>
          <pc:sldMk cId="3852947792" sldId="285"/>
        </pc:sldMkLst>
      </pc:sldChg>
      <pc:sldChg chg="add del">
        <pc:chgData name="Giuseppe Tomassetti" userId="602e5fa9-ac8c-4882-a6c6-5d2537fdee56" providerId="ADAL" clId="{D4871BFF-E641-2E4A-910B-8F3179F111C3}" dt="2023-02-13T13:37:10.885" v="12857" actId="2696"/>
        <pc:sldMkLst>
          <pc:docMk/>
          <pc:sldMk cId="3738760104" sldId="286"/>
        </pc:sldMkLst>
      </pc:sldChg>
      <pc:sldChg chg="add del">
        <pc:chgData name="Giuseppe Tomassetti" userId="602e5fa9-ac8c-4882-a6c6-5d2537fdee56" providerId="ADAL" clId="{D4871BFF-E641-2E4A-910B-8F3179F111C3}" dt="2023-02-13T13:37:10.897" v="12874" actId="2696"/>
        <pc:sldMkLst>
          <pc:docMk/>
          <pc:sldMk cId="1770161514" sldId="287"/>
        </pc:sldMkLst>
      </pc:sldChg>
      <pc:sldChg chg="addSp delSp modSp new add del mod">
        <pc:chgData name="Giuseppe Tomassetti" userId="602e5fa9-ac8c-4882-a6c6-5d2537fdee56" providerId="ADAL" clId="{D4871BFF-E641-2E4A-910B-8F3179F111C3}" dt="2023-02-13T13:37:10.883" v="12853" actId="2696"/>
        <pc:sldMkLst>
          <pc:docMk/>
          <pc:sldMk cId="2856771315" sldId="288"/>
        </pc:sldMkLst>
        <pc:spChg chg="del">
          <ac:chgData name="Giuseppe Tomassetti" userId="602e5fa9-ac8c-4882-a6c6-5d2537fdee56" providerId="ADAL" clId="{D4871BFF-E641-2E4A-910B-8F3179F111C3}" dt="2023-02-10T18:58:11.781" v="5" actId="478"/>
          <ac:spMkLst>
            <pc:docMk/>
            <pc:sldMk cId="2856771315" sldId="288"/>
            <ac:spMk id="2" creationId="{369902BD-4037-54ED-26C7-62DAADC16FCE}"/>
          </ac:spMkLst>
        </pc:spChg>
        <pc:spChg chg="del">
          <ac:chgData name="Giuseppe Tomassetti" userId="602e5fa9-ac8c-4882-a6c6-5d2537fdee56" providerId="ADAL" clId="{D4871BFF-E641-2E4A-910B-8F3179F111C3}" dt="2023-02-10T18:58:11.781" v="5" actId="478"/>
          <ac:spMkLst>
            <pc:docMk/>
            <pc:sldMk cId="2856771315" sldId="288"/>
            <ac:spMk id="3" creationId="{A7B08295-7DF8-E175-85D8-6777372BD531}"/>
          </ac:spMkLst>
        </pc:spChg>
        <pc:spChg chg="add mod">
          <ac:chgData name="Giuseppe Tomassetti" userId="602e5fa9-ac8c-4882-a6c6-5d2537fdee56" providerId="ADAL" clId="{D4871BFF-E641-2E4A-910B-8F3179F111C3}" dt="2023-02-10T19:02:04.542" v="403" actId="21"/>
          <ac:spMkLst>
            <pc:docMk/>
            <pc:sldMk cId="2856771315" sldId="288"/>
            <ac:spMk id="4" creationId="{D2FB2709-9FB1-620B-BCAE-751FB2B8AC08}"/>
          </ac:spMkLst>
        </pc:spChg>
        <pc:spChg chg="add mod">
          <ac:chgData name="Giuseppe Tomassetti" userId="602e5fa9-ac8c-4882-a6c6-5d2537fdee56" providerId="ADAL" clId="{D4871BFF-E641-2E4A-910B-8F3179F111C3}" dt="2023-02-10T19:03:22.957" v="587" actId="20577"/>
          <ac:spMkLst>
            <pc:docMk/>
            <pc:sldMk cId="2856771315" sldId="288"/>
            <ac:spMk id="7" creationId="{A3314D4A-51B8-26D2-C591-BC18822105E4}"/>
          </ac:spMkLst>
        </pc:spChg>
        <pc:spChg chg="add mod">
          <ac:chgData name="Giuseppe Tomassetti" userId="602e5fa9-ac8c-4882-a6c6-5d2537fdee56" providerId="ADAL" clId="{D4871BFF-E641-2E4A-910B-8F3179F111C3}" dt="2023-02-10T19:11:16.121" v="1325" actId="1076"/>
          <ac:spMkLst>
            <pc:docMk/>
            <pc:sldMk cId="2856771315" sldId="288"/>
            <ac:spMk id="8" creationId="{5B61A80A-7531-BC66-7615-263912096B57}"/>
          </ac:spMkLst>
        </pc:spChg>
        <pc:spChg chg="add mod">
          <ac:chgData name="Giuseppe Tomassetti" userId="602e5fa9-ac8c-4882-a6c6-5d2537fdee56" providerId="ADAL" clId="{D4871BFF-E641-2E4A-910B-8F3179F111C3}" dt="2023-02-10T19:11:26.643" v="1328" actId="1076"/>
          <ac:spMkLst>
            <pc:docMk/>
            <pc:sldMk cId="2856771315" sldId="288"/>
            <ac:spMk id="9" creationId="{F7586F9A-A971-820F-38FF-41740A307379}"/>
          </ac:spMkLst>
        </pc:spChg>
        <pc:spChg chg="add mod">
          <ac:chgData name="Giuseppe Tomassetti" userId="602e5fa9-ac8c-4882-a6c6-5d2537fdee56" providerId="ADAL" clId="{D4871BFF-E641-2E4A-910B-8F3179F111C3}" dt="2023-02-10T19:14:36.012" v="1351" actId="1076"/>
          <ac:spMkLst>
            <pc:docMk/>
            <pc:sldMk cId="2856771315" sldId="288"/>
            <ac:spMk id="10" creationId="{0ABDF73C-C60E-E105-AE07-26C480968897}"/>
          </ac:spMkLst>
        </pc:spChg>
        <pc:spChg chg="add mod">
          <ac:chgData name="Giuseppe Tomassetti" userId="602e5fa9-ac8c-4882-a6c6-5d2537fdee56" providerId="ADAL" clId="{D4871BFF-E641-2E4A-910B-8F3179F111C3}" dt="2023-02-11T10:37:09.042" v="1385" actId="20577"/>
          <ac:spMkLst>
            <pc:docMk/>
            <pc:sldMk cId="2856771315" sldId="288"/>
            <ac:spMk id="12" creationId="{97941F03-90D0-3610-30CC-73C42370DE13}"/>
          </ac:spMkLst>
        </pc:spChg>
        <pc:spChg chg="add mod">
          <ac:chgData name="Giuseppe Tomassetti" userId="602e5fa9-ac8c-4882-a6c6-5d2537fdee56" providerId="ADAL" clId="{D4871BFF-E641-2E4A-910B-8F3179F111C3}" dt="2023-02-10T19:13:59.614" v="1344" actId="1076"/>
          <ac:spMkLst>
            <pc:docMk/>
            <pc:sldMk cId="2856771315" sldId="288"/>
            <ac:spMk id="18" creationId="{B916C928-0818-D08A-E0EF-85D619653D7A}"/>
          </ac:spMkLst>
        </pc:spChg>
        <pc:spChg chg="add mod">
          <ac:chgData name="Giuseppe Tomassetti" userId="602e5fa9-ac8c-4882-a6c6-5d2537fdee56" providerId="ADAL" clId="{D4871BFF-E641-2E4A-910B-8F3179F111C3}" dt="2023-02-10T19:14:08.789" v="1348" actId="20577"/>
          <ac:spMkLst>
            <pc:docMk/>
            <pc:sldMk cId="2856771315" sldId="288"/>
            <ac:spMk id="19" creationId="{8DAF1131-380A-474F-1581-A21484664E08}"/>
          </ac:spMkLst>
        </pc:spChg>
        <pc:picChg chg="add mod">
          <ac:chgData name="Giuseppe Tomassetti" userId="602e5fa9-ac8c-4882-a6c6-5d2537fdee56" providerId="ADAL" clId="{D4871BFF-E641-2E4A-910B-8F3179F111C3}" dt="2023-02-10T19:02:06.844" v="404" actId="1076"/>
          <ac:picMkLst>
            <pc:docMk/>
            <pc:sldMk cId="2856771315" sldId="288"/>
            <ac:picMk id="5" creationId="{3A59D573-F862-606C-1A9F-3970E9B8AC1F}"/>
          </ac:picMkLst>
        </pc:picChg>
        <pc:picChg chg="add mod">
          <ac:chgData name="Giuseppe Tomassetti" userId="602e5fa9-ac8c-4882-a6c6-5d2537fdee56" providerId="ADAL" clId="{D4871BFF-E641-2E4A-910B-8F3179F111C3}" dt="2023-02-10T19:14:38.412" v="1352" actId="1076"/>
          <ac:picMkLst>
            <pc:docMk/>
            <pc:sldMk cId="2856771315" sldId="288"/>
            <ac:picMk id="11" creationId="{C5B017C6-775B-FDF9-2B8C-A06CA4F80193}"/>
          </ac:picMkLst>
        </pc:picChg>
        <pc:picChg chg="add del mod">
          <ac:chgData name="Giuseppe Tomassetti" userId="602e5fa9-ac8c-4882-a6c6-5d2537fdee56" providerId="ADAL" clId="{D4871BFF-E641-2E4A-910B-8F3179F111C3}" dt="2023-02-11T10:36:58.236" v="1354" actId="478"/>
          <ac:picMkLst>
            <pc:docMk/>
            <pc:sldMk cId="2856771315" sldId="288"/>
            <ac:picMk id="13" creationId="{4A247A26-142E-FFB4-6968-4630E8BA7418}"/>
          </ac:picMkLst>
        </pc:picChg>
        <pc:picChg chg="add mod">
          <ac:chgData name="Giuseppe Tomassetti" userId="602e5fa9-ac8c-4882-a6c6-5d2537fdee56" providerId="ADAL" clId="{D4871BFF-E641-2E4A-910B-8F3179F111C3}" dt="2023-02-11T10:38:27.772" v="1468" actId="1035"/>
          <ac:picMkLst>
            <pc:docMk/>
            <pc:sldMk cId="2856771315" sldId="288"/>
            <ac:picMk id="15" creationId="{BAE62F63-3C71-8FF4-F39D-49F1C941DD86}"/>
          </ac:picMkLst>
        </pc:picChg>
        <pc:picChg chg="add mod">
          <ac:chgData name="Giuseppe Tomassetti" userId="602e5fa9-ac8c-4882-a6c6-5d2537fdee56" providerId="ADAL" clId="{D4871BFF-E641-2E4A-910B-8F3179F111C3}" dt="2023-02-10T19:13:40.365" v="1341" actId="1076"/>
          <ac:picMkLst>
            <pc:docMk/>
            <pc:sldMk cId="2856771315" sldId="288"/>
            <ac:picMk id="17" creationId="{36316173-904C-9176-FB8B-81FB1F449AEC}"/>
          </ac:picMkLst>
        </pc:picChg>
        <pc:picChg chg="add mod">
          <ac:chgData name="Giuseppe Tomassetti" userId="602e5fa9-ac8c-4882-a6c6-5d2537fdee56" providerId="ADAL" clId="{D4871BFF-E641-2E4A-910B-8F3179F111C3}" dt="2023-02-11T10:37:01.353" v="1356" actId="1076"/>
          <ac:picMkLst>
            <pc:docMk/>
            <pc:sldMk cId="2856771315" sldId="288"/>
            <ac:picMk id="20" creationId="{7FA4EF87-9F90-A2E4-9D39-49E066331F0F}"/>
          </ac:picMkLst>
        </pc:picChg>
      </pc:sldChg>
      <pc:sldChg chg="addSp delSp modSp new add del mod">
        <pc:chgData name="Giuseppe Tomassetti" userId="602e5fa9-ac8c-4882-a6c6-5d2537fdee56" providerId="ADAL" clId="{D4871BFF-E641-2E4A-910B-8F3179F111C3}" dt="2023-02-13T13:37:10.882" v="12852" actId="2696"/>
        <pc:sldMkLst>
          <pc:docMk/>
          <pc:sldMk cId="2207514573" sldId="289"/>
        </pc:sldMkLst>
        <pc:spChg chg="del">
          <ac:chgData name="Giuseppe Tomassetti" userId="602e5fa9-ac8c-4882-a6c6-5d2537fdee56" providerId="ADAL" clId="{D4871BFF-E641-2E4A-910B-8F3179F111C3}" dt="2023-02-11T10:37:21.054" v="1387" actId="478"/>
          <ac:spMkLst>
            <pc:docMk/>
            <pc:sldMk cId="2207514573" sldId="289"/>
            <ac:spMk id="2" creationId="{6903736D-8EAB-97EE-1062-669B6DBBF544}"/>
          </ac:spMkLst>
        </pc:spChg>
        <pc:spChg chg="del">
          <ac:chgData name="Giuseppe Tomassetti" userId="602e5fa9-ac8c-4882-a6c6-5d2537fdee56" providerId="ADAL" clId="{D4871BFF-E641-2E4A-910B-8F3179F111C3}" dt="2023-02-11T10:37:21.054" v="1387" actId="478"/>
          <ac:spMkLst>
            <pc:docMk/>
            <pc:sldMk cId="2207514573" sldId="289"/>
            <ac:spMk id="3" creationId="{AD5FFD43-B9BB-FBF2-254C-2C3DF2CAFA5E}"/>
          </ac:spMkLst>
        </pc:spChg>
        <pc:spChg chg="add mod">
          <ac:chgData name="Giuseppe Tomassetti" userId="602e5fa9-ac8c-4882-a6c6-5d2537fdee56" providerId="ADAL" clId="{D4871BFF-E641-2E4A-910B-8F3179F111C3}" dt="2023-02-11T10:38:46.254" v="1523" actId="20577"/>
          <ac:spMkLst>
            <pc:docMk/>
            <pc:sldMk cId="2207514573" sldId="289"/>
            <ac:spMk id="4" creationId="{31310867-4E5A-0631-358C-935E78A3B594}"/>
          </ac:spMkLst>
        </pc:spChg>
        <pc:spChg chg="add del mod">
          <ac:chgData name="Giuseppe Tomassetti" userId="602e5fa9-ac8c-4882-a6c6-5d2537fdee56" providerId="ADAL" clId="{D4871BFF-E641-2E4A-910B-8F3179F111C3}" dt="2023-02-11T10:39:16.646" v="1526"/>
          <ac:spMkLst>
            <pc:docMk/>
            <pc:sldMk cId="2207514573" sldId="289"/>
            <ac:spMk id="6" creationId="{553D4755-5C1B-1E89-182E-03815CF23B48}"/>
          </ac:spMkLst>
        </pc:spChg>
        <pc:spChg chg="add mod">
          <ac:chgData name="Giuseppe Tomassetti" userId="602e5fa9-ac8c-4882-a6c6-5d2537fdee56" providerId="ADAL" clId="{D4871BFF-E641-2E4A-910B-8F3179F111C3}" dt="2023-02-11T10:42:07.117" v="1623" actId="14100"/>
          <ac:spMkLst>
            <pc:docMk/>
            <pc:sldMk cId="2207514573" sldId="289"/>
            <ac:spMk id="9" creationId="{0791D968-3BC7-D83A-CDF8-EFC31E868DD0}"/>
          </ac:spMkLst>
        </pc:spChg>
        <pc:spChg chg="add del mod">
          <ac:chgData name="Giuseppe Tomassetti" userId="602e5fa9-ac8c-4882-a6c6-5d2537fdee56" providerId="ADAL" clId="{D4871BFF-E641-2E4A-910B-8F3179F111C3}" dt="2023-02-11T10:43:23.765" v="1641" actId="478"/>
          <ac:spMkLst>
            <pc:docMk/>
            <pc:sldMk cId="2207514573" sldId="289"/>
            <ac:spMk id="15" creationId="{5793597E-09A2-468A-BB0C-6DF8292368BB}"/>
          </ac:spMkLst>
        </pc:spChg>
        <pc:grpChg chg="del mod">
          <ac:chgData name="Giuseppe Tomassetti" userId="602e5fa9-ac8c-4882-a6c6-5d2537fdee56" providerId="ADAL" clId="{D4871BFF-E641-2E4A-910B-8F3179F111C3}" dt="2023-02-11T10:56:55.225" v="1693"/>
          <ac:grpSpMkLst>
            <pc:docMk/>
            <pc:sldMk cId="2207514573" sldId="289"/>
            <ac:grpSpMk id="6" creationId="{DBAC2BAF-43E1-B880-B9A5-D237112FAAD7}"/>
          </ac:grpSpMkLst>
        </pc:grpChg>
        <pc:grpChg chg="del mod">
          <ac:chgData name="Giuseppe Tomassetti" userId="602e5fa9-ac8c-4882-a6c6-5d2537fdee56" providerId="ADAL" clId="{D4871BFF-E641-2E4A-910B-8F3179F111C3}" dt="2023-02-11T10:56:55.225" v="1693"/>
          <ac:grpSpMkLst>
            <pc:docMk/>
            <pc:sldMk cId="2207514573" sldId="289"/>
            <ac:grpSpMk id="12" creationId="{A65273B8-2540-E78E-0EBF-392F7BE92155}"/>
          </ac:grpSpMkLst>
        </pc:grpChg>
        <pc:grpChg chg="del mod">
          <ac:chgData name="Giuseppe Tomassetti" userId="602e5fa9-ac8c-4882-a6c6-5d2537fdee56" providerId="ADAL" clId="{D4871BFF-E641-2E4A-910B-8F3179F111C3}" dt="2023-02-11T10:47:20.883" v="1654"/>
          <ac:grpSpMkLst>
            <pc:docMk/>
            <pc:sldMk cId="2207514573" sldId="289"/>
            <ac:grpSpMk id="18" creationId="{39E35240-D357-EE29-12DD-CB5527EEF5F4}"/>
          </ac:grpSpMkLst>
        </pc:grpChg>
        <pc:grpChg chg="del mod">
          <ac:chgData name="Giuseppe Tomassetti" userId="602e5fa9-ac8c-4882-a6c6-5d2537fdee56" providerId="ADAL" clId="{D4871BFF-E641-2E4A-910B-8F3179F111C3}" dt="2023-02-11T10:56:56.486" v="1695"/>
          <ac:grpSpMkLst>
            <pc:docMk/>
            <pc:sldMk cId="2207514573" sldId="289"/>
            <ac:grpSpMk id="21" creationId="{65614767-6735-C2FD-8656-19FF2A14AC0B}"/>
          </ac:grpSpMkLst>
        </pc:grpChg>
        <pc:grpChg chg="del mod">
          <ac:chgData name="Giuseppe Tomassetti" userId="602e5fa9-ac8c-4882-a6c6-5d2537fdee56" providerId="ADAL" clId="{D4871BFF-E641-2E4A-910B-8F3179F111C3}" dt="2023-02-11T10:47:20.883" v="1654"/>
          <ac:grpSpMkLst>
            <pc:docMk/>
            <pc:sldMk cId="2207514573" sldId="289"/>
            <ac:grpSpMk id="21" creationId="{6F63CE77-09E0-A5B8-DC68-D8667C8D27CD}"/>
          </ac:grpSpMkLst>
        </pc:grpChg>
        <pc:grpChg chg="del mod">
          <ac:chgData name="Giuseppe Tomassetti" userId="602e5fa9-ac8c-4882-a6c6-5d2537fdee56" providerId="ADAL" clId="{D4871BFF-E641-2E4A-910B-8F3179F111C3}" dt="2023-02-11T10:47:22.560" v="1656"/>
          <ac:grpSpMkLst>
            <pc:docMk/>
            <pc:sldMk cId="2207514573" sldId="289"/>
            <ac:grpSpMk id="28" creationId="{B9E2CDCB-94F0-B8BE-7476-C3BC544FC586}"/>
          </ac:grpSpMkLst>
        </pc:grpChg>
        <pc:grpChg chg="mod">
          <ac:chgData name="Giuseppe Tomassetti" userId="602e5fa9-ac8c-4882-a6c6-5d2537fdee56" providerId="ADAL" clId="{D4871BFF-E641-2E4A-910B-8F3179F111C3}" dt="2023-02-11T10:56:56.486" v="1695"/>
          <ac:grpSpMkLst>
            <pc:docMk/>
            <pc:sldMk cId="2207514573" sldId="289"/>
            <ac:grpSpMk id="29" creationId="{929E506C-CD92-F7D9-37EA-8D67EF642348}"/>
          </ac:grpSpMkLst>
        </pc:grpChg>
        <pc:grpChg chg="del mod">
          <ac:chgData name="Giuseppe Tomassetti" userId="602e5fa9-ac8c-4882-a6c6-5d2537fdee56" providerId="ADAL" clId="{D4871BFF-E641-2E4A-910B-8F3179F111C3}" dt="2023-02-11T10:47:25.041" v="1658"/>
          <ac:grpSpMkLst>
            <pc:docMk/>
            <pc:sldMk cId="2207514573" sldId="289"/>
            <ac:grpSpMk id="30" creationId="{02F8E794-92DF-A941-2108-C748D936DF86}"/>
          </ac:grpSpMkLst>
        </pc:grpChg>
        <pc:grpChg chg="del mod">
          <ac:chgData name="Giuseppe Tomassetti" userId="602e5fa9-ac8c-4882-a6c6-5d2537fdee56" providerId="ADAL" clId="{D4871BFF-E641-2E4A-910B-8F3179F111C3}" dt="2023-02-11T10:56:37.778" v="1681"/>
          <ac:grpSpMkLst>
            <pc:docMk/>
            <pc:sldMk cId="2207514573" sldId="289"/>
            <ac:grpSpMk id="32" creationId="{C20F71A9-EE90-53AB-3DD2-6503010F2E0A}"/>
          </ac:grpSpMkLst>
        </pc:grpChg>
        <pc:grpChg chg="del mod">
          <ac:chgData name="Giuseppe Tomassetti" userId="602e5fa9-ac8c-4882-a6c6-5d2537fdee56" providerId="ADAL" clId="{D4871BFF-E641-2E4A-910B-8F3179F111C3}" dt="2023-02-11T10:47:40.621" v="1669"/>
          <ac:grpSpMkLst>
            <pc:docMk/>
            <pc:sldMk cId="2207514573" sldId="289"/>
            <ac:grpSpMk id="35" creationId="{378C4B0D-7241-858F-DF0E-74F355A1E638}"/>
          </ac:grpSpMkLst>
        </pc:grpChg>
        <pc:grpChg chg="del mod">
          <ac:chgData name="Giuseppe Tomassetti" userId="602e5fa9-ac8c-4882-a6c6-5d2537fdee56" providerId="ADAL" clId="{D4871BFF-E641-2E4A-910B-8F3179F111C3}" dt="2023-02-11T10:47:40.620" v="1665"/>
          <ac:grpSpMkLst>
            <pc:docMk/>
            <pc:sldMk cId="2207514573" sldId="289"/>
            <ac:grpSpMk id="38" creationId="{5B133271-6CEF-2E63-012E-371F95820448}"/>
          </ac:grpSpMkLst>
        </pc:grpChg>
        <pc:picChg chg="add mod">
          <ac:chgData name="Giuseppe Tomassetti" userId="602e5fa9-ac8c-4882-a6c6-5d2537fdee56" providerId="ADAL" clId="{D4871BFF-E641-2E4A-910B-8F3179F111C3}" dt="2023-02-11T10:38:30.895" v="1469"/>
          <ac:picMkLst>
            <pc:docMk/>
            <pc:sldMk cId="2207514573" sldId="289"/>
            <ac:picMk id="5" creationId="{DC68D1B8-89A8-C264-A433-19A910015044}"/>
          </ac:picMkLst>
        </pc:picChg>
        <pc:picChg chg="add mod">
          <ac:chgData name="Giuseppe Tomassetti" userId="602e5fa9-ac8c-4882-a6c6-5d2537fdee56" providerId="ADAL" clId="{D4871BFF-E641-2E4A-910B-8F3179F111C3}" dt="2023-02-11T10:41:06.066" v="1530" actId="1076"/>
          <ac:picMkLst>
            <pc:docMk/>
            <pc:sldMk cId="2207514573" sldId="289"/>
            <ac:picMk id="8" creationId="{426D4F8F-15AF-8CAB-79DF-51E4646FE86D}"/>
          </ac:picMkLst>
        </pc:picChg>
        <pc:picChg chg="add mod">
          <ac:chgData name="Giuseppe Tomassetti" userId="602e5fa9-ac8c-4882-a6c6-5d2537fdee56" providerId="ADAL" clId="{D4871BFF-E641-2E4A-910B-8F3179F111C3}" dt="2023-02-11T10:42:14.023" v="1624"/>
          <ac:picMkLst>
            <pc:docMk/>
            <pc:sldMk cId="2207514573" sldId="289"/>
            <ac:picMk id="10" creationId="{3998CD5B-2560-D26F-D67B-EF9479D13E34}"/>
          </ac:picMkLst>
        </pc:picChg>
        <pc:picChg chg="add del mod">
          <ac:chgData name="Giuseppe Tomassetti" userId="602e5fa9-ac8c-4882-a6c6-5d2537fdee56" providerId="ADAL" clId="{D4871BFF-E641-2E4A-910B-8F3179F111C3}" dt="2023-02-11T10:43:02.362" v="1634" actId="478"/>
          <ac:picMkLst>
            <pc:docMk/>
            <pc:sldMk cId="2207514573" sldId="289"/>
            <ac:picMk id="12" creationId="{A17AE516-FA1A-2335-714D-2E0A0B2A3479}"/>
          </ac:picMkLst>
        </pc:picChg>
        <pc:picChg chg="add del mod">
          <ac:chgData name="Giuseppe Tomassetti" userId="602e5fa9-ac8c-4882-a6c6-5d2537fdee56" providerId="ADAL" clId="{D4871BFF-E641-2E4A-910B-8F3179F111C3}" dt="2023-02-11T10:43:23.765" v="1641" actId="478"/>
          <ac:picMkLst>
            <pc:docMk/>
            <pc:sldMk cId="2207514573" sldId="289"/>
            <ac:picMk id="14" creationId="{D3D027F5-A05A-C41E-7128-59CE8EB23AA8}"/>
          </ac:picMkLst>
        </pc:pic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2" creationId="{24685941-2B93-982D-E2EC-4667BADDC3DE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3" creationId="{D5D9749A-D785-5F06-B605-E9231E74F519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7" creationId="{8338556B-4500-D0E3-3B8B-AE9FCE9240C6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1" creationId="{A73C93CC-87D4-5895-AC90-C6BBAE0E850E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3" creationId="{43260827-01A7-EEA4-2867-BAA643E8F14F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4" creationId="{C35B8112-4608-304A-16EA-D32D6127AD11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5" creationId="{DB91CF9A-33EB-182A-3A9C-D51B48585CC3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79"/>
          <ac:inkMkLst>
            <pc:docMk/>
            <pc:sldMk cId="2207514573" sldId="289"/>
            <ac:inkMk id="16" creationId="{7576F188-DCC1-D4C8-5708-435C15812CE7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4"/>
          <ac:inkMkLst>
            <pc:docMk/>
            <pc:sldMk cId="2207514573" sldId="289"/>
            <ac:inkMk id="17" creationId="{46246C79-C6B4-3B6A-BA3D-3DA32E892784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8" creationId="{19C15D96-4B1A-BD67-F691-94639E55C5AC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82"/>
          <ac:inkMkLst>
            <pc:docMk/>
            <pc:sldMk cId="2207514573" sldId="289"/>
            <ac:inkMk id="19" creationId="{6B31F757-B05B-9688-481B-11D00DBFD179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5"/>
          <ac:inkMkLst>
            <pc:docMk/>
            <pc:sldMk cId="2207514573" sldId="289"/>
            <ac:inkMk id="20" creationId="{D385C6DB-77F2-B1D3-6EE9-4E81760ACF09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6"/>
          <ac:inkMkLst>
            <pc:docMk/>
            <pc:sldMk cId="2207514573" sldId="289"/>
            <ac:inkMk id="22" creationId="{25C42BD6-A1AB-3913-CA46-790D0C21FD13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81"/>
          <ac:inkMkLst>
            <pc:docMk/>
            <pc:sldMk cId="2207514573" sldId="289"/>
            <ac:inkMk id="23" creationId="{4C1C7959-2E0E-A064-F16B-89DADD5F6B4E}"/>
          </ac:inkMkLst>
        </pc:inkChg>
        <pc:inkChg chg="add del mod">
          <ac:chgData name="Giuseppe Tomassetti" userId="602e5fa9-ac8c-4882-a6c6-5d2537fdee56" providerId="ADAL" clId="{D4871BFF-E641-2E4A-910B-8F3179F111C3}" dt="2023-02-11T10:56:37.775" v="1673"/>
          <ac:inkMkLst>
            <pc:docMk/>
            <pc:sldMk cId="2207514573" sldId="289"/>
            <ac:inkMk id="24" creationId="{7BB3F096-A28A-2540-341F-8B9AA13C2D03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80"/>
          <ac:inkMkLst>
            <pc:docMk/>
            <pc:sldMk cId="2207514573" sldId="289"/>
            <ac:inkMk id="25" creationId="{FF5D3AB7-ECB3-19B1-788E-475CDADE1CA4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7"/>
          <ac:inkMkLst>
            <pc:docMk/>
            <pc:sldMk cId="2207514573" sldId="289"/>
            <ac:inkMk id="26" creationId="{01AB3C94-E6C4-27CF-533B-77B6F5121DF8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8"/>
          <ac:inkMkLst>
            <pc:docMk/>
            <pc:sldMk cId="2207514573" sldId="289"/>
            <ac:inkMk id="27" creationId="{5B05D1D5-12E6-1854-41C1-1F81CF34D3EA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28" creationId="{3C1E70FD-884D-AA2D-1B58-6BE2204E034D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67"/>
          <ac:inkMkLst>
            <pc:docMk/>
            <pc:sldMk cId="2207514573" sldId="289"/>
            <ac:inkMk id="29" creationId="{BDAF224D-592D-EF40-E18C-269EA4733F00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68"/>
          <ac:inkMkLst>
            <pc:docMk/>
            <pc:sldMk cId="2207514573" sldId="289"/>
            <ac:inkMk id="31" creationId="{756278BE-F260-F4C7-B80F-7BB8B165606C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69"/>
          <ac:inkMkLst>
            <pc:docMk/>
            <pc:sldMk cId="2207514573" sldId="289"/>
            <ac:inkMk id="33" creationId="{6C2C40B3-4A7C-4A45-BEA7-55DC24F3F933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70"/>
          <ac:inkMkLst>
            <pc:docMk/>
            <pc:sldMk cId="2207514573" sldId="289"/>
            <ac:inkMk id="34" creationId="{5BFAF564-274E-7D9B-D268-CBA36E049A3E}"/>
          </ac:inkMkLst>
        </pc:inkChg>
        <pc:inkChg chg="add del mod">
          <ac:chgData name="Giuseppe Tomassetti" userId="602e5fa9-ac8c-4882-a6c6-5d2537fdee56" providerId="ADAL" clId="{D4871BFF-E641-2E4A-910B-8F3179F111C3}" dt="2023-02-11T10:47:40.620" v="1665"/>
          <ac:inkMkLst>
            <pc:docMk/>
            <pc:sldMk cId="2207514573" sldId="289"/>
            <ac:inkMk id="36" creationId="{99EC193C-B832-0B92-F19B-3688A88AC332}"/>
          </ac:inkMkLst>
        </pc:inkChg>
        <pc:inkChg chg="add del mod">
          <ac:chgData name="Giuseppe Tomassetti" userId="602e5fa9-ac8c-4882-a6c6-5d2537fdee56" providerId="ADAL" clId="{D4871BFF-E641-2E4A-910B-8F3179F111C3}" dt="2023-02-11T10:47:40.620" v="1666"/>
          <ac:inkMkLst>
            <pc:docMk/>
            <pc:sldMk cId="2207514573" sldId="289"/>
            <ac:inkMk id="37" creationId="{9106450E-7747-C6E6-DBBE-CD389A147BB8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79" v="12848" actId="2696"/>
        <pc:sldMkLst>
          <pc:docMk/>
          <pc:sldMk cId="1239315278" sldId="290"/>
        </pc:sldMkLst>
        <pc:spChg chg="del">
          <ac:chgData name="Giuseppe Tomassetti" userId="602e5fa9-ac8c-4882-a6c6-5d2537fdee56" providerId="ADAL" clId="{D4871BFF-E641-2E4A-910B-8F3179F111C3}" dt="2023-02-11T10:57:53.236" v="1700" actId="478"/>
          <ac:spMkLst>
            <pc:docMk/>
            <pc:sldMk cId="1239315278" sldId="290"/>
            <ac:spMk id="2" creationId="{26891224-D1DF-1FDF-3632-9D5EAA6657A9}"/>
          </ac:spMkLst>
        </pc:spChg>
        <pc:spChg chg="del">
          <ac:chgData name="Giuseppe Tomassetti" userId="602e5fa9-ac8c-4882-a6c6-5d2537fdee56" providerId="ADAL" clId="{D4871BFF-E641-2E4A-910B-8F3179F111C3}" dt="2023-02-11T10:57:53.236" v="1700" actId="478"/>
          <ac:spMkLst>
            <pc:docMk/>
            <pc:sldMk cId="1239315278" sldId="290"/>
            <ac:spMk id="3" creationId="{814A3518-1F8C-DA62-6EB9-9251AD998DC2}"/>
          </ac:spMkLst>
        </pc:spChg>
        <pc:spChg chg="add mod">
          <ac:chgData name="Giuseppe Tomassetti" userId="602e5fa9-ac8c-4882-a6c6-5d2537fdee56" providerId="ADAL" clId="{D4871BFF-E641-2E4A-910B-8F3179F111C3}" dt="2023-02-11T13:51:58.576" v="5974" actId="1076"/>
          <ac:spMkLst>
            <pc:docMk/>
            <pc:sldMk cId="1239315278" sldId="290"/>
            <ac:spMk id="7" creationId="{5F3EBA20-BD46-4DCE-BB3C-C718B7164EC8}"/>
          </ac:spMkLst>
        </pc:spChg>
        <pc:spChg chg="add mod">
          <ac:chgData name="Giuseppe Tomassetti" userId="602e5fa9-ac8c-4882-a6c6-5d2537fdee56" providerId="ADAL" clId="{D4871BFF-E641-2E4A-910B-8F3179F111C3}" dt="2023-02-11T16:33:07.829" v="6755" actId="20577"/>
          <ac:spMkLst>
            <pc:docMk/>
            <pc:sldMk cId="1239315278" sldId="290"/>
            <ac:spMk id="9" creationId="{A036C4AC-6B09-9EF4-587A-88C35F1A082C}"/>
          </ac:spMkLst>
        </pc:spChg>
        <pc:spChg chg="add del mod">
          <ac:chgData name="Giuseppe Tomassetti" userId="602e5fa9-ac8c-4882-a6c6-5d2537fdee56" providerId="ADAL" clId="{D4871BFF-E641-2E4A-910B-8F3179F111C3}" dt="2023-02-11T16:32:30.317" v="6647"/>
          <ac:spMkLst>
            <pc:docMk/>
            <pc:sldMk cId="1239315278" sldId="290"/>
            <ac:spMk id="10" creationId="{7450C8C9-A4CC-A292-7437-216DF5B34E40}"/>
          </ac:spMkLst>
        </pc:spChg>
        <pc:spChg chg="add del mod">
          <ac:chgData name="Giuseppe Tomassetti" userId="602e5fa9-ac8c-4882-a6c6-5d2537fdee56" providerId="ADAL" clId="{D4871BFF-E641-2E4A-910B-8F3179F111C3}" dt="2023-02-11T16:30:45.812" v="6417"/>
          <ac:spMkLst>
            <pc:docMk/>
            <pc:sldMk cId="1239315278" sldId="290"/>
            <ac:spMk id="11" creationId="{3A8874D3-71AC-A132-4F3E-D38957D2CC5C}"/>
          </ac:spMkLst>
        </pc:spChg>
        <pc:spChg chg="add del mod">
          <ac:chgData name="Giuseppe Tomassetti" userId="602e5fa9-ac8c-4882-a6c6-5d2537fdee56" providerId="ADAL" clId="{D4871BFF-E641-2E4A-910B-8F3179F111C3}" dt="2023-02-11T11:04:36.064" v="2758"/>
          <ac:spMkLst>
            <pc:docMk/>
            <pc:sldMk cId="1239315278" sldId="290"/>
            <ac:spMk id="12" creationId="{D4883955-8CB4-4748-52A7-3E15D4B926B0}"/>
          </ac:spMkLst>
        </pc:spChg>
        <pc:spChg chg="add del mod">
          <ac:chgData name="Giuseppe Tomassetti" userId="602e5fa9-ac8c-4882-a6c6-5d2537fdee56" providerId="ADAL" clId="{D4871BFF-E641-2E4A-910B-8F3179F111C3}" dt="2023-02-11T16:31:13.939" v="6426"/>
          <ac:spMkLst>
            <pc:docMk/>
            <pc:sldMk cId="1239315278" sldId="290"/>
            <ac:spMk id="13" creationId="{0B6BCC2A-EAA3-71D2-A45B-5BB966F11E6E}"/>
          </ac:spMkLst>
        </pc:spChg>
        <pc:spChg chg="add del mod">
          <ac:chgData name="Giuseppe Tomassetti" userId="602e5fa9-ac8c-4882-a6c6-5d2537fdee56" providerId="ADAL" clId="{D4871BFF-E641-2E4A-910B-8F3179F111C3}" dt="2023-02-11T13:49:48.423" v="5861"/>
          <ac:spMkLst>
            <pc:docMk/>
            <pc:sldMk cId="1239315278" sldId="290"/>
            <ac:spMk id="80" creationId="{6EB69506-1A01-DEC4-9394-1F1BB8BBBF77}"/>
          </ac:spMkLst>
        </pc:spChg>
        <pc:spChg chg="add mod">
          <ac:chgData name="Giuseppe Tomassetti" userId="602e5fa9-ac8c-4882-a6c6-5d2537fdee56" providerId="ADAL" clId="{D4871BFF-E641-2E4A-910B-8F3179F111C3}" dt="2023-02-11T16:30:51.357" v="6418" actId="1076"/>
          <ac:spMkLst>
            <pc:docMk/>
            <pc:sldMk cId="1239315278" sldId="290"/>
            <ac:spMk id="81" creationId="{1DD45AD8-E1C6-787B-4378-CB37DDD36AFD}"/>
          </ac:spMkLst>
        </pc:spChg>
        <pc:spChg chg="add mod">
          <ac:chgData name="Giuseppe Tomassetti" userId="602e5fa9-ac8c-4882-a6c6-5d2537fdee56" providerId="ADAL" clId="{D4871BFF-E641-2E4A-910B-8F3179F111C3}" dt="2023-02-11T16:31:04.420" v="6420" actId="1076"/>
          <ac:spMkLst>
            <pc:docMk/>
            <pc:sldMk cId="1239315278" sldId="290"/>
            <ac:spMk id="82" creationId="{B0BA6E2A-E0A6-4F25-797D-1F0942252230}"/>
          </ac:spMkLst>
        </pc:spChg>
        <pc:spChg chg="add del mod">
          <ac:chgData name="Giuseppe Tomassetti" userId="602e5fa9-ac8c-4882-a6c6-5d2537fdee56" providerId="ADAL" clId="{D4871BFF-E641-2E4A-910B-8F3179F111C3}" dt="2023-02-11T16:31:12.944" v="6424"/>
          <ac:spMkLst>
            <pc:docMk/>
            <pc:sldMk cId="1239315278" sldId="290"/>
            <ac:spMk id="84" creationId="{E7A290DD-44EC-B685-0BFB-83F72403C56B}"/>
          </ac:spMkLst>
        </pc:spChg>
        <pc:spChg chg="add mod">
          <ac:chgData name="Giuseppe Tomassetti" userId="602e5fa9-ac8c-4882-a6c6-5d2537fdee56" providerId="ADAL" clId="{D4871BFF-E641-2E4A-910B-8F3179F111C3}" dt="2023-02-11T16:47:51.076" v="7042" actId="20577"/>
          <ac:spMkLst>
            <pc:docMk/>
            <pc:sldMk cId="1239315278" sldId="290"/>
            <ac:spMk id="85" creationId="{2D6E7470-2866-C010-A182-A383755CF350}"/>
          </ac:spMkLst>
        </pc:spChg>
        <pc:spChg chg="add del mod">
          <ac:chgData name="Giuseppe Tomassetti" userId="602e5fa9-ac8c-4882-a6c6-5d2537fdee56" providerId="ADAL" clId="{D4871BFF-E641-2E4A-910B-8F3179F111C3}" dt="2023-02-11T16:48:27.346" v="7054"/>
          <ac:spMkLst>
            <pc:docMk/>
            <pc:sldMk cId="1239315278" sldId="290"/>
            <ac:spMk id="118" creationId="{40EA4B75-23B0-4B4D-6B2A-1CE31B0CEE83}"/>
          </ac:spMkLst>
        </pc:spChg>
        <pc:grpChg chg="del mod">
          <ac:chgData name="Giuseppe Tomassetti" userId="602e5fa9-ac8c-4882-a6c6-5d2537fdee56" providerId="ADAL" clId="{D4871BFF-E641-2E4A-910B-8F3179F111C3}" dt="2023-02-11T13:48:48.109" v="5804"/>
          <ac:grpSpMkLst>
            <pc:docMk/>
            <pc:sldMk cId="1239315278" sldId="290"/>
            <ac:grpSpMk id="18" creationId="{1C13FE5B-0403-AFB1-A918-2A9C45337372}"/>
          </ac:grpSpMkLst>
        </pc:grpChg>
        <pc:grpChg chg="mod">
          <ac:chgData name="Giuseppe Tomassetti" userId="602e5fa9-ac8c-4882-a6c6-5d2537fdee56" providerId="ADAL" clId="{D4871BFF-E641-2E4A-910B-8F3179F111C3}" dt="2023-02-11T16:30:38.872" v="6414" actId="14100"/>
          <ac:grpSpMkLst>
            <pc:docMk/>
            <pc:sldMk cId="1239315278" sldId="290"/>
            <ac:grpSpMk id="35" creationId="{E85A9564-22CB-336D-686F-F1CA1D290F9A}"/>
          </ac:grpSpMkLst>
        </pc:grpChg>
        <pc:grpChg chg="del mod">
          <ac:chgData name="Giuseppe Tomassetti" userId="602e5fa9-ac8c-4882-a6c6-5d2537fdee56" providerId="ADAL" clId="{D4871BFF-E641-2E4A-910B-8F3179F111C3}" dt="2023-02-11T13:48:59.629" v="5823"/>
          <ac:grpSpMkLst>
            <pc:docMk/>
            <pc:sldMk cId="1239315278" sldId="290"/>
            <ac:grpSpMk id="47" creationId="{63E4F3E6-622B-B890-F5A7-8E5BD55EA9BD}"/>
          </ac:grpSpMkLst>
        </pc:grpChg>
        <pc:grpChg chg="mod">
          <ac:chgData name="Giuseppe Tomassetti" userId="602e5fa9-ac8c-4882-a6c6-5d2537fdee56" providerId="ADAL" clId="{D4871BFF-E641-2E4A-910B-8F3179F111C3}" dt="2023-02-11T16:30:38.872" v="6414" actId="14100"/>
          <ac:grpSpMkLst>
            <pc:docMk/>
            <pc:sldMk cId="1239315278" sldId="290"/>
            <ac:grpSpMk id="48" creationId="{8C9EA96D-DE5A-B5B0-8596-CB4CFCBDAED9}"/>
          </ac:grpSpMkLst>
        </pc:grpChg>
        <pc:grpChg chg="del mod">
          <ac:chgData name="Giuseppe Tomassetti" userId="602e5fa9-ac8c-4882-a6c6-5d2537fdee56" providerId="ADAL" clId="{D4871BFF-E641-2E4A-910B-8F3179F111C3}" dt="2023-02-11T13:49:06.677" v="5835"/>
          <ac:grpSpMkLst>
            <pc:docMk/>
            <pc:sldMk cId="1239315278" sldId="290"/>
            <ac:grpSpMk id="57" creationId="{133630BA-9F70-00C5-F17A-FD89CFBC2D6C}"/>
          </ac:grpSpMkLst>
        </pc:grpChg>
        <pc:grpChg chg="del mod">
          <ac:chgData name="Giuseppe Tomassetti" userId="602e5fa9-ac8c-4882-a6c6-5d2537fdee56" providerId="ADAL" clId="{D4871BFF-E641-2E4A-910B-8F3179F111C3}" dt="2023-02-11T13:49:09.044" v="5843"/>
          <ac:grpSpMkLst>
            <pc:docMk/>
            <pc:sldMk cId="1239315278" sldId="290"/>
            <ac:grpSpMk id="60" creationId="{F2A931EF-4BC9-D569-C5D5-328BBDB6F28B}"/>
          </ac:grpSpMkLst>
        </pc:grpChg>
        <pc:grpChg chg="del mod">
          <ac:chgData name="Giuseppe Tomassetti" userId="602e5fa9-ac8c-4882-a6c6-5d2537fdee56" providerId="ADAL" clId="{D4871BFF-E641-2E4A-910B-8F3179F111C3}" dt="2023-02-11T13:49:12.927" v="5852"/>
          <ac:grpSpMkLst>
            <pc:docMk/>
            <pc:sldMk cId="1239315278" sldId="290"/>
            <ac:grpSpMk id="68" creationId="{446C5C9B-97B9-68C1-66E4-AFF91F0E3E8A}"/>
          </ac:grpSpMkLst>
        </pc:grpChg>
        <pc:grpChg chg="mod">
          <ac:chgData name="Giuseppe Tomassetti" userId="602e5fa9-ac8c-4882-a6c6-5d2537fdee56" providerId="ADAL" clId="{D4871BFF-E641-2E4A-910B-8F3179F111C3}" dt="2023-02-11T16:30:38.872" v="6414" actId="14100"/>
          <ac:grpSpMkLst>
            <pc:docMk/>
            <pc:sldMk cId="1239315278" sldId="290"/>
            <ac:grpSpMk id="77" creationId="{4CF591F2-B1A8-E7B2-132D-9812485E1A36}"/>
          </ac:grpSpMkLst>
        </pc:grpChg>
        <pc:grpChg chg="del mod">
          <ac:chgData name="Giuseppe Tomassetti" userId="602e5fa9-ac8c-4882-a6c6-5d2537fdee56" providerId="ADAL" clId="{D4871BFF-E641-2E4A-910B-8F3179F111C3}" dt="2023-02-11T16:46:21.174" v="6878"/>
          <ac:grpSpMkLst>
            <pc:docMk/>
            <pc:sldMk cId="1239315278" sldId="290"/>
            <ac:grpSpMk id="89" creationId="{6AD13780-16B7-0DF3-178C-CFD700A67CB8}"/>
          </ac:grpSpMkLst>
        </pc:grpChg>
        <pc:grpChg chg="del mod">
          <ac:chgData name="Giuseppe Tomassetti" userId="602e5fa9-ac8c-4882-a6c6-5d2537fdee56" providerId="ADAL" clId="{D4871BFF-E641-2E4A-910B-8F3179F111C3}" dt="2023-02-11T16:46:35.801" v="6891"/>
          <ac:grpSpMkLst>
            <pc:docMk/>
            <pc:sldMk cId="1239315278" sldId="290"/>
            <ac:grpSpMk id="100" creationId="{D040257C-D895-4DF2-DC4E-C901D0A05AC5}"/>
          </ac:grpSpMkLst>
        </pc:grpChg>
        <pc:grpChg chg="mod">
          <ac:chgData name="Giuseppe Tomassetti" userId="602e5fa9-ac8c-4882-a6c6-5d2537fdee56" providerId="ADAL" clId="{D4871BFF-E641-2E4A-910B-8F3179F111C3}" dt="2023-02-11T16:46:35.801" v="6891"/>
          <ac:grpSpMkLst>
            <pc:docMk/>
            <pc:sldMk cId="1239315278" sldId="290"/>
            <ac:grpSpMk id="101" creationId="{CE1F1FC2-4CDF-E5D8-63F1-6736D3D8F603}"/>
          </ac:grpSpMkLst>
        </pc:grpChg>
        <pc:grpChg chg="del mod">
          <ac:chgData name="Giuseppe Tomassetti" userId="602e5fa9-ac8c-4882-a6c6-5d2537fdee56" providerId="ADAL" clId="{D4871BFF-E641-2E4A-910B-8F3179F111C3}" dt="2023-02-11T16:46:43.416" v="6896"/>
          <ac:grpSpMkLst>
            <pc:docMk/>
            <pc:sldMk cId="1239315278" sldId="290"/>
            <ac:grpSpMk id="104" creationId="{94C6E266-8E21-2895-529C-2FF9F9A20AC1}"/>
          </ac:grpSpMkLst>
        </pc:grpChg>
        <pc:grpChg chg="del mod">
          <ac:chgData name="Giuseppe Tomassetti" userId="602e5fa9-ac8c-4882-a6c6-5d2537fdee56" providerId="ADAL" clId="{D4871BFF-E641-2E4A-910B-8F3179F111C3}" dt="2023-02-11T16:46:47.751" v="6904"/>
          <ac:grpSpMkLst>
            <pc:docMk/>
            <pc:sldMk cId="1239315278" sldId="290"/>
            <ac:grpSpMk id="106" creationId="{BFAAA343-0EC2-D991-613E-2AF029066263}"/>
          </ac:grpSpMkLst>
        </pc:grpChg>
        <pc:grpChg chg="del mod">
          <ac:chgData name="Giuseppe Tomassetti" userId="602e5fa9-ac8c-4882-a6c6-5d2537fdee56" providerId="ADAL" clId="{D4871BFF-E641-2E4A-910B-8F3179F111C3}" dt="2023-02-11T16:46:47.751" v="6904"/>
          <ac:grpSpMkLst>
            <pc:docMk/>
            <pc:sldMk cId="1239315278" sldId="290"/>
            <ac:grpSpMk id="111" creationId="{D34AB5BF-3376-5395-029F-7B928A69C289}"/>
          </ac:grpSpMkLst>
        </pc:grpChg>
        <pc:grpChg chg="del mod">
          <ac:chgData name="Giuseppe Tomassetti" userId="602e5fa9-ac8c-4882-a6c6-5d2537fdee56" providerId="ADAL" clId="{D4871BFF-E641-2E4A-910B-8F3179F111C3}" dt="2023-02-11T16:46:55.038" v="6907"/>
          <ac:grpSpMkLst>
            <pc:docMk/>
            <pc:sldMk cId="1239315278" sldId="290"/>
            <ac:grpSpMk id="114" creationId="{D9D4BA14-3F9C-E50B-C2CE-31DE9B0A452C}"/>
          </ac:grpSpMkLst>
        </pc:grpChg>
        <pc:grpChg chg="mod">
          <ac:chgData name="Giuseppe Tomassetti" userId="602e5fa9-ac8c-4882-a6c6-5d2537fdee56" providerId="ADAL" clId="{D4871BFF-E641-2E4A-910B-8F3179F111C3}" dt="2023-02-11T16:46:55.038" v="6907"/>
          <ac:grpSpMkLst>
            <pc:docMk/>
            <pc:sldMk cId="1239315278" sldId="290"/>
            <ac:grpSpMk id="117" creationId="{0C83FF9D-7F87-5098-147B-5381001EC753}"/>
          </ac:grpSpMkLst>
        </pc:grpChg>
        <pc:grpChg chg="del mod">
          <ac:chgData name="Giuseppe Tomassetti" userId="602e5fa9-ac8c-4882-a6c6-5d2537fdee56" providerId="ADAL" clId="{D4871BFF-E641-2E4A-910B-8F3179F111C3}" dt="2023-02-11T16:48:13.830" v="7052"/>
          <ac:grpSpMkLst>
            <pc:docMk/>
            <pc:sldMk cId="1239315278" sldId="290"/>
            <ac:grpSpMk id="124" creationId="{95808959-EB21-689E-8881-B1D8B3105F20}"/>
          </ac:grpSpMkLst>
        </pc:grpChg>
        <pc:grpChg chg="del mod">
          <ac:chgData name="Giuseppe Tomassetti" userId="602e5fa9-ac8c-4882-a6c6-5d2537fdee56" providerId="ADAL" clId="{D4871BFF-E641-2E4A-910B-8F3179F111C3}" dt="2023-02-11T16:48:13.830" v="7052"/>
          <ac:grpSpMkLst>
            <pc:docMk/>
            <pc:sldMk cId="1239315278" sldId="290"/>
            <ac:grpSpMk id="125" creationId="{CB3E966A-F9C7-C7EE-4DEC-7A2AACCC1955}"/>
          </ac:grpSpMkLst>
        </pc:grpChg>
        <pc:grpChg chg="mod">
          <ac:chgData name="Giuseppe Tomassetti" userId="602e5fa9-ac8c-4882-a6c6-5d2537fdee56" providerId="ADAL" clId="{D4871BFF-E641-2E4A-910B-8F3179F111C3}" dt="2023-02-11T16:48:13.830" v="7052"/>
          <ac:grpSpMkLst>
            <pc:docMk/>
            <pc:sldMk cId="1239315278" sldId="290"/>
            <ac:grpSpMk id="129" creationId="{7B5484C4-C812-F537-0525-892790CEE0CF}"/>
          </ac:grpSpMkLst>
        </pc:grpChg>
        <pc:picChg chg="add mod">
          <ac:chgData name="Giuseppe Tomassetti" userId="602e5fa9-ac8c-4882-a6c6-5d2537fdee56" providerId="ADAL" clId="{D4871BFF-E641-2E4A-910B-8F3179F111C3}" dt="2023-02-11T13:52:01.522" v="5976" actId="1076"/>
          <ac:picMkLst>
            <pc:docMk/>
            <pc:sldMk cId="1239315278" sldId="290"/>
            <ac:picMk id="8" creationId="{8B3366C4-BEFC-3AAE-4786-40C2EEC411EE}"/>
          </ac:picMkLst>
        </pc:picChg>
        <pc:picChg chg="add mod">
          <ac:chgData name="Giuseppe Tomassetti" userId="602e5fa9-ac8c-4882-a6c6-5d2537fdee56" providerId="ADAL" clId="{D4871BFF-E641-2E4A-910B-8F3179F111C3}" dt="2023-02-11T16:33:10.970" v="6756" actId="1076"/>
          <ac:picMkLst>
            <pc:docMk/>
            <pc:sldMk cId="1239315278" sldId="290"/>
            <ac:picMk id="14" creationId="{6C0B793D-F8E2-7E39-7069-78421102B566}"/>
          </ac:picMkLst>
        </pc:picChg>
        <pc:picChg chg="add mod">
          <ac:chgData name="Giuseppe Tomassetti" userId="602e5fa9-ac8c-4882-a6c6-5d2537fdee56" providerId="ADAL" clId="{D4871BFF-E641-2E4A-910B-8F3179F111C3}" dt="2023-02-11T16:31:06.890" v="6421" actId="1076"/>
          <ac:picMkLst>
            <pc:docMk/>
            <pc:sldMk cId="1239315278" sldId="290"/>
            <ac:picMk id="83" creationId="{E054BE4B-7661-DCFB-7427-954B56612FB1}"/>
          </ac:picMkLst>
        </pc:picChg>
        <pc:inkChg chg="add del">
          <ac:chgData name="Giuseppe Tomassetti" userId="602e5fa9-ac8c-4882-a6c6-5d2537fdee56" providerId="ADAL" clId="{D4871BFF-E641-2E4A-910B-8F3179F111C3}" dt="2023-02-11T10:57:53.236" v="1700" actId="478"/>
          <ac:inkMkLst>
            <pc:docMk/>
            <pc:sldMk cId="1239315278" sldId="290"/>
            <ac:inkMk id="4" creationId="{2A5AD105-CFBB-9CD4-A36A-7386D7D5F778}"/>
          </ac:inkMkLst>
        </pc:inkChg>
        <pc:inkChg chg="add del">
          <ac:chgData name="Giuseppe Tomassetti" userId="602e5fa9-ac8c-4882-a6c6-5d2537fdee56" providerId="ADAL" clId="{D4871BFF-E641-2E4A-910B-8F3179F111C3}" dt="2023-02-11T10:57:53.236" v="1700" actId="478"/>
          <ac:inkMkLst>
            <pc:docMk/>
            <pc:sldMk cId="1239315278" sldId="290"/>
            <ac:inkMk id="5" creationId="{98728468-B88B-9239-154B-1482AE8F47F5}"/>
          </ac:inkMkLst>
        </pc:inkChg>
        <pc:inkChg chg="add del">
          <ac:chgData name="Giuseppe Tomassetti" userId="602e5fa9-ac8c-4882-a6c6-5d2537fdee56" providerId="ADAL" clId="{D4871BFF-E641-2E4A-910B-8F3179F111C3}" dt="2023-02-11T10:57:53.236" v="1700" actId="478"/>
          <ac:inkMkLst>
            <pc:docMk/>
            <pc:sldMk cId="1239315278" sldId="290"/>
            <ac:inkMk id="6" creationId="{BB6991B9-36B1-D14D-22B3-7596D137B65E}"/>
          </ac:inkMkLst>
        </pc:inkChg>
        <pc:inkChg chg="add mod">
          <ac:chgData name="Giuseppe Tomassetti" userId="602e5fa9-ac8c-4882-a6c6-5d2537fdee56" providerId="ADAL" clId="{D4871BFF-E641-2E4A-910B-8F3179F111C3}" dt="2023-02-11T16:30:38.872" v="6414" actId="14100"/>
          <ac:inkMkLst>
            <pc:docMk/>
            <pc:sldMk cId="1239315278" sldId="290"/>
            <ac:inkMk id="15" creationId="{65F51377-CAF4-82F5-091B-C3D405CB2467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16" creationId="{7ABA52FB-8592-47A6-0D6A-E99FC3CFFEC8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17" creationId="{CBA3F0AE-49A3-EB8E-4E29-EAF60EF52260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19" creationId="{3F56E276-5429-7194-30DE-428E8B19A10B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0" creationId="{F56C676D-606B-F3D7-8A8C-26368B2ADC0A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1" creationId="{91683A3D-C30B-A256-4005-988E1905DF44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2" creationId="{93F51556-A33B-122A-6763-466D55EDDECD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3" creationId="{77D19784-F64C-4E79-AE6E-856653735AB2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4" creationId="{5A7B0F20-7199-6C26-5D6F-01C694334F48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5" creationId="{406D9B0C-E307-CB75-8C3A-67B0A3428329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6" creationId="{84B1390E-7866-D9F4-18B1-38F25EA5573E}"/>
          </ac:inkMkLst>
        </pc:inkChg>
        <pc:inkChg chg="add del mod">
          <ac:chgData name="Giuseppe Tomassetti" userId="602e5fa9-ac8c-4882-a6c6-5d2537fdee56" providerId="ADAL" clId="{D4871BFF-E641-2E4A-910B-8F3179F111C3}" dt="2023-02-11T13:48:51.288" v="5806"/>
          <ac:inkMkLst>
            <pc:docMk/>
            <pc:sldMk cId="1239315278" sldId="290"/>
            <ac:inkMk id="27" creationId="{15E57528-DC5E-153D-141F-B6A986CF751E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08"/>
          <ac:inkMkLst>
            <pc:docMk/>
            <pc:sldMk cId="1239315278" sldId="290"/>
            <ac:inkMk id="28" creationId="{42084767-2D65-4447-E538-8D658870E2D0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07"/>
          <ac:inkMkLst>
            <pc:docMk/>
            <pc:sldMk cId="1239315278" sldId="290"/>
            <ac:inkMk id="29" creationId="{A9E22917-9965-21F3-153F-300964D6D289}"/>
          </ac:inkMkLst>
        </pc:inkChg>
        <pc:inkChg chg="add del mod">
          <ac:chgData name="Giuseppe Tomassetti" userId="602e5fa9-ac8c-4882-a6c6-5d2537fdee56" providerId="ADAL" clId="{D4871BFF-E641-2E4A-910B-8F3179F111C3}" dt="2023-02-11T13:48:51.288" v="5805"/>
          <ac:inkMkLst>
            <pc:docMk/>
            <pc:sldMk cId="1239315278" sldId="290"/>
            <ac:inkMk id="30" creationId="{373A9991-57A3-20E2-20E9-A6BD2D497F6D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10"/>
          <ac:inkMkLst>
            <pc:docMk/>
            <pc:sldMk cId="1239315278" sldId="290"/>
            <ac:inkMk id="31" creationId="{80CF2E14-FBBD-3FFB-DF7E-ABB2A7EBE799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32" creationId="{92730DD0-33A0-6620-4B20-5213C980ED69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09"/>
          <ac:inkMkLst>
            <pc:docMk/>
            <pc:sldMk cId="1239315278" sldId="290"/>
            <ac:inkMk id="33" creationId="{62850D0D-A1D2-C1B5-4227-A1CEADAF0666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34" creationId="{78188E44-7620-80B2-2098-B801C6EA00C5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6" creationId="{B9A0AAE2-80CD-F03C-7D87-65292483BACE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7" creationId="{1E0F1BCC-30DD-D9A9-3D50-45DD91E92209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8" creationId="{487DCB60-09CF-618C-52A0-196DF3C537F7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9" creationId="{2E23D269-C145-C155-48B8-12B5A9A6A3C5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0" creationId="{7F808402-6248-4AE9-CD7C-7CCD29EB24F4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1" creationId="{C628EF29-CA51-73E0-ED33-8048CBDFAD8F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2" creationId="{3DC3F704-0A80-734A-4E74-DF83B5F41080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3" creationId="{5B3B1194-E120-25C6-0F7F-AD01429C9C16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4" creationId="{22BC3A93-4F07-2CD2-B9FF-232AD2DCA387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5" creationId="{5414EA89-9421-CA08-8FD1-1AEE5B92E8AD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6" creationId="{F8F1460D-FA8C-1B9D-F570-78A8FC8009FE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49" creationId="{56349EAB-9FAD-E41C-846F-850344C0803F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0" creationId="{1B40522E-F947-CDCC-35CA-F10F136ABA89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1" creationId="{207CBEA0-0F78-291B-367C-D008EC72BF57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2" creationId="{9BC37F1E-1F8B-1E62-A312-2145EB8BABF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3" creationId="{17F37C7A-6862-544A-159A-6E0A2188932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4" creationId="{D4C5911E-AD06-300B-FBE8-913D556C699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5" creationId="{AF115164-D848-6458-AE1D-F32B5C12F345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6" creationId="{79A1C9AE-675E-748E-4638-E7611D90428A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8" creationId="{1A418F77-FF62-8532-E28C-4403D3424549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9" creationId="{1E136E53-D503-5C27-E8EB-0D010C45804F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1" creationId="{61CBD05A-0503-1699-0752-1D04D85F2D92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2" creationId="{C442C678-3492-2C16-2890-99F727CA32AD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3" creationId="{9536B673-5498-E004-1AD5-7AA0CBDCBC46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4" creationId="{C238C3A6-D2A3-2E81-6C52-E605032A6F95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5" creationId="{EAEE9902-6C66-1AD3-7DCE-2627F21ED86A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6" creationId="{61212DBE-FB5A-4300-2C64-B03730D9017D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7" creationId="{E82D6E06-5B62-16C4-AB90-7B39D9D8256F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9" creationId="{808FEBC3-B962-A565-9CCE-98ABDE579321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0" creationId="{FF2F1229-C864-81E5-A111-A30037AA09DE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1" creationId="{FAB955BB-5B7C-7E3D-53FE-616A0B96B127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2" creationId="{63837D9A-3B90-7949-276F-EFB2F506D1DB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3" creationId="{CFDEC2FE-69A8-4CE5-5808-F4945B1BAFE6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4" creationId="{6E2AFDD4-AC76-1807-785A-317E36427AE0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5" creationId="{2E448500-1D9E-1C00-FFA2-C1AD35E86B1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6" creationId="{0E849901-5BA2-32F7-6C04-A0B2F8D4F792}"/>
          </ac:inkMkLst>
        </pc:inkChg>
        <pc:inkChg chg="add del">
          <ac:chgData name="Giuseppe Tomassetti" userId="602e5fa9-ac8c-4882-a6c6-5d2537fdee56" providerId="ADAL" clId="{D4871BFF-E641-2E4A-910B-8F3179F111C3}" dt="2023-02-11T13:49:25.863" v="5854" actId="9405"/>
          <ac:inkMkLst>
            <pc:docMk/>
            <pc:sldMk cId="1239315278" sldId="290"/>
            <ac:inkMk id="78" creationId="{098F769C-928A-E47B-14D5-553C9C435003}"/>
          </ac:inkMkLst>
        </pc:inkChg>
        <pc:inkChg chg="add del">
          <ac:chgData name="Giuseppe Tomassetti" userId="602e5fa9-ac8c-4882-a6c6-5d2537fdee56" providerId="ADAL" clId="{D4871BFF-E641-2E4A-910B-8F3179F111C3}" dt="2023-02-11T13:52:03.176" v="5977" actId="478"/>
          <ac:inkMkLst>
            <pc:docMk/>
            <pc:sldMk cId="1239315278" sldId="290"/>
            <ac:inkMk id="79" creationId="{4BEA08A7-F20A-F562-1CCC-35AED0DF6AF6}"/>
          </ac:inkMkLst>
        </pc:inkChg>
        <pc:inkChg chg="add del">
          <ac:chgData name="Giuseppe Tomassetti" userId="602e5fa9-ac8c-4882-a6c6-5d2537fdee56" providerId="ADAL" clId="{D4871BFF-E641-2E4A-910B-8F3179F111C3}" dt="2023-02-11T16:46:24.117" v="6880"/>
          <ac:inkMkLst>
            <pc:docMk/>
            <pc:sldMk cId="1239315278" sldId="290"/>
            <ac:inkMk id="86" creationId="{3B0371E0-F263-3C1A-4285-853B69CDEEBD}"/>
          </ac:inkMkLst>
        </pc:inkChg>
        <pc:inkChg chg="add del mod">
          <ac:chgData name="Giuseppe Tomassetti" userId="602e5fa9-ac8c-4882-a6c6-5d2537fdee56" providerId="ADAL" clId="{D4871BFF-E641-2E4A-910B-8F3179F111C3}" dt="2023-02-11T16:46:21.175" v="6879"/>
          <ac:inkMkLst>
            <pc:docMk/>
            <pc:sldMk cId="1239315278" sldId="290"/>
            <ac:inkMk id="87" creationId="{28BBD4C9-053B-3605-29FA-E2902815B44D}"/>
          </ac:inkMkLst>
        </pc:inkChg>
        <pc:inkChg chg="add del mod">
          <ac:chgData name="Giuseppe Tomassetti" userId="602e5fa9-ac8c-4882-a6c6-5d2537fdee56" providerId="ADAL" clId="{D4871BFF-E641-2E4A-910B-8F3179F111C3}" dt="2023-02-11T16:46:21.174" v="6878"/>
          <ac:inkMkLst>
            <pc:docMk/>
            <pc:sldMk cId="1239315278" sldId="290"/>
            <ac:inkMk id="88" creationId="{9BE2980E-64A8-B022-EFF4-DC698C68B238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0" creationId="{D6D58F1E-E365-0F78-B4A5-3BE99E6D555D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1" creationId="{210CD327-D176-07AC-E092-6AB016457C18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2" creationId="{DD7A7930-8DF6-B0CF-6EED-9D056C8784FC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3" creationId="{0E6DDB9C-A485-1305-8817-E064AD390136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4" creationId="{DC0275E4-6E84-7C05-8A4C-A5DFAC14F4B2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5" creationId="{752119AE-67DB-FACE-AD17-F4EDE0B3B1A3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6" creationId="{43013DB6-F33C-9372-1029-F7319084894F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7" creationId="{7B6211B7-D8E4-F630-28DB-3E2F96EF6EB6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8" creationId="{DD587DA6-B84A-292E-EE17-D8100FF7C824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9" creationId="{56628849-BCED-362B-71A8-6DD0C8623FE9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2" creationId="{28C3264F-0FC0-87D3-6FE3-2F4785347850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3" creationId="{9A4F799F-967D-876B-1C09-065A00D64B09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5" creationId="{1852D803-AE04-0829-F6B0-B6C05B5282F9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7" creationId="{748A1648-8B4B-6924-95FD-148F38F9F6B1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8" creationId="{A7397B25-4149-E76E-0B36-70B93217E5A5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9" creationId="{7B7C0A2A-0B33-DE94-1883-7251DB5D38E3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0" creationId="{6BE3B820-D507-4B51-AEE2-B23F0C96AC68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2" creationId="{EA2F2D51-2CFE-27C2-66D6-54A6D8630F5D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3" creationId="{A082A3F1-7A7A-DC51-B2F2-2F7B1AB4D646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5" creationId="{D88832D0-0466-98BB-D83F-B0A39B2C3D38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6" creationId="{31E49CE9-BB71-10F7-5511-8E3ED57AEBF6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19" creationId="{99D51B4F-9889-69A6-3F40-872C3E809B39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0" creationId="{E92363FD-8019-12D7-2C3B-C5CF0E9B4D40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1" creationId="{042EB74C-C52D-1786-A9AA-AE0E3875199A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2" creationId="{0C70C752-521F-E099-832B-B0E836646E20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3" creationId="{8C9CE184-6E3A-471E-7AE1-2107FB52AC9E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6" creationId="{D60C3626-3684-A098-A475-2501FB843D55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7" creationId="{1B51E149-7C33-EEB6-E5EE-FF209267CB35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8" creationId="{DA37166F-28EB-914B-33D8-2F4CEE32BAE5}"/>
          </ac:inkMkLst>
        </pc:inkChg>
        <pc:inkChg chg="add">
          <ac:chgData name="Giuseppe Tomassetti" userId="602e5fa9-ac8c-4882-a6c6-5d2537fdee56" providerId="ADAL" clId="{D4871BFF-E641-2E4A-910B-8F3179F111C3}" dt="2023-02-11T16:48:31.147" v="7055" actId="9405"/>
          <ac:inkMkLst>
            <pc:docMk/>
            <pc:sldMk cId="1239315278" sldId="290"/>
            <ac:inkMk id="130" creationId="{BABA576E-F0B0-EA52-4806-15504FDF0D92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3-07T16:31:58.735" v="22681" actId="20577"/>
        <pc:sldMkLst>
          <pc:docMk/>
          <pc:sldMk cId="1454683084" sldId="291"/>
        </pc:sldMkLst>
        <pc:spChg chg="del">
          <ac:chgData name="Giuseppe Tomassetti" userId="602e5fa9-ac8c-4882-a6c6-5d2537fdee56" providerId="ADAL" clId="{D4871BFF-E641-2E4A-910B-8F3179F111C3}" dt="2023-02-11T11:06:06.149" v="2774" actId="478"/>
          <ac:spMkLst>
            <pc:docMk/>
            <pc:sldMk cId="1454683084" sldId="291"/>
            <ac:spMk id="2" creationId="{AECAB223-0CE0-8386-A03B-AF125321A6F8}"/>
          </ac:spMkLst>
        </pc:spChg>
        <pc:spChg chg="del">
          <ac:chgData name="Giuseppe Tomassetti" userId="602e5fa9-ac8c-4882-a6c6-5d2537fdee56" providerId="ADAL" clId="{D4871BFF-E641-2E4A-910B-8F3179F111C3}" dt="2023-02-11T11:06:06.149" v="2774" actId="478"/>
          <ac:spMkLst>
            <pc:docMk/>
            <pc:sldMk cId="1454683084" sldId="291"/>
            <ac:spMk id="3" creationId="{53EB83D4-875F-302E-8558-1511FAFC5747}"/>
          </ac:spMkLst>
        </pc:spChg>
        <pc:spChg chg="add del mod">
          <ac:chgData name="Giuseppe Tomassetti" userId="602e5fa9-ac8c-4882-a6c6-5d2537fdee56" providerId="ADAL" clId="{D4871BFF-E641-2E4A-910B-8F3179F111C3}" dt="2023-02-11T11:06:38.642" v="2877"/>
          <ac:spMkLst>
            <pc:docMk/>
            <pc:sldMk cId="1454683084" sldId="291"/>
            <ac:spMk id="4" creationId="{4A37C0B3-AABD-BDF6-86BF-25E198A24D33}"/>
          </ac:spMkLst>
        </pc:spChg>
        <pc:spChg chg="add mod">
          <ac:chgData name="Giuseppe Tomassetti" userId="602e5fa9-ac8c-4882-a6c6-5d2537fdee56" providerId="ADAL" clId="{D4871BFF-E641-2E4A-910B-8F3179F111C3}" dt="2023-03-07T16:31:58.735" v="22681" actId="20577"/>
          <ac:spMkLst>
            <pc:docMk/>
            <pc:sldMk cId="1454683084" sldId="291"/>
            <ac:spMk id="5" creationId="{9A1BE6D2-5CE8-2CFC-82B6-9167CFA46D55}"/>
          </ac:spMkLst>
        </pc:spChg>
        <pc:grpChg chg="add mod">
          <ac:chgData name="Giuseppe Tomassetti" userId="602e5fa9-ac8c-4882-a6c6-5d2537fdee56" providerId="ADAL" clId="{D4871BFF-E641-2E4A-910B-8F3179F111C3}" dt="2023-02-11T11:09:02.936" v="3382" actId="1076"/>
          <ac:grpSpMkLst>
            <pc:docMk/>
            <pc:sldMk cId="1454683084" sldId="291"/>
            <ac:grpSpMk id="7" creationId="{4C500885-1858-96A5-E634-0E53931FDD7E}"/>
          </ac:grpSpMkLst>
        </pc:grpChg>
        <pc:picChg chg="add mod">
          <ac:chgData name="Giuseppe Tomassetti" userId="602e5fa9-ac8c-4882-a6c6-5d2537fdee56" providerId="ADAL" clId="{D4871BFF-E641-2E4A-910B-8F3179F111C3}" dt="2023-02-11T11:09:02.936" v="3382" actId="1076"/>
          <ac:picMkLst>
            <pc:docMk/>
            <pc:sldMk cId="1454683084" sldId="291"/>
            <ac:picMk id="6" creationId="{C7B20F5D-F3A7-5BE6-3B43-DFAC1F11F420}"/>
          </ac:picMkLst>
        </pc:picChg>
        <pc:inkChg chg="mod">
          <ac:chgData name="Giuseppe Tomassetti" userId="602e5fa9-ac8c-4882-a6c6-5d2537fdee56" providerId="ADAL" clId="{D4871BFF-E641-2E4A-910B-8F3179F111C3}" dt="2023-02-11T11:06:31.877" v="2874"/>
          <ac:inkMkLst>
            <pc:docMk/>
            <pc:sldMk cId="1454683084" sldId="291"/>
            <ac:inkMk id="8" creationId="{C74E0946-91C8-E6EE-AEC7-69831EE9A2B6}"/>
          </ac:inkMkLst>
        </pc:inkChg>
        <pc:inkChg chg="mod">
          <ac:chgData name="Giuseppe Tomassetti" userId="602e5fa9-ac8c-4882-a6c6-5d2537fdee56" providerId="ADAL" clId="{D4871BFF-E641-2E4A-910B-8F3179F111C3}" dt="2023-02-11T11:06:31.877" v="2874"/>
          <ac:inkMkLst>
            <pc:docMk/>
            <pc:sldMk cId="1454683084" sldId="291"/>
            <ac:inkMk id="9" creationId="{68B2E235-FF63-8870-6D8A-7DEC2C7C82C4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89" v="12863" actId="2696"/>
        <pc:sldMkLst>
          <pc:docMk/>
          <pc:sldMk cId="3986297140" sldId="292"/>
        </pc:sldMkLst>
        <pc:spChg chg="del">
          <ac:chgData name="Giuseppe Tomassetti" userId="602e5fa9-ac8c-4882-a6c6-5d2537fdee56" providerId="ADAL" clId="{D4871BFF-E641-2E4A-910B-8F3179F111C3}" dt="2023-02-11T13:18:56.668" v="3444" actId="478"/>
          <ac:spMkLst>
            <pc:docMk/>
            <pc:sldMk cId="3986297140" sldId="292"/>
            <ac:spMk id="2" creationId="{47DC9514-594D-24CD-17D1-6721F391A38A}"/>
          </ac:spMkLst>
        </pc:spChg>
        <pc:spChg chg="del">
          <ac:chgData name="Giuseppe Tomassetti" userId="602e5fa9-ac8c-4882-a6c6-5d2537fdee56" providerId="ADAL" clId="{D4871BFF-E641-2E4A-910B-8F3179F111C3}" dt="2023-02-11T13:18:56.668" v="3444" actId="478"/>
          <ac:spMkLst>
            <pc:docMk/>
            <pc:sldMk cId="3986297140" sldId="292"/>
            <ac:spMk id="3" creationId="{ED39962B-8D22-8AC9-E937-0D277A5D810E}"/>
          </ac:spMkLst>
        </pc:spChg>
        <pc:spChg chg="add mod">
          <ac:chgData name="Giuseppe Tomassetti" userId="602e5fa9-ac8c-4882-a6c6-5d2537fdee56" providerId="ADAL" clId="{D4871BFF-E641-2E4A-910B-8F3179F111C3}" dt="2023-02-11T13:23:20.782" v="3679" actId="20577"/>
          <ac:spMkLst>
            <pc:docMk/>
            <pc:sldMk cId="3986297140" sldId="292"/>
            <ac:spMk id="4" creationId="{A8A2B512-A9C1-5FDA-D3CB-FB0FF40022F0}"/>
          </ac:spMkLst>
        </pc:spChg>
        <pc:spChg chg="add del mod">
          <ac:chgData name="Giuseppe Tomassetti" userId="602e5fa9-ac8c-4882-a6c6-5d2537fdee56" providerId="ADAL" clId="{D4871BFF-E641-2E4A-910B-8F3179F111C3}" dt="2023-02-11T13:23:23.021" v="3681"/>
          <ac:spMkLst>
            <pc:docMk/>
            <pc:sldMk cId="3986297140" sldId="292"/>
            <ac:spMk id="193" creationId="{B7669664-690E-6797-D948-D6235FA1CA07}"/>
          </ac:spMkLst>
        </pc:spChg>
        <pc:spChg chg="add mod">
          <ac:chgData name="Giuseppe Tomassetti" userId="602e5fa9-ac8c-4882-a6c6-5d2537fdee56" providerId="ADAL" clId="{D4871BFF-E641-2E4A-910B-8F3179F111C3}" dt="2023-02-11T13:23:52.210" v="3750" actId="1076"/>
          <ac:spMkLst>
            <pc:docMk/>
            <pc:sldMk cId="3986297140" sldId="292"/>
            <ac:spMk id="194" creationId="{A955C9E8-CBCC-CAB8-FAE3-6277BB477EB3}"/>
          </ac:spMkLst>
        </pc:spChg>
        <pc:spChg chg="add mod">
          <ac:chgData name="Giuseppe Tomassetti" userId="602e5fa9-ac8c-4882-a6c6-5d2537fdee56" providerId="ADAL" clId="{D4871BFF-E641-2E4A-910B-8F3179F111C3}" dt="2023-02-11T13:24:18.823" v="3786" actId="20577"/>
          <ac:spMkLst>
            <pc:docMk/>
            <pc:sldMk cId="3986297140" sldId="292"/>
            <ac:spMk id="195" creationId="{2D7D95D4-D817-7C9B-65C3-E5FF8A7450D8}"/>
          </ac:spMkLst>
        </pc:spChg>
        <pc:spChg chg="add mod">
          <ac:chgData name="Giuseppe Tomassetti" userId="602e5fa9-ac8c-4882-a6c6-5d2537fdee56" providerId="ADAL" clId="{D4871BFF-E641-2E4A-910B-8F3179F111C3}" dt="2023-02-11T13:26:03.086" v="3953" actId="20577"/>
          <ac:spMkLst>
            <pc:docMk/>
            <pc:sldMk cId="3986297140" sldId="292"/>
            <ac:spMk id="210" creationId="{267FA0C3-5F16-E1FA-CD79-6D925709E282}"/>
          </ac:spMkLst>
        </pc:spChg>
        <pc:spChg chg="add del mod">
          <ac:chgData name="Giuseppe Tomassetti" userId="602e5fa9-ac8c-4882-a6c6-5d2537fdee56" providerId="ADAL" clId="{D4871BFF-E641-2E4A-910B-8F3179F111C3}" dt="2023-02-11T13:26:11.255" v="3956"/>
          <ac:spMkLst>
            <pc:docMk/>
            <pc:sldMk cId="3986297140" sldId="292"/>
            <ac:spMk id="211" creationId="{F926280D-820A-E765-51FE-297653D2CE9D}"/>
          </ac:spMkLst>
        </pc:spChg>
        <pc:spChg chg="add mod">
          <ac:chgData name="Giuseppe Tomassetti" userId="602e5fa9-ac8c-4882-a6c6-5d2537fdee56" providerId="ADAL" clId="{D4871BFF-E641-2E4A-910B-8F3179F111C3}" dt="2023-02-11T13:26:26.668" v="4002" actId="20577"/>
          <ac:spMkLst>
            <pc:docMk/>
            <pc:sldMk cId="3986297140" sldId="292"/>
            <ac:spMk id="212" creationId="{F65304AE-9D17-4A18-380E-CE6B6442F524}"/>
          </ac:spMkLst>
        </pc:spChg>
        <pc:spChg chg="add del mod">
          <ac:chgData name="Giuseppe Tomassetti" userId="602e5fa9-ac8c-4882-a6c6-5d2537fdee56" providerId="ADAL" clId="{D4871BFF-E641-2E4A-910B-8F3179F111C3}" dt="2023-02-11T13:26:43.972" v="4007"/>
          <ac:spMkLst>
            <pc:docMk/>
            <pc:sldMk cId="3986297140" sldId="292"/>
            <ac:spMk id="213" creationId="{09A94926-7025-3DE1-B83C-CDC4571D09E3}"/>
          </ac:spMkLst>
        </pc:spChg>
        <pc:grpChg chg="mod">
          <ac:chgData name="Giuseppe Tomassetti" userId="602e5fa9-ac8c-4882-a6c6-5d2537fdee56" providerId="ADAL" clId="{D4871BFF-E641-2E4A-910B-8F3179F111C3}" dt="2023-02-11T13:19:21.025" v="3497"/>
          <ac:grpSpMkLst>
            <pc:docMk/>
            <pc:sldMk cId="3986297140" sldId="292"/>
            <ac:grpSpMk id="13" creationId="{77E0984B-5B90-8402-36E6-50144C7AFC59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8" creationId="{301A8627-588C-0481-A85D-255E0116A030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9" creationId="{4E7098E1-66FB-125B-ECEA-7DB923CE1DA5}"/>
          </ac:grpSpMkLst>
        </pc:grpChg>
        <pc:grpChg chg="del mod">
          <ac:chgData name="Giuseppe Tomassetti" userId="602e5fa9-ac8c-4882-a6c6-5d2537fdee56" providerId="ADAL" clId="{D4871BFF-E641-2E4A-910B-8F3179F111C3}" dt="2023-02-11T13:19:34.111" v="3523"/>
          <ac:grpSpMkLst>
            <pc:docMk/>
            <pc:sldMk cId="3986297140" sldId="292"/>
            <ac:grpSpMk id="37" creationId="{36764DAD-4C15-383A-7087-7E9003766283}"/>
          </ac:grpSpMkLst>
        </pc:grpChg>
        <pc:grpChg chg="mod">
          <ac:chgData name="Giuseppe Tomassetti" userId="602e5fa9-ac8c-4882-a6c6-5d2537fdee56" providerId="ADAL" clId="{D4871BFF-E641-2E4A-910B-8F3179F111C3}" dt="2023-02-11T13:19:34.111" v="3523"/>
          <ac:grpSpMkLst>
            <pc:docMk/>
            <pc:sldMk cId="3986297140" sldId="292"/>
            <ac:grpSpMk id="40" creationId="{B73FC4B4-2D76-2470-E7F3-3870D7AE2810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49" creationId="{45AA3B0A-AE01-16E2-8E17-8D063A86A091}"/>
          </ac:grpSpMkLst>
        </pc:grpChg>
        <pc:grpChg chg="mod">
          <ac:chgData name="Giuseppe Tomassetti" userId="602e5fa9-ac8c-4882-a6c6-5d2537fdee56" providerId="ADAL" clId="{D4871BFF-E641-2E4A-910B-8F3179F111C3}" dt="2023-02-11T13:20:29.263" v="3558"/>
          <ac:grpSpMkLst>
            <pc:docMk/>
            <pc:sldMk cId="3986297140" sldId="292"/>
            <ac:grpSpMk id="74" creationId="{16D2C106-1339-BEBC-EFF5-1E00691ADEC8}"/>
          </ac:grpSpMkLst>
        </pc:grpChg>
        <pc:grpChg chg="mod">
          <ac:chgData name="Giuseppe Tomassetti" userId="602e5fa9-ac8c-4882-a6c6-5d2537fdee56" providerId="ADAL" clId="{D4871BFF-E641-2E4A-910B-8F3179F111C3}" dt="2023-02-11T13:20:29.263" v="3558"/>
          <ac:grpSpMkLst>
            <pc:docMk/>
            <pc:sldMk cId="3986297140" sldId="292"/>
            <ac:grpSpMk id="75" creationId="{0447D510-0D5D-70AE-F00B-FC75C0999297}"/>
          </ac:grpSpMkLst>
        </pc:grpChg>
        <pc:grpChg chg="del mod">
          <ac:chgData name="Giuseppe Tomassetti" userId="602e5fa9-ac8c-4882-a6c6-5d2537fdee56" providerId="ADAL" clId="{D4871BFF-E641-2E4A-910B-8F3179F111C3}" dt="2023-02-11T13:20:38.443" v="3563"/>
          <ac:grpSpMkLst>
            <pc:docMk/>
            <pc:sldMk cId="3986297140" sldId="292"/>
            <ac:grpSpMk id="78" creationId="{EE1EBD3D-D96D-49CD-D9C1-8D8F9BCB826E}"/>
          </ac:grpSpMkLst>
        </pc:grpChg>
        <pc:grpChg chg="mod">
          <ac:chgData name="Giuseppe Tomassetti" userId="602e5fa9-ac8c-4882-a6c6-5d2537fdee56" providerId="ADAL" clId="{D4871BFF-E641-2E4A-910B-8F3179F111C3}" dt="2023-02-11T13:20:38.443" v="3563"/>
          <ac:grpSpMkLst>
            <pc:docMk/>
            <pc:sldMk cId="3986297140" sldId="292"/>
            <ac:grpSpMk id="80" creationId="{2CAFD523-AD7A-3E94-582C-F15E2232AB11}"/>
          </ac:grpSpMkLst>
        </pc:grpChg>
        <pc:grpChg chg="mod">
          <ac:chgData name="Giuseppe Tomassetti" userId="602e5fa9-ac8c-4882-a6c6-5d2537fdee56" providerId="ADAL" clId="{D4871BFF-E641-2E4A-910B-8F3179F111C3}" dt="2023-02-11T13:20:40.995" v="3568"/>
          <ac:grpSpMkLst>
            <pc:docMk/>
            <pc:sldMk cId="3986297140" sldId="292"/>
            <ac:grpSpMk id="85" creationId="{04DE7BFF-C6DC-884E-F882-593ECACD48AC}"/>
          </ac:grpSpMkLst>
        </pc:grpChg>
        <pc:grpChg chg="mod">
          <ac:chgData name="Giuseppe Tomassetti" userId="602e5fa9-ac8c-4882-a6c6-5d2537fdee56" providerId="ADAL" clId="{D4871BFF-E641-2E4A-910B-8F3179F111C3}" dt="2023-02-11T13:20:40.995" v="3568"/>
          <ac:grpSpMkLst>
            <pc:docMk/>
            <pc:sldMk cId="3986297140" sldId="292"/>
            <ac:grpSpMk id="86" creationId="{5AE3F91E-07DD-8057-242F-CBCA4A16EB1F}"/>
          </ac:grpSpMkLst>
        </pc:grpChg>
        <pc:grpChg chg="mod">
          <ac:chgData name="Giuseppe Tomassetti" userId="602e5fa9-ac8c-4882-a6c6-5d2537fdee56" providerId="ADAL" clId="{D4871BFF-E641-2E4A-910B-8F3179F111C3}" dt="2023-02-11T13:20:47.259" v="3574"/>
          <ac:grpSpMkLst>
            <pc:docMk/>
            <pc:sldMk cId="3986297140" sldId="292"/>
            <ac:grpSpMk id="92" creationId="{4EBFEA5A-BF01-EA9C-AC10-C44AE419D7AC}"/>
          </ac:grpSpMkLst>
        </pc:grpChg>
        <pc:grpChg chg="mod">
          <ac:chgData name="Giuseppe Tomassetti" userId="602e5fa9-ac8c-4882-a6c6-5d2537fdee56" providerId="ADAL" clId="{D4871BFF-E641-2E4A-910B-8F3179F111C3}" dt="2023-02-11T13:20:47.259" v="3574"/>
          <ac:grpSpMkLst>
            <pc:docMk/>
            <pc:sldMk cId="3986297140" sldId="292"/>
            <ac:grpSpMk id="93" creationId="{A22DFB10-6AC7-10CE-31D7-A03D3E3F7B09}"/>
          </ac:grpSpMkLst>
        </pc:grpChg>
        <pc:grpChg chg="del mod">
          <ac:chgData name="Giuseppe Tomassetti" userId="602e5fa9-ac8c-4882-a6c6-5d2537fdee56" providerId="ADAL" clId="{D4871BFF-E641-2E4A-910B-8F3179F111C3}" dt="2023-02-11T13:21:02.591" v="3585"/>
          <ac:grpSpMkLst>
            <pc:docMk/>
            <pc:sldMk cId="3986297140" sldId="292"/>
            <ac:grpSpMk id="98" creationId="{BA7CB66E-4B52-0E44-89A9-AD4E9A8A6778}"/>
          </ac:grpSpMkLst>
        </pc:grpChg>
        <pc:grpChg chg="mod">
          <ac:chgData name="Giuseppe Tomassetti" userId="602e5fa9-ac8c-4882-a6c6-5d2537fdee56" providerId="ADAL" clId="{D4871BFF-E641-2E4A-910B-8F3179F111C3}" dt="2023-02-11T13:21:02.591" v="3585"/>
          <ac:grpSpMkLst>
            <pc:docMk/>
            <pc:sldMk cId="3986297140" sldId="292"/>
            <ac:grpSpMk id="103" creationId="{1CF6E379-3891-6D00-DED0-CBD04169A48C}"/>
          </ac:grpSpMkLst>
        </pc:grpChg>
        <pc:grpChg chg="mod">
          <ac:chgData name="Giuseppe Tomassetti" userId="602e5fa9-ac8c-4882-a6c6-5d2537fdee56" providerId="ADAL" clId="{D4871BFF-E641-2E4A-910B-8F3179F111C3}" dt="2023-02-11T13:21:02.591" v="3585"/>
          <ac:grpSpMkLst>
            <pc:docMk/>
            <pc:sldMk cId="3986297140" sldId="292"/>
            <ac:grpSpMk id="104" creationId="{EA763FC3-6179-5BE1-A911-7463FAB7ADAA}"/>
          </ac:grpSpMkLst>
        </pc:grpChg>
        <pc:grpChg chg="mod">
          <ac:chgData name="Giuseppe Tomassetti" userId="602e5fa9-ac8c-4882-a6c6-5d2537fdee56" providerId="ADAL" clId="{D4871BFF-E641-2E4A-910B-8F3179F111C3}" dt="2023-02-11T13:21:12.197" v="3588"/>
          <ac:grpSpMkLst>
            <pc:docMk/>
            <pc:sldMk cId="3986297140" sldId="292"/>
            <ac:grpSpMk id="107" creationId="{04B0D0DA-F905-3948-6192-9FE1A569F048}"/>
          </ac:grpSpMkLst>
        </pc:grpChg>
        <pc:grpChg chg="del mod">
          <ac:chgData name="Giuseppe Tomassetti" userId="602e5fa9-ac8c-4882-a6c6-5d2537fdee56" providerId="ADAL" clId="{D4871BFF-E641-2E4A-910B-8F3179F111C3}" dt="2023-02-11T13:21:17.504" v="3594"/>
          <ac:grpSpMkLst>
            <pc:docMk/>
            <pc:sldMk cId="3986297140" sldId="292"/>
            <ac:grpSpMk id="112" creationId="{8D739874-18BC-F35C-AA1D-7BA4C51D134F}"/>
          </ac:grpSpMkLst>
        </pc:grpChg>
        <pc:grpChg chg="mod">
          <ac:chgData name="Giuseppe Tomassetti" userId="602e5fa9-ac8c-4882-a6c6-5d2537fdee56" providerId="ADAL" clId="{D4871BFF-E641-2E4A-910B-8F3179F111C3}" dt="2023-02-11T13:21:15.631" v="3593"/>
          <ac:grpSpMkLst>
            <pc:docMk/>
            <pc:sldMk cId="3986297140" sldId="292"/>
            <ac:grpSpMk id="113" creationId="{8539B526-D441-EC6E-D258-DA85258E74E7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18" creationId="{DBF48D59-1749-50E4-DC92-1C1F21350577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21" creationId="{0541755E-575E-B47A-19C4-ABD8FACE88EA}"/>
          </ac:grpSpMkLst>
        </pc:grpChg>
        <pc:grpChg chg="del mod">
          <ac:chgData name="Giuseppe Tomassetti" userId="602e5fa9-ac8c-4882-a6c6-5d2537fdee56" providerId="ADAL" clId="{D4871BFF-E641-2E4A-910B-8F3179F111C3}" dt="2023-02-11T13:21:44.120" v="3623"/>
          <ac:grpSpMkLst>
            <pc:docMk/>
            <pc:sldMk cId="3986297140" sldId="292"/>
            <ac:grpSpMk id="129" creationId="{439FE863-9E03-5624-6CAA-501DA0A94D6E}"/>
          </ac:grpSpMkLst>
        </pc:grpChg>
        <pc:grpChg chg="del mod">
          <ac:chgData name="Giuseppe Tomassetti" userId="602e5fa9-ac8c-4882-a6c6-5d2537fdee56" providerId="ADAL" clId="{D4871BFF-E641-2E4A-910B-8F3179F111C3}" dt="2023-02-11T13:21:44.120" v="3623"/>
          <ac:grpSpMkLst>
            <pc:docMk/>
            <pc:sldMk cId="3986297140" sldId="292"/>
            <ac:grpSpMk id="130" creationId="{4834E386-1AD9-FCF6-3820-0B84A8032C68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40" creationId="{E92D0986-5754-692E-1715-0164ABB8F723}"/>
          </ac:grpSpMkLst>
        </pc:grpChg>
        <pc:grpChg chg="del mod">
          <ac:chgData name="Giuseppe Tomassetti" userId="602e5fa9-ac8c-4882-a6c6-5d2537fdee56" providerId="ADAL" clId="{D4871BFF-E641-2E4A-910B-8F3179F111C3}" dt="2023-02-11T13:21:51.020" v="3634"/>
          <ac:grpSpMkLst>
            <pc:docMk/>
            <pc:sldMk cId="3986297140" sldId="292"/>
            <ac:grpSpMk id="143" creationId="{1084DF1E-63FB-8BBB-6371-2950ED6E19FC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51" creationId="{4FCED883-565F-5693-061B-A4D863B9ADC6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52" creationId="{28EA0D12-2498-204F-F4F8-79EB21D65752}"/>
          </ac:grpSpMkLst>
        </pc:grpChg>
        <pc:grpChg chg="del mod">
          <ac:chgData name="Giuseppe Tomassetti" userId="602e5fa9-ac8c-4882-a6c6-5d2537fdee56" providerId="ADAL" clId="{D4871BFF-E641-2E4A-910B-8F3179F111C3}" dt="2023-02-11T13:22:05.885" v="3650"/>
          <ac:grpSpMkLst>
            <pc:docMk/>
            <pc:sldMk cId="3986297140" sldId="292"/>
            <ac:grpSpMk id="159" creationId="{712AB8B5-7A83-7EDD-8A94-48E30542CCB0}"/>
          </ac:grpSpMkLst>
        </pc:grpChg>
        <pc:grpChg chg="mod">
          <ac:chgData name="Giuseppe Tomassetti" userId="602e5fa9-ac8c-4882-a6c6-5d2537fdee56" providerId="ADAL" clId="{D4871BFF-E641-2E4A-910B-8F3179F111C3}" dt="2023-02-11T13:24:09.475" v="3752" actId="1076"/>
          <ac:grpSpMkLst>
            <pc:docMk/>
            <pc:sldMk cId="3986297140" sldId="292"/>
            <ac:grpSpMk id="160" creationId="{49026F23-D270-29D1-F298-AD11FA6767DB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69" creationId="{56FFABBC-558D-2D14-38E4-25BFAD0F664D}"/>
          </ac:grpSpMkLst>
        </pc:grpChg>
        <pc:grpChg chg="del mod">
          <ac:chgData name="Giuseppe Tomassetti" userId="602e5fa9-ac8c-4882-a6c6-5d2537fdee56" providerId="ADAL" clId="{D4871BFF-E641-2E4A-910B-8F3179F111C3}" dt="2023-02-11T13:22:21.158" v="3660"/>
          <ac:grpSpMkLst>
            <pc:docMk/>
            <pc:sldMk cId="3986297140" sldId="292"/>
            <ac:grpSpMk id="176" creationId="{721FC61C-62D7-D890-033D-A816AB89CA5D}"/>
          </ac:grpSpMkLst>
        </pc:grpChg>
        <pc:grpChg chg="del mod">
          <ac:chgData name="Giuseppe Tomassetti" userId="602e5fa9-ac8c-4882-a6c6-5d2537fdee56" providerId="ADAL" clId="{D4871BFF-E641-2E4A-910B-8F3179F111C3}" dt="2023-02-11T13:22:21.158" v="3660"/>
          <ac:grpSpMkLst>
            <pc:docMk/>
            <pc:sldMk cId="3986297140" sldId="292"/>
            <ac:grpSpMk id="177" creationId="{DAFE33CB-FC8E-34C3-CD13-51D930140D04}"/>
          </ac:grpSpMkLst>
        </pc:grpChg>
        <pc:grpChg chg="mod">
          <ac:chgData name="Giuseppe Tomassetti" userId="602e5fa9-ac8c-4882-a6c6-5d2537fdee56" providerId="ADAL" clId="{D4871BFF-E641-2E4A-910B-8F3179F111C3}" dt="2023-02-11T13:24:22.543" v="3787" actId="1076"/>
          <ac:grpSpMkLst>
            <pc:docMk/>
            <pc:sldMk cId="3986297140" sldId="292"/>
            <ac:grpSpMk id="180" creationId="{399A0E47-7105-E614-A6D5-7C22898A961B}"/>
          </ac:grpSpMkLst>
        </pc:grpChg>
        <pc:grpChg chg="mod">
          <ac:chgData name="Giuseppe Tomassetti" userId="602e5fa9-ac8c-4882-a6c6-5d2537fdee56" providerId="ADAL" clId="{D4871BFF-E641-2E4A-910B-8F3179F111C3}" dt="2023-02-11T13:24:22.543" v="3787" actId="1076"/>
          <ac:grpSpMkLst>
            <pc:docMk/>
            <pc:sldMk cId="3986297140" sldId="292"/>
            <ac:grpSpMk id="187" creationId="{19CDEB1D-A98F-E387-0709-6AF588B857FC}"/>
          </ac:grpSpMkLst>
        </pc:grpChg>
        <pc:grpChg chg="mod">
          <ac:chgData name="Giuseppe Tomassetti" userId="602e5fa9-ac8c-4882-a6c6-5d2537fdee56" providerId="ADAL" clId="{D4871BFF-E641-2E4A-910B-8F3179F111C3}" dt="2023-02-11T13:24:22.543" v="3787" actId="1076"/>
          <ac:grpSpMkLst>
            <pc:docMk/>
            <pc:sldMk cId="3986297140" sldId="292"/>
            <ac:grpSpMk id="190" creationId="{428CA9FB-4F0C-DBD7-6B0F-9755176B1442}"/>
          </ac:grpSpMkLst>
        </pc:grpChg>
        <pc:grpChg chg="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92" creationId="{7EF578FE-B1D4-AFB6-BD8B-9913D8EB0262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199" creationId="{717DB411-84DC-2C95-7480-C6A7BEA7025E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203" creationId="{D90E9B82-DBA3-0293-6BF9-CBB9D763F7F6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208" creationId="{85DDFAEC-A708-2875-4089-21627B9FA779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209" creationId="{F56DE2C3-32A2-25BA-AEFF-88CD48401B6B}"/>
          </ac:grpSpMkLst>
        </pc:grp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5" creationId="{06785453-EB31-DADC-67BD-0182306838D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6" creationId="{5E6590D1-0255-4DB5-0F0D-4171B27B5157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7" creationId="{E5C84EBB-4342-8E30-0628-33CD1120757E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8" creationId="{7EADFE37-88A9-958A-D6E9-E21E1E2CD76A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9" creationId="{36B49EC9-1BA2-9DAF-236F-7056E8135960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0" creationId="{5233EEEA-0FC4-DB6D-8D3A-B50823541FB3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1" creationId="{83001970-A320-D657-0B6B-47B7304308D6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2" creationId="{8A50F3B7-5C10-E2AB-E7B1-C3AAB2AF7E6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4" creationId="{B1F1D2E1-F6C2-14FF-4FC4-673973F61727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5" creationId="{E6DCB93E-27FE-771C-496A-00CF07E06C1B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6" creationId="{4C5D1F8B-FEBF-0E34-7C84-7D303216AC0D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7" creationId="{572D463A-E3C4-E80B-C5B1-29C9866AE1D2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0" creationId="{F7609436-536C-685C-1ECE-6254A674DD6E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1" creationId="{AE2E0E24-DCED-6844-301C-F03AD314D0A7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2" creationId="{A7664E39-49D5-F685-CEB3-82DE6C65B3DB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3" creationId="{A4D2F3AA-FC45-4948-ACA0-12AC8ECF0E4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4" creationId="{7165CE4C-E25E-B787-5CB0-14455B075B9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5" creationId="{74E0FFC4-F2DA-C2C6-AD52-00466747B0B4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6" creationId="{E45D7E92-93D0-3B7E-4D36-560CD715F3A4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7" creationId="{01AB1F31-DCD3-E0A5-45DE-1F6A2280B2C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8" creationId="{57EA5E0A-0A48-357D-25B8-CCD6A2C58EA6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9" creationId="{D699857D-C560-9482-963F-391FAA075E28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0" creationId="{19B02D09-48B4-12CA-A147-5D20850C031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1" creationId="{2D327E5E-690C-6D80-1AF9-7BB63AF08F43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2" creationId="{D56394BD-1A7B-162B-CEEB-661C826C7616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3" creationId="{5EA20353-E44B-6CB8-AE82-64E210D5E62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4" creationId="{730CE222-2231-CC58-6CF8-DD228FE3336A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5" creationId="{7BE8DEAC-6DC7-CE20-D26C-C634C815B2E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6" creationId="{FE02BFA0-A3EB-B444-D408-225B6D720DE5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8" creationId="{15A17150-ED49-7999-4E81-AA1C9C81097E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9" creationId="{FC223E1C-9082-829B-1750-50C3FCD7E99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1" creationId="{1A26794D-B555-98A4-36DF-A108D4BA8D2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2" creationId="{60E8DDD5-D156-D94B-0CA5-B0179E7BCC5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3" creationId="{144C0A36-0023-77C1-CCF5-610C0595363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4" creationId="{9ABAAD70-7C01-0455-F507-AAE160B7AE50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5" creationId="{A01680FE-10A2-F3E0-D9F3-448218D2F2E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6" creationId="{95E59CE4-4544-3E4B-BDD7-E5EF64D5EF9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7" creationId="{AFEDF6F7-9B3B-82A1-6F23-0FA8F551A178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8" creationId="{9CD326D6-2F25-3D72-2EE0-C08BB00BBC0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0" creationId="{66035057-0142-C7B1-79CA-1D99AC16C8F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1" creationId="{305A8DAC-BE4A-D0E7-7C0B-3B6B9C836CD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2" creationId="{971B01D9-4701-6CB2-7AB5-8FBE5F9E6020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3" creationId="{233195CF-F451-A670-44D7-8A8515AA7868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4" creationId="{599F381D-D629-FEBD-8DCD-7123F038008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5" creationId="{8863D39D-D74B-5C56-5DEB-823977DC5331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6" creationId="{F224C9B6-D201-AACA-4C83-A640ED404BAF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7" creationId="{57EF83F9-9A54-A383-EBAF-9A98A50E2B2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8" creationId="{4EBF6A28-7585-84BD-4F51-51AF50DC675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9" creationId="{4A16F3D7-F12E-D32C-9449-9C9109605BD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0" creationId="{DC5D3E0F-658C-9F67-1C57-039F08CCAAE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1" creationId="{5FEDE361-1B3F-A36B-688A-A8CC82D8E81D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2" creationId="{91C8F7E0-117A-68C0-1A2B-910721B081C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3" creationId="{A5700C16-F32A-426C-2612-AD3B782BE90D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4" creationId="{458BA89E-6B39-4F5E-D349-6B40CD82F93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5" creationId="{FD4217E0-32A5-518C-C82A-D33066B7F9A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6" creationId="{3F7243CC-2611-FF92-CFA7-16FCE8D7272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7" creationId="{1E7AC028-2549-A8EC-DCB5-B1AB2FAF7C3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8" creationId="{2E3DB3D3-F3D5-B5CC-865F-BE5A489C335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9" creationId="{3DD2F515-FCC7-DBA8-D9E4-4F4E2A587544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0" creationId="{368E0638-7B7A-ED68-7618-B0272B5ABCEB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1" creationId="{661B14EE-B917-1BC4-86B0-F1B4CABDB918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2" creationId="{ACF2BBB5-FFA7-4B31-DFDA-751652B9805B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3" creationId="{1CDB19BB-62BB-2757-A402-0D3ED8C71FD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6" creationId="{07DF66F6-87D5-5397-0C15-0FB2A407A72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7" creationId="{D0611C11-CDB3-92BC-5452-F90C2715403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9" creationId="{C65B6E10-2780-5A99-AD08-B919B9E322A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1" creationId="{7129AD35-09F2-DCE7-E397-7A91F0EB95B4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2" creationId="{6B61CF3E-A47C-0FEA-5ED0-AFA7480CF77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3" creationId="{6297E47E-1839-8A97-2781-8555D0D1E9C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4" creationId="{8A3BDA31-95DF-E2C5-888E-2E3400E8AA5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7" creationId="{0A124A65-4DD7-6EBD-3FAE-5DE5CABECFC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8" creationId="{0DD5DE8B-1F16-8CC5-904D-039E7AE39BA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9" creationId="{4B4C8728-BADB-FF55-C714-67D0E976ECE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0" creationId="{97C202AF-24F7-91B1-3DE7-4652C48944CF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1" creationId="{C347EF51-06B7-10EA-F6D9-ED731473D44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4" creationId="{494ABC74-7633-CE22-F295-FAEC46D9F5EB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5" creationId="{B5CFEDEE-78D8-6E39-AF07-BD9A3D15925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6" creationId="{88268521-BDB3-7C8B-1697-2A0EAF72B3F7}"/>
          </ac:inkMkLst>
        </pc:inkChg>
        <pc:inkChg chg="add del mod">
          <ac:chgData name="Giuseppe Tomassetti" userId="602e5fa9-ac8c-4882-a6c6-5d2537fdee56" providerId="ADAL" clId="{D4871BFF-E641-2E4A-910B-8F3179F111C3}" dt="2023-02-11T13:20:54.498" v="3580"/>
          <ac:inkMkLst>
            <pc:docMk/>
            <pc:sldMk cId="3986297140" sldId="292"/>
            <ac:inkMk id="97" creationId="{ABFBE152-D55C-8ED3-B2A5-0EDE0CA513A7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9" creationId="{E239E9E9-CD6D-71AD-C8C6-DF6C5DD386F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0" creationId="{16F41448-C15B-0B5F-0C29-E1F5BC7B1677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1" creationId="{6E21C3C5-2FD4-933B-B424-8DCAB08A1AC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2" creationId="{D83D2ED6-41BE-C49D-C70B-E32DE0C1C5B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5" creationId="{D9E65AF8-0A74-49F1-AA22-DFE8A752BC9F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6" creationId="{1D2258AE-3AE4-8B81-A426-D941ADE6E6B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8" creationId="{17691047-9098-DC61-4A94-EA15EA7B12E3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9" creationId="{DCA8E770-B1B3-6BFD-6201-EE352945B2F7}"/>
          </ac:inkMkLst>
        </pc:inkChg>
        <pc:inkChg chg="add del mod">
          <ac:chgData name="Giuseppe Tomassetti" userId="602e5fa9-ac8c-4882-a6c6-5d2537fdee56" providerId="ADAL" clId="{D4871BFF-E641-2E4A-910B-8F3179F111C3}" dt="2023-02-11T13:21:17.504" v="3594"/>
          <ac:inkMkLst>
            <pc:docMk/>
            <pc:sldMk cId="3986297140" sldId="292"/>
            <ac:inkMk id="110" creationId="{24BA8150-E312-56E0-83EE-948D83B5247B}"/>
          </ac:inkMkLst>
        </pc:inkChg>
        <pc:inkChg chg="add del mod">
          <ac:chgData name="Giuseppe Tomassetti" userId="602e5fa9-ac8c-4882-a6c6-5d2537fdee56" providerId="ADAL" clId="{D4871BFF-E641-2E4A-910B-8F3179F111C3}" dt="2023-02-11T13:21:17.505" v="3595"/>
          <ac:inkMkLst>
            <pc:docMk/>
            <pc:sldMk cId="3986297140" sldId="292"/>
            <ac:inkMk id="111" creationId="{AE52DEC0-5C30-56DD-9310-9FCC3EF4959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14" creationId="{4167AD31-82F3-AE0E-7B90-43F624A2D423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15" creationId="{6F62A81F-C30F-F779-96C1-BA15A2C00844}"/>
          </ac:inkMkLst>
        </pc:inkChg>
        <pc:inkChg chg="add del mod">
          <ac:chgData name="Giuseppe Tomassetti" userId="602e5fa9-ac8c-4882-a6c6-5d2537fdee56" providerId="ADAL" clId="{D4871BFF-E641-2E4A-910B-8F3179F111C3}" dt="2023-02-11T13:21:24.444" v="3602"/>
          <ac:inkMkLst>
            <pc:docMk/>
            <pc:sldMk cId="3986297140" sldId="292"/>
            <ac:inkMk id="116" creationId="{033EADCC-22B6-9442-EC66-A15C696F1209}"/>
          </ac:inkMkLst>
        </pc:inkChg>
        <pc:inkChg chg="add del mod">
          <ac:chgData name="Giuseppe Tomassetti" userId="602e5fa9-ac8c-4882-a6c6-5d2537fdee56" providerId="ADAL" clId="{D4871BFF-E641-2E4A-910B-8F3179F111C3}" dt="2023-02-11T13:21:24.444" v="3601"/>
          <ac:inkMkLst>
            <pc:docMk/>
            <pc:sldMk cId="3986297140" sldId="292"/>
            <ac:inkMk id="117" creationId="{5E837ECA-A206-507C-604F-9D73AB59D427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19" creationId="{B33BE374-13E6-C6E1-A6AD-77988FBBC4D0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20" creationId="{A4CED22F-A25C-92E4-C365-F9A2CE7A11E4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2" creationId="{C04F1111-7B29-62FB-06E0-35E4ECD656D6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3" creationId="{4EB745C9-A32A-520B-4725-0F67D98A3E46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4" creationId="{BD722049-8CC6-E8CF-B0DC-7A398E5C0C2D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5" creationId="{2E9812FA-0B4D-102E-43B6-C0D8882DB27D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6" creationId="{003D814F-F99A-42A0-B089-0CBF33D233C8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7" creationId="{B01B1CD2-0643-AE3E-75C3-59E926601F6E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8" creationId="{98A1EF35-31D4-1BB7-DB76-EDF3314597FC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1" creationId="{535A4EA3-871A-8009-9751-359D2AF288EE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2" creationId="{D6D55F1C-1809-88E3-4E82-245F9132146F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3" creationId="{FD6BC9AE-F3E3-9A21-144A-B1C1E8FDEFF9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4" creationId="{D69A55A7-26A3-410C-F8F2-BA2DA8138A9C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5" creationId="{BC65A6AB-35C6-6A55-EAF1-683E9B266A62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6" creationId="{0D952FA3-457E-3A6C-89C4-B91F8E80CCF8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7" creationId="{BF15F49E-1A2F-0DE8-D61E-B481A13C9666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8" creationId="{5257A24C-D18B-93B9-3CA3-8505C63F42D3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9" creationId="{550F78A3-DC8D-0054-3450-B9C6D90E8F89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1" creationId="{34274F1E-9C4D-BFC1-3ACD-043AE4309E0C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2" creationId="{73A123F8-07C1-6C9A-512A-21E38FA49FBC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4" creationId="{875C0971-BD9A-7B4C-3813-47200976F0B0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5" creationId="{50781F62-0F58-07DC-7977-7CFA9DD90F58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6" creationId="{19D8CB53-8E03-4830-8AE6-498CA3CF2CC3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7" creationId="{3623DBA6-6D41-7470-578F-43763BD3BFF0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8" creationId="{4076DE99-40A9-1A60-4AFD-E19E33DC4A88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9" creationId="{7F248E8D-75EC-64CC-C8EC-86FBCFA8937D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50" creationId="{2759F7A8-C229-5B5B-E662-EB250DFF587C}"/>
          </ac:inkMkLst>
        </pc:inkChg>
        <pc:inkChg chg="add mod">
          <ac:chgData name="Giuseppe Tomassetti" userId="602e5fa9-ac8c-4882-a6c6-5d2537fdee56" providerId="ADAL" clId="{D4871BFF-E641-2E4A-910B-8F3179F111C3}" dt="2023-02-11T13:21:58.511" v="3641"/>
          <ac:inkMkLst>
            <pc:docMk/>
            <pc:sldMk cId="3986297140" sldId="292"/>
            <ac:inkMk id="153" creationId="{BDDB34FD-3EE1-27B4-77D8-B6667F3BD379}"/>
          </ac:inkMkLst>
        </pc:inkChg>
        <pc:inkChg chg="add mod">
          <ac:chgData name="Giuseppe Tomassetti" userId="602e5fa9-ac8c-4882-a6c6-5d2537fdee56" providerId="ADAL" clId="{D4871BFF-E641-2E4A-910B-8F3179F111C3}" dt="2023-02-11T13:21:58.511" v="3641"/>
          <ac:inkMkLst>
            <pc:docMk/>
            <pc:sldMk cId="3986297140" sldId="292"/>
            <ac:inkMk id="154" creationId="{DD4634B1-F8FC-7C50-0B0D-7B7F5C0C71D6}"/>
          </ac:inkMkLst>
        </pc:inkChg>
        <pc:inkChg chg="add mod">
          <ac:chgData name="Giuseppe Tomassetti" userId="602e5fa9-ac8c-4882-a6c6-5d2537fdee56" providerId="ADAL" clId="{D4871BFF-E641-2E4A-910B-8F3179F111C3}" dt="2023-02-11T13:21:58.511" v="3641"/>
          <ac:inkMkLst>
            <pc:docMk/>
            <pc:sldMk cId="3986297140" sldId="292"/>
            <ac:inkMk id="155" creationId="{A9487A26-A7D4-FCE1-EDA8-44C0E50F2916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56" creationId="{90D5A089-5506-89AB-09C5-001A786B4EFA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57" creationId="{2A3E8214-7405-8A24-50AC-491B760A24A8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58" creationId="{7AEA3ABC-2184-687C-D01A-BC42B69F6B8C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1" creationId="{C876140F-1290-96D8-98D2-9E0BDE469175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2" creationId="{8B939371-45F6-7030-04C3-FDE5473D4D78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3" creationId="{C96A1BE0-F7DF-D587-BA54-5B7A125595AC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4" creationId="{610F5495-7E3B-D727-BCB8-775AD1C6BDE4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5" creationId="{C73A3EEA-9286-A31C-0E05-D6A4087D1BE3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6" creationId="{2E75424D-CF73-B30D-4C05-4CC1BC73A9E0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7" creationId="{0E9B9072-B14E-297F-8E79-5781ADBAE678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8" creationId="{BDD8D5D9-0F7C-D6CB-C4F1-D56DD3D19C0E}"/>
          </ac:inkMkLst>
        </pc:inkChg>
        <pc:inkChg chg="add mod">
          <ac:chgData name="Giuseppe Tomassetti" userId="602e5fa9-ac8c-4882-a6c6-5d2537fdee56" providerId="ADAL" clId="{D4871BFF-E641-2E4A-910B-8F3179F111C3}" dt="2023-02-11T13:24:22.543" v="3787" actId="1076"/>
          <ac:inkMkLst>
            <pc:docMk/>
            <pc:sldMk cId="3986297140" sldId="292"/>
            <ac:inkMk id="170" creationId="{3F6E9324-FCD1-2963-D3DA-15C0A6D70823}"/>
          </ac:inkMkLst>
        </pc:inkChg>
        <pc:inkChg chg="add mod">
          <ac:chgData name="Giuseppe Tomassetti" userId="602e5fa9-ac8c-4882-a6c6-5d2537fdee56" providerId="ADAL" clId="{D4871BFF-E641-2E4A-910B-8F3179F111C3}" dt="2023-02-11T13:24:22.543" v="3787" actId="1076"/>
          <ac:inkMkLst>
            <pc:docMk/>
            <pc:sldMk cId="3986297140" sldId="292"/>
            <ac:inkMk id="171" creationId="{1C29D3A0-58C6-DBFC-4BB2-A25558B00EA8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2" creationId="{46FCAA98-E6B3-99B2-EC72-F75A6A00560E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3" creationId="{7B83C03F-B238-CB8D-8D45-2081F0354CA3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4" creationId="{33296D72-3D2B-E074-B229-69F09C269D56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5" creationId="{7C3CA305-E6AF-9A54-F269-52866946ED9F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8" creationId="{1E77AA5D-F1AF-B57A-E5DC-1E0168A32F12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9" creationId="{17CC58EC-75B9-96D8-9B0F-20F435A5A0F6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1" creationId="{5BA9513B-BC69-A51F-F5B9-C2D35C68A985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2" creationId="{3998A775-6424-73F8-F353-AC530B889D44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3" creationId="{03EC0804-5D32-66B9-F97E-6BDA68A1403C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4" creationId="{45D48BCE-8862-8932-471C-57D864447145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5" creationId="{F1F37202-01E9-45C9-0BBB-182C1840338E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6" creationId="{2F24B00C-AF0C-B958-4673-71102572ACA1}"/>
          </ac:inkMkLst>
        </pc:inkChg>
        <pc:inkChg chg="add mod">
          <ac:chgData name="Giuseppe Tomassetti" userId="602e5fa9-ac8c-4882-a6c6-5d2537fdee56" providerId="ADAL" clId="{D4871BFF-E641-2E4A-910B-8F3179F111C3}" dt="2023-02-11T13:22:28.773" v="3670"/>
          <ac:inkMkLst>
            <pc:docMk/>
            <pc:sldMk cId="3986297140" sldId="292"/>
            <ac:inkMk id="188" creationId="{6AE0E4B1-2556-F9FF-43CB-3ECCAB9B04A4}"/>
          </ac:inkMkLst>
        </pc:inkChg>
        <pc:inkChg chg="add mod">
          <ac:chgData name="Giuseppe Tomassetti" userId="602e5fa9-ac8c-4882-a6c6-5d2537fdee56" providerId="ADAL" clId="{D4871BFF-E641-2E4A-910B-8F3179F111C3}" dt="2023-02-11T13:22:28.773" v="3670"/>
          <ac:inkMkLst>
            <pc:docMk/>
            <pc:sldMk cId="3986297140" sldId="292"/>
            <ac:inkMk id="189" creationId="{EF4B3449-88E6-27F2-4118-B0A4499D3C43}"/>
          </ac:inkMkLst>
        </pc:inkChg>
        <pc:inkChg chg="add del mod">
          <ac:chgData name="Giuseppe Tomassetti" userId="602e5fa9-ac8c-4882-a6c6-5d2537fdee56" providerId="ADAL" clId="{D4871BFF-E641-2E4A-910B-8F3179F111C3}" dt="2023-02-11T13:22:37.232" v="3674"/>
          <ac:inkMkLst>
            <pc:docMk/>
            <pc:sldMk cId="3986297140" sldId="292"/>
            <ac:inkMk id="191" creationId="{476DB381-D0ED-7CC3-7D23-C86B0F0FDC52}"/>
          </ac:inkMkLst>
        </pc:inkChg>
        <pc:inkChg chg="add mod">
          <ac:chgData name="Giuseppe Tomassetti" userId="602e5fa9-ac8c-4882-a6c6-5d2537fdee56" providerId="ADAL" clId="{D4871BFF-E641-2E4A-910B-8F3179F111C3}" dt="2023-02-11T13:24:39.526" v="3791"/>
          <ac:inkMkLst>
            <pc:docMk/>
            <pc:sldMk cId="3986297140" sldId="292"/>
            <ac:inkMk id="196" creationId="{AF5FF514-FE08-D52C-0825-BF4FC7C1200E}"/>
          </ac:inkMkLst>
        </pc:inkChg>
        <pc:inkChg chg="add mod">
          <ac:chgData name="Giuseppe Tomassetti" userId="602e5fa9-ac8c-4882-a6c6-5d2537fdee56" providerId="ADAL" clId="{D4871BFF-E641-2E4A-910B-8F3179F111C3}" dt="2023-02-11T13:24:39.526" v="3791"/>
          <ac:inkMkLst>
            <pc:docMk/>
            <pc:sldMk cId="3986297140" sldId="292"/>
            <ac:inkMk id="197" creationId="{5056973B-E254-81BB-663D-688E6686D0F0}"/>
          </ac:inkMkLst>
        </pc:inkChg>
        <pc:inkChg chg="add mod">
          <ac:chgData name="Giuseppe Tomassetti" userId="602e5fa9-ac8c-4882-a6c6-5d2537fdee56" providerId="ADAL" clId="{D4871BFF-E641-2E4A-910B-8F3179F111C3}" dt="2023-02-11T13:24:39.526" v="3791"/>
          <ac:inkMkLst>
            <pc:docMk/>
            <pc:sldMk cId="3986297140" sldId="292"/>
            <ac:inkMk id="198" creationId="{23A7B927-D570-CEF9-3DD1-EDCC8D5400B2}"/>
          </ac:inkMkLst>
        </pc:inkChg>
        <pc:inkChg chg="add mod">
          <ac:chgData name="Giuseppe Tomassetti" userId="602e5fa9-ac8c-4882-a6c6-5d2537fdee56" providerId="ADAL" clId="{D4871BFF-E641-2E4A-910B-8F3179F111C3}" dt="2023-02-11T13:24:42.640" v="3795"/>
          <ac:inkMkLst>
            <pc:docMk/>
            <pc:sldMk cId="3986297140" sldId="292"/>
            <ac:inkMk id="200" creationId="{7D8442C2-A46D-A0E2-D86D-9DDD44BEA1B8}"/>
          </ac:inkMkLst>
        </pc:inkChg>
        <pc:inkChg chg="add mod">
          <ac:chgData name="Giuseppe Tomassetti" userId="602e5fa9-ac8c-4882-a6c6-5d2537fdee56" providerId="ADAL" clId="{D4871BFF-E641-2E4A-910B-8F3179F111C3}" dt="2023-02-11T13:24:42.640" v="3795"/>
          <ac:inkMkLst>
            <pc:docMk/>
            <pc:sldMk cId="3986297140" sldId="292"/>
            <ac:inkMk id="201" creationId="{B842B560-861C-ED49-4DC2-E01AE854937D}"/>
          </ac:inkMkLst>
        </pc:inkChg>
        <pc:inkChg chg="add mod">
          <ac:chgData name="Giuseppe Tomassetti" userId="602e5fa9-ac8c-4882-a6c6-5d2537fdee56" providerId="ADAL" clId="{D4871BFF-E641-2E4A-910B-8F3179F111C3}" dt="2023-02-11T13:24:42.640" v="3795"/>
          <ac:inkMkLst>
            <pc:docMk/>
            <pc:sldMk cId="3986297140" sldId="292"/>
            <ac:inkMk id="202" creationId="{43356788-FF7A-AF30-959C-9FE2FA9263D1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4" creationId="{32E7CB31-DDC1-A596-8AE6-C1115B10B3C5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5" creationId="{1085B832-C265-DF9C-0353-B677745C028A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6" creationId="{49B634BA-926E-3D0A-36F8-AA45D2CC3F8E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7" creationId="{0D0617F6-6776-BEE2-D47E-C5B053A831EC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88" v="12862" actId="2696"/>
        <pc:sldMkLst>
          <pc:docMk/>
          <pc:sldMk cId="1803316934" sldId="293"/>
        </pc:sldMkLst>
        <pc:spChg chg="del">
          <ac:chgData name="Giuseppe Tomassetti" userId="602e5fa9-ac8c-4882-a6c6-5d2537fdee56" providerId="ADAL" clId="{D4871BFF-E641-2E4A-910B-8F3179F111C3}" dt="2023-02-11T13:26:34.074" v="4004" actId="478"/>
          <ac:spMkLst>
            <pc:docMk/>
            <pc:sldMk cId="1803316934" sldId="293"/>
            <ac:spMk id="2" creationId="{CB3C637D-1A03-7DF1-A235-019A5525456C}"/>
          </ac:spMkLst>
        </pc:spChg>
        <pc:spChg chg="del">
          <ac:chgData name="Giuseppe Tomassetti" userId="602e5fa9-ac8c-4882-a6c6-5d2537fdee56" providerId="ADAL" clId="{D4871BFF-E641-2E4A-910B-8F3179F111C3}" dt="2023-02-11T13:26:34.074" v="4004" actId="478"/>
          <ac:spMkLst>
            <pc:docMk/>
            <pc:sldMk cId="1803316934" sldId="293"/>
            <ac:spMk id="3" creationId="{0524C336-1186-4345-0FFC-2B6FD28D4D66}"/>
          </ac:spMkLst>
        </pc:spChg>
        <pc:spChg chg="add mod">
          <ac:chgData name="Giuseppe Tomassetti" userId="602e5fa9-ac8c-4882-a6c6-5d2537fdee56" providerId="ADAL" clId="{D4871BFF-E641-2E4A-910B-8F3179F111C3}" dt="2023-02-11T13:27:19.524" v="4146" actId="20577"/>
          <ac:spMkLst>
            <pc:docMk/>
            <pc:sldMk cId="1803316934" sldId="293"/>
            <ac:spMk id="39" creationId="{A2079939-B614-CA43-5FC8-F56998D8058B}"/>
          </ac:spMkLst>
        </pc:spChg>
        <pc:spChg chg="add mod">
          <ac:chgData name="Giuseppe Tomassetti" userId="602e5fa9-ac8c-4882-a6c6-5d2537fdee56" providerId="ADAL" clId="{D4871BFF-E641-2E4A-910B-8F3179F111C3}" dt="2023-02-11T13:34:48.337" v="4683" actId="14100"/>
          <ac:spMkLst>
            <pc:docMk/>
            <pc:sldMk cId="1803316934" sldId="293"/>
            <ac:spMk id="40" creationId="{DF080502-4F3C-B184-167B-D2A314521181}"/>
          </ac:spMkLst>
        </pc:spChg>
        <pc:spChg chg="add mod">
          <ac:chgData name="Giuseppe Tomassetti" userId="602e5fa9-ac8c-4882-a6c6-5d2537fdee56" providerId="ADAL" clId="{D4871BFF-E641-2E4A-910B-8F3179F111C3}" dt="2023-02-11T13:34:15" v="4632" actId="20577"/>
          <ac:spMkLst>
            <pc:docMk/>
            <pc:sldMk cId="1803316934" sldId="293"/>
            <ac:spMk id="41" creationId="{E749161D-6301-3EF9-BA7F-33FA1CD2BCAA}"/>
          </ac:spMkLst>
        </pc:spChg>
        <pc:spChg chg="add del mod">
          <ac:chgData name="Giuseppe Tomassetti" userId="602e5fa9-ac8c-4882-a6c6-5d2537fdee56" providerId="ADAL" clId="{D4871BFF-E641-2E4A-910B-8F3179F111C3}" dt="2023-02-11T13:34:20.612" v="4634"/>
          <ac:spMkLst>
            <pc:docMk/>
            <pc:sldMk cId="1803316934" sldId="293"/>
            <ac:spMk id="50" creationId="{54DA1E76-6617-0706-8B7E-18C57ABA0B1C}"/>
          </ac:spMkLst>
        </pc:spChg>
        <pc:spChg chg="add del mod">
          <ac:chgData name="Giuseppe Tomassetti" userId="602e5fa9-ac8c-4882-a6c6-5d2537fdee56" providerId="ADAL" clId="{D4871BFF-E641-2E4A-910B-8F3179F111C3}" dt="2023-02-11T13:34:49.114" v="4685"/>
          <ac:spMkLst>
            <pc:docMk/>
            <pc:sldMk cId="1803316934" sldId="293"/>
            <ac:spMk id="51" creationId="{9477C9DC-3C4F-5D62-9438-EB38C037BBE7}"/>
          </ac:spMkLst>
        </pc:spChg>
        <pc:spChg chg="add mod">
          <ac:chgData name="Giuseppe Tomassetti" userId="602e5fa9-ac8c-4882-a6c6-5d2537fdee56" providerId="ADAL" clId="{D4871BFF-E641-2E4A-910B-8F3179F111C3}" dt="2023-02-11T13:43:50.693" v="5559" actId="20577"/>
          <ac:spMkLst>
            <pc:docMk/>
            <pc:sldMk cId="1803316934" sldId="293"/>
            <ac:spMk id="52" creationId="{E7A403FD-FB6B-2E43-89A1-593BED2CBAD1}"/>
          </ac:spMkLst>
        </pc:spChg>
        <pc:spChg chg="add mod">
          <ac:chgData name="Giuseppe Tomassetti" userId="602e5fa9-ac8c-4882-a6c6-5d2537fdee56" providerId="ADAL" clId="{D4871BFF-E641-2E4A-910B-8F3179F111C3}" dt="2023-02-11T13:43:18.714" v="5553" actId="20577"/>
          <ac:spMkLst>
            <pc:docMk/>
            <pc:sldMk cId="1803316934" sldId="293"/>
            <ac:spMk id="54" creationId="{445E809E-2CD6-DD65-ABF1-425605AB6536}"/>
          </ac:spMkLst>
        </pc:spChg>
        <pc:spChg chg="add del mod">
          <ac:chgData name="Giuseppe Tomassetti" userId="602e5fa9-ac8c-4882-a6c6-5d2537fdee56" providerId="ADAL" clId="{D4871BFF-E641-2E4A-910B-8F3179F111C3}" dt="2023-02-11T13:39:24.774" v="5256"/>
          <ac:spMkLst>
            <pc:docMk/>
            <pc:sldMk cId="1803316934" sldId="293"/>
            <ac:spMk id="105" creationId="{BCE65775-AC3C-394D-2AF5-754578C12865}"/>
          </ac:spMkLst>
        </pc:spChg>
        <pc:spChg chg="add del mod">
          <ac:chgData name="Giuseppe Tomassetti" userId="602e5fa9-ac8c-4882-a6c6-5d2537fdee56" providerId="ADAL" clId="{D4871BFF-E641-2E4A-910B-8F3179F111C3}" dt="2023-02-11T13:41:27.600" v="5373"/>
          <ac:spMkLst>
            <pc:docMk/>
            <pc:sldMk cId="1803316934" sldId="293"/>
            <ac:spMk id="106" creationId="{8AD711F2-5A71-D53C-5338-97A40FDE16EF}"/>
          </ac:spMkLst>
        </pc:spChg>
        <pc:spChg chg="add del mod">
          <ac:chgData name="Giuseppe Tomassetti" userId="602e5fa9-ac8c-4882-a6c6-5d2537fdee56" providerId="ADAL" clId="{D4871BFF-E641-2E4A-910B-8F3179F111C3}" dt="2023-02-11T13:41:32.931" v="5376"/>
          <ac:spMkLst>
            <pc:docMk/>
            <pc:sldMk cId="1803316934" sldId="293"/>
            <ac:spMk id="124" creationId="{A212ED5F-1B09-B7F8-A6D9-1529722DC25B}"/>
          </ac:spMkLst>
        </pc:s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4" creationId="{5D581BFF-530F-3B10-4172-F14A314FC85D}"/>
          </ac:grpSpMkLst>
        </pc:gr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13" creationId="{306AEEE7-1E23-5A94-CECA-0C1280B36E78}"/>
          </ac:grpSpMkLst>
        </pc:gr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16" creationId="{A4EBD94D-F2CA-C24D-1FE8-A512FD899DD5}"/>
          </ac:grpSpMkLst>
        </pc:gr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20" creationId="{A981CADE-5F73-AC1B-D621-5C34D33D1227}"/>
          </ac:grpSpMkLst>
        </pc:grpChg>
        <pc:grpChg chg="mod">
          <ac:chgData name="Giuseppe Tomassetti" userId="602e5fa9-ac8c-4882-a6c6-5d2537fdee56" providerId="ADAL" clId="{D4871BFF-E641-2E4A-910B-8F3179F111C3}" dt="2023-02-11T13:29:24.431" v="4405"/>
          <ac:grpSpMkLst>
            <pc:docMk/>
            <pc:sldMk cId="1803316934" sldId="293"/>
            <ac:grpSpMk id="45" creationId="{7BB9A11E-2E1E-E776-905E-83D64320B9CB}"/>
          </ac:grpSpMkLst>
        </pc:grpChg>
        <pc:grpChg chg="mod">
          <ac:chgData name="Giuseppe Tomassetti" userId="602e5fa9-ac8c-4882-a6c6-5d2537fdee56" providerId="ADAL" clId="{D4871BFF-E641-2E4A-910B-8F3179F111C3}" dt="2023-02-11T13:29:28.015" v="4408"/>
          <ac:grpSpMkLst>
            <pc:docMk/>
            <pc:sldMk cId="1803316934" sldId="293"/>
            <ac:grpSpMk id="48" creationId="{0479D97B-E096-6DBE-D3B0-A7ADC34954B0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78" creationId="{85EECE8E-57BD-D41A-5828-348BDB0BA08F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81" creationId="{545C1391-7C79-A5D6-2968-2A60E7B7499D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84" creationId="{7516D937-23D3-19B8-D8C4-C8047955DB65}"/>
          </ac:grpSpMkLst>
        </pc:grpChg>
        <pc:grpChg chg="del mod">
          <ac:chgData name="Giuseppe Tomassetti" userId="602e5fa9-ac8c-4882-a6c6-5d2537fdee56" providerId="ADAL" clId="{D4871BFF-E641-2E4A-910B-8F3179F111C3}" dt="2023-02-11T13:38:23.291" v="5085"/>
          <ac:grpSpMkLst>
            <pc:docMk/>
            <pc:sldMk cId="1803316934" sldId="293"/>
            <ac:grpSpMk id="89" creationId="{6A5FDC6E-BB74-D6B8-57AE-58CCD0362081}"/>
          </ac:grpSpMkLst>
        </pc:grpChg>
        <pc:grpChg chg="del mod">
          <ac:chgData name="Giuseppe Tomassetti" userId="602e5fa9-ac8c-4882-a6c6-5d2537fdee56" providerId="ADAL" clId="{D4871BFF-E641-2E4A-910B-8F3179F111C3}" dt="2023-02-11T13:40:15.456" v="5328"/>
          <ac:grpSpMkLst>
            <pc:docMk/>
            <pc:sldMk cId="1803316934" sldId="293"/>
            <ac:grpSpMk id="97" creationId="{CEF2E0C3-6E17-02BD-8B24-8B913DE50D29}"/>
          </ac:grpSpMkLst>
        </pc:grpChg>
        <pc:grpChg chg="del mod">
          <ac:chgData name="Giuseppe Tomassetti" userId="602e5fa9-ac8c-4882-a6c6-5d2537fdee56" providerId="ADAL" clId="{D4871BFF-E641-2E4A-910B-8F3179F111C3}" dt="2023-02-11T13:40:15.456" v="5328"/>
          <ac:grpSpMkLst>
            <pc:docMk/>
            <pc:sldMk cId="1803316934" sldId="293"/>
            <ac:grpSpMk id="103" creationId="{AE110F95-EC45-C39F-CCDD-22726470B71B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113" creationId="{D1CBACEF-9FD1-DF29-66D5-07AC6511A3DC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114" creationId="{46687AD6-04BD-CE29-F3F7-357D6EE94FDE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123" creationId="{CC73C26C-1F08-F34C-E474-8BCB8AD85A24}"/>
          </ac:grpSpMkLst>
        </pc:grpChg>
        <pc:grpChg chg="mod">
          <ac:chgData name="Giuseppe Tomassetti" userId="602e5fa9-ac8c-4882-a6c6-5d2537fdee56" providerId="ADAL" clId="{D4871BFF-E641-2E4A-910B-8F3179F111C3}" dt="2023-02-11T13:44:02.315" v="5564"/>
          <ac:grpSpMkLst>
            <pc:docMk/>
            <pc:sldMk cId="1803316934" sldId="293"/>
            <ac:grpSpMk id="129" creationId="{AFF2FF8E-2D15-7F64-E362-434A4A51E37A}"/>
          </ac:grpSpMkLst>
        </pc:grpChg>
        <pc:grpChg chg="mod">
          <ac:chgData name="Giuseppe Tomassetti" userId="602e5fa9-ac8c-4882-a6c6-5d2537fdee56" providerId="ADAL" clId="{D4871BFF-E641-2E4A-910B-8F3179F111C3}" dt="2023-02-11T13:44:03.607" v="5567"/>
          <ac:grpSpMkLst>
            <pc:docMk/>
            <pc:sldMk cId="1803316934" sldId="293"/>
            <ac:grpSpMk id="132" creationId="{A6CD7FC4-0F40-4F73-D63F-9A6DB563BEEF}"/>
          </ac:grpSpMkLst>
        </pc:grpChg>
        <pc:grpChg chg="del mod">
          <ac:chgData name="Giuseppe Tomassetti" userId="602e5fa9-ac8c-4882-a6c6-5d2537fdee56" providerId="ADAL" clId="{D4871BFF-E641-2E4A-910B-8F3179F111C3}" dt="2023-02-11T13:45:53.832" v="5581"/>
          <ac:grpSpMkLst>
            <pc:docMk/>
            <pc:sldMk cId="1803316934" sldId="293"/>
            <ac:grpSpMk id="142" creationId="{10569EEF-2A7C-6A50-25DB-7CFECA248BCF}"/>
          </ac:grpSpMkLst>
        </pc:grpChg>
        <pc:grpChg chg="del mod">
          <ac:chgData name="Giuseppe Tomassetti" userId="602e5fa9-ac8c-4882-a6c6-5d2537fdee56" providerId="ADAL" clId="{D4871BFF-E641-2E4A-910B-8F3179F111C3}" dt="2023-02-11T13:45:53.832" v="5581"/>
          <ac:grpSpMkLst>
            <pc:docMk/>
            <pc:sldMk cId="1803316934" sldId="293"/>
            <ac:grpSpMk id="143" creationId="{F1A5989C-556C-953F-E8C1-22B66F6A8D0B}"/>
          </ac:grpSpMkLst>
        </pc:grpChg>
        <pc:grpChg chg="mod">
          <ac:chgData name="Giuseppe Tomassetti" userId="602e5fa9-ac8c-4882-a6c6-5d2537fdee56" providerId="ADAL" clId="{D4871BFF-E641-2E4A-910B-8F3179F111C3}" dt="2023-02-11T13:45:53.832" v="5581"/>
          <ac:grpSpMkLst>
            <pc:docMk/>
            <pc:sldMk cId="1803316934" sldId="293"/>
            <ac:grpSpMk id="146" creationId="{D0AADEB2-9DF7-73EC-FEB8-68B8B438B9E3}"/>
          </ac:grpSpMkLst>
        </pc:grpChg>
        <pc:grpChg chg="mod">
          <ac:chgData name="Giuseppe Tomassetti" userId="602e5fa9-ac8c-4882-a6c6-5d2537fdee56" providerId="ADAL" clId="{D4871BFF-E641-2E4A-910B-8F3179F111C3}" dt="2023-02-11T13:45:59.542" v="5586"/>
          <ac:grpSpMkLst>
            <pc:docMk/>
            <pc:sldMk cId="1803316934" sldId="293"/>
            <ac:grpSpMk id="151" creationId="{E99654C0-DD05-0190-45EA-B7BCE2E3ABD6}"/>
          </ac:grpSpMkLst>
        </pc:grp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5" creationId="{528F0BCA-D6B9-ED3D-ACFB-387248E2175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6" creationId="{27DA9305-92AE-BEC4-639D-C0103C567F1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7" creationId="{028A1DF1-C3E0-011A-0761-A8E4CBBDF7DC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8" creationId="{B6970059-3C42-ACED-02B9-6A745D6F4E7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9" creationId="{8375F107-A6D0-AF2F-85C5-D7FE500526DD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0" creationId="{86B396B2-2F81-600E-CB8B-5AFFDBAB12CF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1" creationId="{52562460-3608-E055-5342-AE77F4837F63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2" creationId="{15E794F7-9DA1-327D-8C50-513EDE7AE136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4" creationId="{7000E6B5-F143-C399-7B5C-E6856F41D5C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5" creationId="{3E5F61A5-F811-9E79-00EF-5F53D108C84D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7" creationId="{810516F3-06D7-F9A3-6CF8-E870ED835656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8" creationId="{1D9E13F9-3323-E294-05C7-830DEA158ED4}"/>
          </ac:inkMkLst>
        </pc:inkChg>
        <pc:inkChg chg="add mod">
          <ac:chgData name="Giuseppe Tomassetti" userId="602e5fa9-ac8c-4882-a6c6-5d2537fdee56" providerId="ADAL" clId="{D4871BFF-E641-2E4A-910B-8F3179F111C3}" dt="2023-02-11T13:27:24.271" v="4147" actId="1076"/>
          <ac:inkMkLst>
            <pc:docMk/>
            <pc:sldMk cId="1803316934" sldId="293"/>
            <ac:inkMk id="19" creationId="{FF568336-DDEC-2CB8-6643-8DA1DC10C35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1" creationId="{3B50783D-3FAC-3BD7-CE01-CA53BAC40B5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2" creationId="{47E0B3E0-8903-34AB-DCB7-84BE261D4EDC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3" creationId="{BDD99A06-9C2F-2D9E-9158-BFD1CE518C74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4" creationId="{3597C91C-FBDB-65A8-4DDE-942049DE7B63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5" creationId="{2CAA2B27-9131-2295-8B7D-37887005B60B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6" creationId="{EADD5744-8E19-E6E4-9C0A-6D98F607B813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7" creationId="{594D1EC7-4CD6-8CF0-6295-987D4D0997B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8" creationId="{75960CD1-DC66-35F9-7511-88EFA1BF1EE7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9" creationId="{5F2CF8E7-0B36-AC98-71EB-52D74177702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0" creationId="{FDD110CF-2408-219D-C8E0-189AF586E0D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1" creationId="{B4C3DAB4-7307-5ADC-901C-2A457EF86F7D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2" creationId="{118BA4F3-34D3-55F5-707C-88FFE94A498B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3" creationId="{C77CB462-65EE-18D0-9BBF-91B5E433AD50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4" creationId="{259D821C-5E1B-B47F-9910-58722D37DDAE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5" creationId="{7971ECE9-05FB-897B-4922-C2EE32CDA51C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6" creationId="{18404A53-D0CB-22AA-06BA-0C3DFED87D0F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7" creationId="{FD56075F-AAD8-9B5F-69F1-07EFFF6B0049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8" creationId="{1C75FC0A-EB5F-5950-2EC7-2597B6BCA733}"/>
          </ac:inkMkLst>
        </pc:inkChg>
        <pc:inkChg chg="add mod">
          <ac:chgData name="Giuseppe Tomassetti" userId="602e5fa9-ac8c-4882-a6c6-5d2537fdee56" providerId="ADAL" clId="{D4871BFF-E641-2E4A-910B-8F3179F111C3}" dt="2023-02-11T13:29:24.431" v="4405"/>
          <ac:inkMkLst>
            <pc:docMk/>
            <pc:sldMk cId="1803316934" sldId="293"/>
            <ac:inkMk id="42" creationId="{F1FD7D76-62EF-E20A-4DA9-CA5C06E5E045}"/>
          </ac:inkMkLst>
        </pc:inkChg>
        <pc:inkChg chg="add mod">
          <ac:chgData name="Giuseppe Tomassetti" userId="602e5fa9-ac8c-4882-a6c6-5d2537fdee56" providerId="ADAL" clId="{D4871BFF-E641-2E4A-910B-8F3179F111C3}" dt="2023-02-11T13:29:24.431" v="4405"/>
          <ac:inkMkLst>
            <pc:docMk/>
            <pc:sldMk cId="1803316934" sldId="293"/>
            <ac:inkMk id="43" creationId="{871075B2-E8B9-D2DC-DC6B-8FA1AB165106}"/>
          </ac:inkMkLst>
        </pc:inkChg>
        <pc:inkChg chg="add mod">
          <ac:chgData name="Giuseppe Tomassetti" userId="602e5fa9-ac8c-4882-a6c6-5d2537fdee56" providerId="ADAL" clId="{D4871BFF-E641-2E4A-910B-8F3179F111C3}" dt="2023-02-11T13:29:24.431" v="4405"/>
          <ac:inkMkLst>
            <pc:docMk/>
            <pc:sldMk cId="1803316934" sldId="293"/>
            <ac:inkMk id="44" creationId="{28ADC44B-0E51-ED9F-F53C-6B5AE0BD1BB4}"/>
          </ac:inkMkLst>
        </pc:inkChg>
        <pc:inkChg chg="add mod">
          <ac:chgData name="Giuseppe Tomassetti" userId="602e5fa9-ac8c-4882-a6c6-5d2537fdee56" providerId="ADAL" clId="{D4871BFF-E641-2E4A-910B-8F3179F111C3}" dt="2023-02-11T13:29:28.015" v="4408"/>
          <ac:inkMkLst>
            <pc:docMk/>
            <pc:sldMk cId="1803316934" sldId="293"/>
            <ac:inkMk id="46" creationId="{D98E7AD1-9133-7C2B-CDF3-9C30715DBE90}"/>
          </ac:inkMkLst>
        </pc:inkChg>
        <pc:inkChg chg="add mod">
          <ac:chgData name="Giuseppe Tomassetti" userId="602e5fa9-ac8c-4882-a6c6-5d2537fdee56" providerId="ADAL" clId="{D4871BFF-E641-2E4A-910B-8F3179F111C3}" dt="2023-02-11T13:29:28.015" v="4408"/>
          <ac:inkMkLst>
            <pc:docMk/>
            <pc:sldMk cId="1803316934" sldId="293"/>
            <ac:inkMk id="47" creationId="{39A5DB6E-DECF-65EF-A29D-E16A878661D8}"/>
          </ac:inkMkLst>
        </pc:inkChg>
        <pc:inkChg chg="add">
          <ac:chgData name="Giuseppe Tomassetti" userId="602e5fa9-ac8c-4882-a6c6-5d2537fdee56" providerId="ADAL" clId="{D4871BFF-E641-2E4A-910B-8F3179F111C3}" dt="2023-02-11T13:32:15.224" v="4409" actId="9405"/>
          <ac:inkMkLst>
            <pc:docMk/>
            <pc:sldMk cId="1803316934" sldId="293"/>
            <ac:inkMk id="49" creationId="{52251F9B-5613-622E-FDD8-5304686120EC}"/>
          </ac:inkMkLst>
        </pc:inkChg>
        <pc:inkChg chg="add mod">
          <ac:chgData name="Giuseppe Tomassetti" userId="602e5fa9-ac8c-4882-a6c6-5d2537fdee56" providerId="ADAL" clId="{D4871BFF-E641-2E4A-910B-8F3179F111C3}" dt="2023-02-11T13:43:36.405" v="5554" actId="14100"/>
          <ac:inkMkLst>
            <pc:docMk/>
            <pc:sldMk cId="1803316934" sldId="293"/>
            <ac:inkMk id="55" creationId="{802BE909-A39F-DAAD-A0DB-55E1975C3282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6" creationId="{6E8B6B18-3B1F-07D2-7E2F-062F6A26F9DA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7" creationId="{4D1718B9-592C-A1E3-4F1C-27DCAA48F070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8" creationId="{D880A9BB-4FE7-872B-52DF-79A855A3B122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9" creationId="{045DF107-802C-50D7-4B72-AB68F05A815A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0" creationId="{D28EE94E-AFE5-3FF5-C477-37EEC36914BD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1" creationId="{A31EEEA9-A8DE-DB4B-EF0C-51610A8DC7ED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2" creationId="{0DBD31F7-BF51-9145-F061-2E9333F2F24A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3" creationId="{ED5684AE-5959-AB15-3C5C-95010436268B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4" creationId="{19A9B4DE-04CA-36B9-A4D7-B024F8E5E14F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5" creationId="{B2908909-D122-EEBE-C2BB-DAF4DEAAED9F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6" creationId="{AC02C32C-79C3-6361-4F04-F19164F1A4C4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7" creationId="{47031FDF-E1A0-E134-0CC1-36754E089957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8" creationId="{18169E39-C879-4203-4C20-70D27FC9CAA4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9" creationId="{B208D80C-DD0D-D35D-0616-847DE2C1E830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0" creationId="{03C46983-78BF-A0D2-B4AC-AE10C54E1C40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1" creationId="{B0F6A179-3111-9454-D1DC-22659BCA1503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2" creationId="{5D7FEC03-2A11-EE56-34BC-9EF41EC6C822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3" creationId="{0967714F-119B-7638-B2F5-95B51026C9EC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4" creationId="{25D6136C-CCB1-745D-11F5-A2895E9CAC21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5" creationId="{5B5BA73F-15B6-418E-A0AB-FD8C63CA6D05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6" creationId="{7E4EA2BC-85D9-E34C-1DD9-DA2FE00F9495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7" creationId="{C34B4566-3360-F85A-8498-479D5BBE7F2E}"/>
          </ac:inkMkLst>
        </pc:inkChg>
        <pc:inkChg chg="add mod">
          <ac:chgData name="Giuseppe Tomassetti" userId="602e5fa9-ac8c-4882-a6c6-5d2537fdee56" providerId="ADAL" clId="{D4871BFF-E641-2E4A-910B-8F3179F111C3}" dt="2023-02-11T13:38:05.293" v="5069"/>
          <ac:inkMkLst>
            <pc:docMk/>
            <pc:sldMk cId="1803316934" sldId="293"/>
            <ac:inkMk id="79" creationId="{B6D347EE-0311-5AE4-C538-37B057FC415B}"/>
          </ac:inkMkLst>
        </pc:inkChg>
        <pc:inkChg chg="add mod">
          <ac:chgData name="Giuseppe Tomassetti" userId="602e5fa9-ac8c-4882-a6c6-5d2537fdee56" providerId="ADAL" clId="{D4871BFF-E641-2E4A-910B-8F3179F111C3}" dt="2023-02-11T13:38:05.293" v="5069"/>
          <ac:inkMkLst>
            <pc:docMk/>
            <pc:sldMk cId="1803316934" sldId="293"/>
            <ac:inkMk id="80" creationId="{8B9692CD-F547-A410-D28A-24A616B15045}"/>
          </ac:inkMkLst>
        </pc:inkChg>
        <pc:inkChg chg="add mod">
          <ac:chgData name="Giuseppe Tomassetti" userId="602e5fa9-ac8c-4882-a6c6-5d2537fdee56" providerId="ADAL" clId="{D4871BFF-E641-2E4A-910B-8F3179F111C3}" dt="2023-02-11T13:38:08.091" v="5072"/>
          <ac:inkMkLst>
            <pc:docMk/>
            <pc:sldMk cId="1803316934" sldId="293"/>
            <ac:inkMk id="82" creationId="{82A9C0D0-DFA6-0D1D-9B2F-A585FBD9F527}"/>
          </ac:inkMkLst>
        </pc:inkChg>
        <pc:inkChg chg="add mod">
          <ac:chgData name="Giuseppe Tomassetti" userId="602e5fa9-ac8c-4882-a6c6-5d2537fdee56" providerId="ADAL" clId="{D4871BFF-E641-2E4A-910B-8F3179F111C3}" dt="2023-02-11T13:38:08.091" v="5072"/>
          <ac:inkMkLst>
            <pc:docMk/>
            <pc:sldMk cId="1803316934" sldId="293"/>
            <ac:inkMk id="83" creationId="{AF46B139-B88C-AE12-53DB-F99E81998B14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5" creationId="{3E1D9BAD-9CE3-F7B2-C461-8CC1821B49F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6" creationId="{8C25FBDC-2D3E-901F-2FEA-B4251B72EBF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7" creationId="{5CE607DB-173C-5C80-9BA2-530DE88065FD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8" creationId="{67BB42D1-7D80-08F6-F34F-2EFF84B7158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0" creationId="{1AB790F5-91B4-25D5-DC0F-AFEA3A63A455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1" creationId="{ABB049BB-5A71-3205-ACE6-B2B802E5DA05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2" creationId="{A8DA056A-6607-76D2-93B4-49C61B78176A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3" creationId="{7B58004A-2CBB-8FC7-1B0B-533D327ADB3B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4" creationId="{C5175619-94C5-A5A2-E8C9-1F24CDFF1B2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5" creationId="{A1E7EA07-658C-C312-999A-35487CEB27C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6" creationId="{A8EB1D2D-549D-5D1D-D92C-073176975C2B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8" creationId="{B06B1ABD-CC4B-FEA0-2E88-892C8999590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9" creationId="{2B4B48AC-2B1F-55ED-2F46-5CA7661AAE1D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00" creationId="{6625EC62-DFA3-201C-59C5-EDFA16E845AB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01" creationId="{9A1BB193-9045-9205-FBBE-6CDAA1AEA35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02" creationId="{C96E25E1-2996-B8C0-31C2-D185DDDCB25F}"/>
          </ac:inkMkLst>
        </pc:inkChg>
        <pc:inkChg chg="add del">
          <ac:chgData name="Giuseppe Tomassetti" userId="602e5fa9-ac8c-4882-a6c6-5d2537fdee56" providerId="ADAL" clId="{D4871BFF-E641-2E4A-910B-8F3179F111C3}" dt="2023-02-11T13:38:34.140" v="5093" actId="9405"/>
          <ac:inkMkLst>
            <pc:docMk/>
            <pc:sldMk cId="1803316934" sldId="293"/>
            <ac:inkMk id="104" creationId="{19FB6EC7-42A3-9007-BF7C-3D82E20CC032}"/>
          </ac:inkMkLst>
        </pc:inkChg>
        <pc:inkChg chg="add del">
          <ac:chgData name="Giuseppe Tomassetti" userId="602e5fa9-ac8c-4882-a6c6-5d2537fdee56" providerId="ADAL" clId="{D4871BFF-E641-2E4A-910B-8F3179F111C3}" dt="2023-02-11T13:40:05.450" v="5319"/>
          <ac:inkMkLst>
            <pc:docMk/>
            <pc:sldMk cId="1803316934" sldId="293"/>
            <ac:inkMk id="107" creationId="{344A9C2C-C8FD-31E7-11B6-4E542A381BCD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08" creationId="{CB3AAAE0-3252-C084-F1E8-347D67805077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09" creationId="{1B6A043D-A0DC-E2DE-2D73-8ADB6BE2FC2F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10" creationId="{7170A21B-487F-BDAA-00E4-D7832DC131F1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11" creationId="{69EB4F24-97F7-C9CB-7F9C-9C1E9AB2B805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12" creationId="{1ABE8018-3258-8AC2-1CDD-72DB27C106FE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5" creationId="{2952872E-556D-B758-BC58-996A6B3B3A22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6" creationId="{53F4B6F6-BC2F-4BB4-2AB1-B4DBDE55C4A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7" creationId="{A2E9BBD7-0E5F-980C-1EA9-266B9EED747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8" creationId="{DEABC85C-2CF0-E186-BE4F-82C8DBA9BE2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9" creationId="{BC904249-0E78-5EDE-F780-E62E1C51DE8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20" creationId="{BCDF463A-AB7A-5524-D8F0-E808FD1B20D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21" creationId="{C4995E72-AACE-B72E-8325-C7B2EF8935F3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22" creationId="{48F63D15-5966-7D3B-2F99-001B628B85B3}"/>
          </ac:inkMkLst>
        </pc:inkChg>
        <pc:inkChg chg="add">
          <ac:chgData name="Giuseppe Tomassetti" userId="602e5fa9-ac8c-4882-a6c6-5d2537fdee56" providerId="ADAL" clId="{D4871BFF-E641-2E4A-910B-8F3179F111C3}" dt="2023-02-11T13:44:00.188" v="5560" actId="9405"/>
          <ac:inkMkLst>
            <pc:docMk/>
            <pc:sldMk cId="1803316934" sldId="293"/>
            <ac:inkMk id="125" creationId="{1A243A97-1ED6-53F4-D087-4D0329FF5783}"/>
          </ac:inkMkLst>
        </pc:inkChg>
        <pc:inkChg chg="add mod">
          <ac:chgData name="Giuseppe Tomassetti" userId="602e5fa9-ac8c-4882-a6c6-5d2537fdee56" providerId="ADAL" clId="{D4871BFF-E641-2E4A-910B-8F3179F111C3}" dt="2023-02-11T13:44:02.315" v="5564"/>
          <ac:inkMkLst>
            <pc:docMk/>
            <pc:sldMk cId="1803316934" sldId="293"/>
            <ac:inkMk id="126" creationId="{42A14200-F70D-1F51-062F-852C8FA020EF}"/>
          </ac:inkMkLst>
        </pc:inkChg>
        <pc:inkChg chg="add mod">
          <ac:chgData name="Giuseppe Tomassetti" userId="602e5fa9-ac8c-4882-a6c6-5d2537fdee56" providerId="ADAL" clId="{D4871BFF-E641-2E4A-910B-8F3179F111C3}" dt="2023-02-11T13:44:02.315" v="5564"/>
          <ac:inkMkLst>
            <pc:docMk/>
            <pc:sldMk cId="1803316934" sldId="293"/>
            <ac:inkMk id="127" creationId="{4C57276D-7394-B955-E631-23393248AFCF}"/>
          </ac:inkMkLst>
        </pc:inkChg>
        <pc:inkChg chg="add mod">
          <ac:chgData name="Giuseppe Tomassetti" userId="602e5fa9-ac8c-4882-a6c6-5d2537fdee56" providerId="ADAL" clId="{D4871BFF-E641-2E4A-910B-8F3179F111C3}" dt="2023-02-11T13:44:02.315" v="5564"/>
          <ac:inkMkLst>
            <pc:docMk/>
            <pc:sldMk cId="1803316934" sldId="293"/>
            <ac:inkMk id="128" creationId="{AFF104D7-9D10-9CA3-6AA2-F3FE15663119}"/>
          </ac:inkMkLst>
        </pc:inkChg>
        <pc:inkChg chg="add mod">
          <ac:chgData name="Giuseppe Tomassetti" userId="602e5fa9-ac8c-4882-a6c6-5d2537fdee56" providerId="ADAL" clId="{D4871BFF-E641-2E4A-910B-8F3179F111C3}" dt="2023-02-11T13:44:03.607" v="5567"/>
          <ac:inkMkLst>
            <pc:docMk/>
            <pc:sldMk cId="1803316934" sldId="293"/>
            <ac:inkMk id="130" creationId="{11AEC54B-2B74-0BC9-7FBC-775FBECC100D}"/>
          </ac:inkMkLst>
        </pc:inkChg>
        <pc:inkChg chg="add mod">
          <ac:chgData name="Giuseppe Tomassetti" userId="602e5fa9-ac8c-4882-a6c6-5d2537fdee56" providerId="ADAL" clId="{D4871BFF-E641-2E4A-910B-8F3179F111C3}" dt="2023-02-11T13:44:03.607" v="5567"/>
          <ac:inkMkLst>
            <pc:docMk/>
            <pc:sldMk cId="1803316934" sldId="293"/>
            <ac:inkMk id="131" creationId="{DBD5E093-B7C3-C287-25A0-65B6679D3A6E}"/>
          </ac:inkMkLst>
        </pc:inkChg>
        <pc:inkChg chg="add">
          <ac:chgData name="Giuseppe Tomassetti" userId="602e5fa9-ac8c-4882-a6c6-5d2537fdee56" providerId="ADAL" clId="{D4871BFF-E641-2E4A-910B-8F3179F111C3}" dt="2023-02-11T13:44:08.421" v="5568" actId="9405"/>
          <ac:inkMkLst>
            <pc:docMk/>
            <pc:sldMk cId="1803316934" sldId="293"/>
            <ac:inkMk id="133" creationId="{E4B48AD2-7962-A526-FA55-998E5131C86C}"/>
          </ac:inkMkLst>
        </pc:inkChg>
        <pc:inkChg chg="add mod">
          <ac:chgData name="Giuseppe Tomassetti" userId="602e5fa9-ac8c-4882-a6c6-5d2537fdee56" providerId="ADAL" clId="{D4871BFF-E641-2E4A-910B-8F3179F111C3}" dt="2023-02-11T13:45:35.386" v="5570" actId="1076"/>
          <ac:inkMkLst>
            <pc:docMk/>
            <pc:sldMk cId="1803316934" sldId="293"/>
            <ac:inkMk id="134" creationId="{46B9BAFE-9DE5-29AC-F223-C239F9E4B6E7}"/>
          </ac:inkMkLst>
        </pc:inkChg>
        <pc:inkChg chg="add">
          <ac:chgData name="Giuseppe Tomassetti" userId="602e5fa9-ac8c-4882-a6c6-5d2537fdee56" providerId="ADAL" clId="{D4871BFF-E641-2E4A-910B-8F3179F111C3}" dt="2023-02-11T13:45:42.701" v="5571" actId="9405"/>
          <ac:inkMkLst>
            <pc:docMk/>
            <pc:sldMk cId="1803316934" sldId="293"/>
            <ac:inkMk id="135" creationId="{D7B4AF80-0842-AC7D-DF48-E0DF07730872}"/>
          </ac:inkMkLst>
        </pc:inkChg>
        <pc:inkChg chg="add">
          <ac:chgData name="Giuseppe Tomassetti" userId="602e5fa9-ac8c-4882-a6c6-5d2537fdee56" providerId="ADAL" clId="{D4871BFF-E641-2E4A-910B-8F3179F111C3}" dt="2023-02-11T13:45:47.515" v="5572" actId="9405"/>
          <ac:inkMkLst>
            <pc:docMk/>
            <pc:sldMk cId="1803316934" sldId="293"/>
            <ac:inkMk id="136" creationId="{582F177C-1ABB-7DB8-ADCC-D725DFF4406C}"/>
          </ac:inkMkLst>
        </pc:inkChg>
        <pc:inkChg chg="add">
          <ac:chgData name="Giuseppe Tomassetti" userId="602e5fa9-ac8c-4882-a6c6-5d2537fdee56" providerId="ADAL" clId="{D4871BFF-E641-2E4A-910B-8F3179F111C3}" dt="2023-02-11T13:45:48.884" v="5573" actId="9405"/>
          <ac:inkMkLst>
            <pc:docMk/>
            <pc:sldMk cId="1803316934" sldId="293"/>
            <ac:inkMk id="137" creationId="{F16FB84E-0102-2A4C-8770-6CF966D578DA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38" creationId="{73C50EB0-0A54-0A4B-7DB1-55FADAC18829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39" creationId="{1F9A26B3-9C9A-F1B6-7E58-89A7A94E1D4D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0" creationId="{2E02D7F8-A811-867E-6BA0-C988644054C9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1" creationId="{DC740837-6AB9-D527-926F-485B467C0372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4" creationId="{49A8929C-86DF-6080-D54E-E94EF442EEC6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5" creationId="{712FF6F6-609C-2E03-3900-CA8ABF5FDDD4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47" creationId="{BE66EA20-8510-A75D-70AF-6C7A5FFA4051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48" creationId="{73EC8E1C-562E-8560-ED4A-A1D6977CDB4A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49" creationId="{1E2B6091-8A4A-125B-7656-DF3478D53F7D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50" creationId="{1AC96DA1-E05E-AFB2-0065-8AD633AD4666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42:01.331" v="13059"/>
        <pc:sldMkLst>
          <pc:docMk/>
          <pc:sldMk cId="4183660309" sldId="294"/>
        </pc:sldMkLst>
        <pc:spChg chg="add del mod">
          <ac:chgData name="Giuseppe Tomassetti" userId="602e5fa9-ac8c-4882-a6c6-5d2537fdee56" providerId="ADAL" clId="{D4871BFF-E641-2E4A-910B-8F3179F111C3}" dt="2023-02-13T13:42:01.331" v="13059"/>
          <ac:spMkLst>
            <pc:docMk/>
            <pc:sldMk cId="4183660309" sldId="294"/>
            <ac:spMk id="2" creationId="{37E51553-33FE-6EAD-81BE-C4493C6E6DD3}"/>
          </ac:spMkLst>
        </pc:spChg>
        <pc:spChg chg="del">
          <ac:chgData name="Giuseppe Tomassetti" userId="602e5fa9-ac8c-4882-a6c6-5d2537fdee56" providerId="ADAL" clId="{D4871BFF-E641-2E4A-910B-8F3179F111C3}" dt="2023-02-11T13:51:18.433" v="5966" actId="478"/>
          <ac:spMkLst>
            <pc:docMk/>
            <pc:sldMk cId="4183660309" sldId="294"/>
            <ac:spMk id="2" creationId="{A9E4A6AE-8A1A-D11D-AD34-4D156DD3BE58}"/>
          </ac:spMkLst>
        </pc:spChg>
        <pc:spChg chg="del">
          <ac:chgData name="Giuseppe Tomassetti" userId="602e5fa9-ac8c-4882-a6c6-5d2537fdee56" providerId="ADAL" clId="{D4871BFF-E641-2E4A-910B-8F3179F111C3}" dt="2023-02-11T13:51:18.433" v="5966" actId="478"/>
          <ac:spMkLst>
            <pc:docMk/>
            <pc:sldMk cId="4183660309" sldId="294"/>
            <ac:spMk id="3" creationId="{0D8731C2-2B75-5510-F5A5-A87FE71D5E9D}"/>
          </ac:spMkLst>
        </pc:spChg>
        <pc:spChg chg="add mod">
          <ac:chgData name="Giuseppe Tomassetti" userId="602e5fa9-ac8c-4882-a6c6-5d2537fdee56" providerId="ADAL" clId="{D4871BFF-E641-2E4A-910B-8F3179F111C3}" dt="2023-02-11T16:52:08.563" v="7109" actId="20577"/>
          <ac:spMkLst>
            <pc:docMk/>
            <pc:sldMk cId="4183660309" sldId="294"/>
            <ac:spMk id="57" creationId="{FA5C6293-F05E-9FE3-FF34-1184DBC52411}"/>
          </ac:spMkLst>
        </pc:spChg>
        <pc:spChg chg="add mod">
          <ac:chgData name="Giuseppe Tomassetti" userId="602e5fa9-ac8c-4882-a6c6-5d2537fdee56" providerId="ADAL" clId="{D4871BFF-E641-2E4A-910B-8F3179F111C3}" dt="2023-02-11T17:08:56.193" v="7507" actId="20577"/>
          <ac:spMkLst>
            <pc:docMk/>
            <pc:sldMk cId="4183660309" sldId="294"/>
            <ac:spMk id="58" creationId="{4A1F436E-E60A-9D07-ACE1-E5B4FC98EF22}"/>
          </ac:spMkLst>
        </pc:spChg>
        <pc:spChg chg="add mod">
          <ac:chgData name="Giuseppe Tomassetti" userId="602e5fa9-ac8c-4882-a6c6-5d2537fdee56" providerId="ADAL" clId="{D4871BFF-E641-2E4A-910B-8F3179F111C3}" dt="2023-02-11T17:07:19.653" v="7483" actId="1076"/>
          <ac:spMkLst>
            <pc:docMk/>
            <pc:sldMk cId="4183660309" sldId="294"/>
            <ac:spMk id="196" creationId="{9DF28817-71DA-7C36-801F-878B500D9A72}"/>
          </ac:spMkLst>
        </pc:spChg>
        <pc:grpChg chg="add del mod">
          <ac:chgData name="Giuseppe Tomassetti" userId="602e5fa9-ac8c-4882-a6c6-5d2537fdee56" providerId="ADAL" clId="{D4871BFF-E641-2E4A-910B-8F3179F111C3}" dt="2023-02-11T13:51:31.629" v="5968"/>
          <ac:grpSpMkLst>
            <pc:docMk/>
            <pc:sldMk cId="4183660309" sldId="294"/>
            <ac:grpSpMk id="5" creationId="{40E51156-BD7E-EC32-0FF7-6D45DAC85B3F}"/>
          </ac:grpSpMkLst>
        </pc:grpChg>
        <pc:grpChg chg="add del mod">
          <ac:chgData name="Giuseppe Tomassetti" userId="602e5fa9-ac8c-4882-a6c6-5d2537fdee56" providerId="ADAL" clId="{D4871BFF-E641-2E4A-910B-8F3179F111C3}" dt="2023-02-11T13:51:31.629" v="5968"/>
          <ac:grpSpMkLst>
            <pc:docMk/>
            <pc:sldMk cId="4183660309" sldId="294"/>
            <ac:grpSpMk id="17" creationId="{10DDED12-62EF-D943-3303-E0D30B3E774E}"/>
          </ac:grpSpMkLst>
        </pc:grpChg>
        <pc:grpChg chg="add del mod">
          <ac:chgData name="Giuseppe Tomassetti" userId="602e5fa9-ac8c-4882-a6c6-5d2537fdee56" providerId="ADAL" clId="{D4871BFF-E641-2E4A-910B-8F3179F111C3}" dt="2023-02-11T13:51:31.629" v="5968"/>
          <ac:grpSpMkLst>
            <pc:docMk/>
            <pc:sldMk cId="4183660309" sldId="294"/>
            <ac:grpSpMk id="29" creationId="{BC208BC8-C755-C51F-1C25-CB1E5E134B03}"/>
          </ac:grpSpMkLst>
        </pc:grpChg>
        <pc:grpChg chg="mod">
          <ac:chgData name="Giuseppe Tomassetti" userId="602e5fa9-ac8c-4882-a6c6-5d2537fdee56" providerId="ADAL" clId="{D4871BFF-E641-2E4A-910B-8F3179F111C3}" dt="2023-02-11T16:53:14.232" v="7334"/>
          <ac:grpSpMkLst>
            <pc:docMk/>
            <pc:sldMk cId="4183660309" sldId="294"/>
            <ac:grpSpMk id="68" creationId="{0830D3EE-32F5-93BD-1A40-94A2702958F7}"/>
          </ac:grpSpMkLst>
        </pc:grpChg>
        <pc:grpChg chg="mod">
          <ac:chgData name="Giuseppe Tomassetti" userId="602e5fa9-ac8c-4882-a6c6-5d2537fdee56" providerId="ADAL" clId="{D4871BFF-E641-2E4A-910B-8F3179F111C3}" dt="2023-02-11T16:53:18.830" v="7340"/>
          <ac:grpSpMkLst>
            <pc:docMk/>
            <pc:sldMk cId="4183660309" sldId="294"/>
            <ac:grpSpMk id="74" creationId="{E4F72895-9880-C72A-B13F-010072060A39}"/>
          </ac:grpSpMkLst>
        </pc:grpChg>
        <pc:grpChg chg="mod">
          <ac:chgData name="Giuseppe Tomassetti" userId="602e5fa9-ac8c-4882-a6c6-5d2537fdee56" providerId="ADAL" clId="{D4871BFF-E641-2E4A-910B-8F3179F111C3}" dt="2023-02-11T16:53:24.163" v="7348"/>
          <ac:grpSpMkLst>
            <pc:docMk/>
            <pc:sldMk cId="4183660309" sldId="294"/>
            <ac:grpSpMk id="82" creationId="{3290F6F9-A38B-FE97-76C5-62365BF1D502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5" creationId="{BEFFE3F1-420A-EF17-4772-D2C24BE60709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6" creationId="{90B5B69D-389B-CE6B-8782-9CA5D6A809A7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7" creationId="{FF70A84F-98DD-7CC6-EA69-34E4B6CC152A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8" creationId="{E7B716FF-D327-715C-FD09-0B7034147B1F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9" creationId="{9204F26B-0E90-701A-878D-969AFC28B89A}"/>
          </ac:grpSpMkLst>
        </pc:grpChg>
        <pc:grpChg chg="mod">
          <ac:chgData name="Giuseppe Tomassetti" userId="602e5fa9-ac8c-4882-a6c6-5d2537fdee56" providerId="ADAL" clId="{D4871BFF-E641-2E4A-910B-8F3179F111C3}" dt="2023-02-11T16:53:33.256" v="7368"/>
          <ac:grpSpMkLst>
            <pc:docMk/>
            <pc:sldMk cId="4183660309" sldId="294"/>
            <ac:grpSpMk id="106" creationId="{96529CED-BF83-E210-0E9E-4ED2C6D9B631}"/>
          </ac:grpSpMkLst>
        </pc:grpChg>
        <pc:grpChg chg="mod">
          <ac:chgData name="Giuseppe Tomassetti" userId="602e5fa9-ac8c-4882-a6c6-5d2537fdee56" providerId="ADAL" clId="{D4871BFF-E641-2E4A-910B-8F3179F111C3}" dt="2023-02-11T16:53:37.566" v="7374"/>
          <ac:grpSpMkLst>
            <pc:docMk/>
            <pc:sldMk cId="4183660309" sldId="294"/>
            <ac:grpSpMk id="112" creationId="{1CF50714-AC38-DDC3-6E2E-B38588CD06BF}"/>
          </ac:grpSpMkLst>
        </pc:grpChg>
        <pc:grpChg chg="mod">
          <ac:chgData name="Giuseppe Tomassetti" userId="602e5fa9-ac8c-4882-a6c6-5d2537fdee56" providerId="ADAL" clId="{D4871BFF-E641-2E4A-910B-8F3179F111C3}" dt="2023-02-11T16:53:44.439" v="7382"/>
          <ac:grpSpMkLst>
            <pc:docMk/>
            <pc:sldMk cId="4183660309" sldId="294"/>
            <ac:grpSpMk id="120" creationId="{A8C01686-E9B0-FD9F-0861-460E785481D1}"/>
          </ac:grpSpMkLst>
        </pc:grpChg>
        <pc:grpChg chg="mod">
          <ac:chgData name="Giuseppe Tomassetti" userId="602e5fa9-ac8c-4882-a6c6-5d2537fdee56" providerId="ADAL" clId="{D4871BFF-E641-2E4A-910B-8F3179F111C3}" dt="2023-02-11T16:53:44.439" v="7382"/>
          <ac:grpSpMkLst>
            <pc:docMk/>
            <pc:sldMk cId="4183660309" sldId="294"/>
            <ac:grpSpMk id="121" creationId="{F754F969-1EFC-90CC-5179-22233100E2E7}"/>
          </ac:grpSpMkLst>
        </pc:grpChg>
        <pc:grpChg chg="mod">
          <ac:chgData name="Giuseppe Tomassetti" userId="602e5fa9-ac8c-4882-a6c6-5d2537fdee56" providerId="ADAL" clId="{D4871BFF-E641-2E4A-910B-8F3179F111C3}" dt="2023-02-11T16:53:54.717" v="7387"/>
          <ac:grpSpMkLst>
            <pc:docMk/>
            <pc:sldMk cId="4183660309" sldId="294"/>
            <ac:grpSpMk id="126" creationId="{A7DF6A7B-B40D-FDC7-47C9-B2EB60833D0F}"/>
          </ac:grpSpMkLst>
        </pc:grpChg>
        <pc:grpChg chg="mod">
          <ac:chgData name="Giuseppe Tomassetti" userId="602e5fa9-ac8c-4882-a6c6-5d2537fdee56" providerId="ADAL" clId="{D4871BFF-E641-2E4A-910B-8F3179F111C3}" dt="2023-02-11T16:53:57.105" v="7391"/>
          <ac:grpSpMkLst>
            <pc:docMk/>
            <pc:sldMk cId="4183660309" sldId="294"/>
            <ac:grpSpMk id="130" creationId="{B75F4085-10AE-55F0-19E1-B84897E1A326}"/>
          </ac:grpSpMkLst>
        </pc:grpChg>
        <pc:grpChg chg="del mod">
          <ac:chgData name="Giuseppe Tomassetti" userId="602e5fa9-ac8c-4882-a6c6-5d2537fdee56" providerId="ADAL" clId="{D4871BFF-E641-2E4A-910B-8F3179F111C3}" dt="2023-02-11T16:54:51.886" v="7452"/>
          <ac:grpSpMkLst>
            <pc:docMk/>
            <pc:sldMk cId="4183660309" sldId="294"/>
            <ac:grpSpMk id="142" creationId="{1AA72085-57F7-061C-59FD-516D6244EE21}"/>
          </ac:grpSpMkLst>
        </pc:grpChg>
        <pc:grpChg chg="mod">
          <ac:chgData name="Giuseppe Tomassetti" userId="602e5fa9-ac8c-4882-a6c6-5d2537fdee56" providerId="ADAL" clId="{D4871BFF-E641-2E4A-910B-8F3179F111C3}" dt="2023-02-11T16:54:10.859" v="7407"/>
          <ac:grpSpMkLst>
            <pc:docMk/>
            <pc:sldMk cId="4183660309" sldId="294"/>
            <ac:grpSpMk id="146" creationId="{100F7343-81F3-2E91-6695-EFF6CFE5E2D9}"/>
          </ac:grpSpMkLst>
        </pc:grpChg>
        <pc:grpChg chg="del mod">
          <ac:chgData name="Giuseppe Tomassetti" userId="602e5fa9-ac8c-4882-a6c6-5d2537fdee56" providerId="ADAL" clId="{D4871BFF-E641-2E4A-910B-8F3179F111C3}" dt="2023-02-11T16:54:19.894" v="7423"/>
          <ac:grpSpMkLst>
            <pc:docMk/>
            <pc:sldMk cId="4183660309" sldId="294"/>
            <ac:grpSpMk id="153" creationId="{817E05CC-A585-B8E6-56E9-8285942665EF}"/>
          </ac:grpSpMkLst>
        </pc:grpChg>
        <pc:grpChg chg="mod">
          <ac:chgData name="Giuseppe Tomassetti" userId="602e5fa9-ac8c-4882-a6c6-5d2537fdee56" providerId="ADAL" clId="{D4871BFF-E641-2E4A-910B-8F3179F111C3}" dt="2023-02-11T16:54:19.894" v="7423"/>
          <ac:grpSpMkLst>
            <pc:docMk/>
            <pc:sldMk cId="4183660309" sldId="294"/>
            <ac:grpSpMk id="162" creationId="{8C2D3051-1D30-3742-DFA7-F61539AE97CD}"/>
          </ac:grpSpMkLst>
        </pc:grpChg>
        <pc:grpChg chg="mod">
          <ac:chgData name="Giuseppe Tomassetti" userId="602e5fa9-ac8c-4882-a6c6-5d2537fdee56" providerId="ADAL" clId="{D4871BFF-E641-2E4A-910B-8F3179F111C3}" dt="2023-02-11T16:54:24.170" v="7428"/>
          <ac:grpSpMkLst>
            <pc:docMk/>
            <pc:sldMk cId="4183660309" sldId="294"/>
            <ac:grpSpMk id="167" creationId="{20B64868-940B-19A3-5C4B-3FDF29C97978}"/>
          </ac:grpSpMkLst>
        </pc:grpChg>
        <pc:grpChg chg="del mod">
          <ac:chgData name="Giuseppe Tomassetti" userId="602e5fa9-ac8c-4882-a6c6-5d2537fdee56" providerId="ADAL" clId="{D4871BFF-E641-2E4A-910B-8F3179F111C3}" dt="2023-02-11T16:54:55.807" v="7456"/>
          <ac:grpSpMkLst>
            <pc:docMk/>
            <pc:sldMk cId="4183660309" sldId="294"/>
            <ac:grpSpMk id="175" creationId="{4777AADB-8B3D-C658-CC9C-BD1EAD23D5DB}"/>
          </ac:grpSpMkLst>
        </pc:grpChg>
        <pc:grpChg chg="mod">
          <ac:chgData name="Giuseppe Tomassetti" userId="602e5fa9-ac8c-4882-a6c6-5d2537fdee56" providerId="ADAL" clId="{D4871BFF-E641-2E4A-910B-8F3179F111C3}" dt="2023-02-11T16:54:33.997" v="7439"/>
          <ac:grpSpMkLst>
            <pc:docMk/>
            <pc:sldMk cId="4183660309" sldId="294"/>
            <ac:grpSpMk id="178" creationId="{8F731399-4129-C8CB-2929-06C37CD2DF43}"/>
          </ac:grpSpMkLst>
        </pc:grpChg>
        <pc:grpChg chg="mod">
          <ac:chgData name="Giuseppe Tomassetti" userId="602e5fa9-ac8c-4882-a6c6-5d2537fdee56" providerId="ADAL" clId="{D4871BFF-E641-2E4A-910B-8F3179F111C3}" dt="2023-02-11T16:54:41.245" v="7447"/>
          <ac:grpSpMkLst>
            <pc:docMk/>
            <pc:sldMk cId="4183660309" sldId="294"/>
            <ac:grpSpMk id="186" creationId="{92E13C38-DF59-D12C-539A-98963178EAAC}"/>
          </ac:grpSpMkLst>
        </pc:grpChg>
        <pc:grpChg chg="mod">
          <ac:chgData name="Giuseppe Tomassetti" userId="602e5fa9-ac8c-4882-a6c6-5d2537fdee56" providerId="ADAL" clId="{D4871BFF-E641-2E4A-910B-8F3179F111C3}" dt="2023-02-11T16:54:51.886" v="7452"/>
          <ac:grpSpMkLst>
            <pc:docMk/>
            <pc:sldMk cId="4183660309" sldId="294"/>
            <ac:grpSpMk id="191" creationId="{B9CEA485-BC04-ECFD-D365-CE27E9C444A4}"/>
          </ac:grpSpMkLst>
        </pc:grpChg>
        <pc:grpChg chg="mod">
          <ac:chgData name="Giuseppe Tomassetti" userId="602e5fa9-ac8c-4882-a6c6-5d2537fdee56" providerId="ADAL" clId="{D4871BFF-E641-2E4A-910B-8F3179F111C3}" dt="2023-02-11T16:54:55.807" v="7456"/>
          <ac:grpSpMkLst>
            <pc:docMk/>
            <pc:sldMk cId="4183660309" sldId="294"/>
            <ac:grpSpMk id="195" creationId="{4A18F114-A515-287D-2BF7-E444172A2AF6}"/>
          </ac:grpSpMkLst>
        </pc:grpChg>
        <pc:picChg chg="add mod">
          <ac:chgData name="Giuseppe Tomassetti" userId="602e5fa9-ac8c-4882-a6c6-5d2537fdee56" providerId="ADAL" clId="{D4871BFF-E641-2E4A-910B-8F3179F111C3}" dt="2023-02-11T16:52:11.461" v="7110" actId="1076"/>
          <ac:picMkLst>
            <pc:docMk/>
            <pc:sldMk cId="4183660309" sldId="294"/>
            <ac:picMk id="56" creationId="{95456FB9-58D8-825C-F964-DD73923E291A}"/>
          </ac:picMkLst>
        </pc:picChg>
        <pc:inkChg chg="add del mod">
          <ac:chgData name="Giuseppe Tomassetti" userId="602e5fa9-ac8c-4882-a6c6-5d2537fdee56" providerId="ADAL" clId="{D4871BFF-E641-2E4A-910B-8F3179F111C3}" dt="2023-02-11T13:51:31.629" v="5968"/>
          <ac:inkMkLst>
            <pc:docMk/>
            <pc:sldMk cId="4183660309" sldId="294"/>
            <ac:inkMk id="4" creationId="{F79DB2E9-04FC-E15B-B9C4-892B254BB346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6" creationId="{EB105255-6F1B-0BEA-6C19-602378C9044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7" creationId="{E00C08E9-95FE-AD7C-CDC6-D1479CE0012F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8" creationId="{9CC34D9D-E43A-4598-35B1-8FD6EE24433B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9" creationId="{20F3EE92-8D59-33C1-C2FB-58B27CAE98C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0" creationId="{1C88D9E4-A13E-8611-E9AE-F11A3C70B196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1" creationId="{DC764FF7-336D-8CB2-6DC7-9C8B0B8C4114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2" creationId="{C08F928D-6E29-686D-AC47-448D544F1D76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3" creationId="{403F64BE-41D8-1203-89E3-E0F7C9A2C21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4" creationId="{90EDEBA4-0135-5BB0-1173-4FF5DEC04B83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5" creationId="{B182C837-9463-54AA-1B53-89EA5069DA4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6" creationId="{043D8184-F66E-29CD-63A4-F077DBE450B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8" creationId="{B0DEC855-A525-82A6-5A91-71514FD6392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9" creationId="{493E0C98-1FDD-380C-ADCB-63F4559DA738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0" creationId="{BB293A51-C75C-B934-0D91-81BC71B49D70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1" creationId="{33B156D4-D57D-AF8B-0222-5A6915CBE6B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2" creationId="{0A3E71A3-9D6B-58B8-AD41-261C539A17EB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3" creationId="{1B43A933-A2CA-5BEE-76B1-552D3B26257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4" creationId="{C9A7C139-E6FB-2FA8-03E4-B1856A5A64C7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5" creationId="{2A031EB9-777C-9699-52A3-4820112BA8B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6" creationId="{A477CBF6-25D9-22B4-90A2-BFDB679C5E1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7" creationId="{0D82CF0E-45F4-7621-34DE-C9C552103E2E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8" creationId="{EC64E6F9-8CDE-EDF0-34FA-251F00DDAA9B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0" creationId="{D376ED89-39A8-3BD4-44A0-4445FFC25BE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1" creationId="{FD3ED59A-7DED-933F-8A97-E9BB55214A6E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2" creationId="{519E2C91-B995-0466-7B5E-307260CC8210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3" creationId="{5CECA2C4-67A9-2C4A-2D42-2B9A4FB833E4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4" creationId="{ED36BD91-E76A-4A45-EA59-3E98A1C15FD8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5" creationId="{3CF051D0-CEEE-6CEC-78DE-A28C2C387C7D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6" creationId="{79BBB5CD-3DA0-31B4-020B-417937FE301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7" creationId="{FAA3520A-6172-5483-5CB6-82C68BA55A5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8" creationId="{0E665C2C-DA11-4096-DB7E-6CB20153072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9" creationId="{E310DDC3-8EA2-52F1-40A0-7B6E80FAFBE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0" creationId="{50FD0D97-34B3-48E8-A3BB-862A1F0C14F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1" creationId="{168BED37-647F-0519-96CD-61641C50C6A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2" creationId="{65EE7A69-4DEE-B18C-085F-4E299A1B5D6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3" creationId="{CBD85AEC-9D42-AF70-904F-FECCC6B3284D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4" creationId="{BADBBF10-D0DE-367F-26DE-D5A54EC349DF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5" creationId="{A44891B7-FA07-45B7-5F63-42781290F40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6" creationId="{C6AF62A4-27C3-2E48-9D25-A8D4648F45A3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7" creationId="{238BFDC3-5C27-FBDD-F8EE-4432EF66E9D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8" creationId="{CE5632BB-229E-5C7F-38BE-999E2FC4413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9" creationId="{261815CB-8294-B6CE-A11F-5AAF2AEF1870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0" creationId="{E45DA691-4B1A-EA51-EBB0-0A8FC9F64EF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1" creationId="{A6DC59FB-B82D-6F69-5512-A8393CEE9FE8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2" creationId="{5CC68D74-4B35-9DF9-D8DB-60CAF23C8B6D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3" creationId="{AAAAAB82-9D71-B83E-6A5A-7791D34B3A4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4" creationId="{1B8B875D-7A02-9BD0-9C08-9AD62C13A138}"/>
          </ac:inkMkLst>
        </pc:inkChg>
        <pc:inkChg chg="add del mod">
          <ac:chgData name="Giuseppe Tomassetti" userId="602e5fa9-ac8c-4882-a6c6-5d2537fdee56" providerId="ADAL" clId="{D4871BFF-E641-2E4A-910B-8F3179F111C3}" dt="2023-02-11T16:49:08.632" v="7057"/>
          <ac:inkMkLst>
            <pc:docMk/>
            <pc:sldMk cId="4183660309" sldId="294"/>
            <ac:inkMk id="55" creationId="{08523EB9-95C7-0E0F-99E9-F080B7285479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59" creationId="{799D6835-1F7B-2EC7-425A-1B68AD2F77BD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0" creationId="{329E1DDB-C25E-B6B0-1F96-0DBA31FCA596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1" creationId="{2DF37582-DB40-D8BC-3584-7F181B1BC7D9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2" creationId="{8A0C1F20-93E4-ED5B-0E0E-AF1E5C50766F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3" creationId="{005CB31F-62CE-B972-5F4B-A3855B9749B8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4" creationId="{001799CC-EC5F-A82E-2CFF-545C0D01BF0B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5" creationId="{DF652CE3-97F4-A102-18EE-F5322B3DE183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6" creationId="{DAFC0DFB-951B-A56D-2CFB-AB5CABF816A7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7" creationId="{926F080D-1596-E687-01B7-2EA2B5DDFB12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69" creationId="{F3F4AD74-D029-16EC-6D52-8276B2EDE515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0" creationId="{E8CD7CC4-CFF5-AA16-568B-4E3DEFEA1B32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1" creationId="{C6E0EAA3-1113-1A2C-E55F-673AE2C3D76C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2" creationId="{2EA0FED6-0F13-0AC3-B8A9-C67727C3B271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3" creationId="{21E3EE0C-2D9E-8DA0-6324-F36488B84481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5" creationId="{5B4C2E5B-26F4-2B2E-ACBB-DCA06E2E9DB6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6" creationId="{A34D489F-BFB9-E957-7C8A-D8523688CA92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7" creationId="{5EC74B19-17F6-5269-D2A7-31D2F4183558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8" creationId="{06B487C2-9C2A-19C1-099F-51584BCD2003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9" creationId="{F68A7273-9F9F-6EB7-8560-45F7612220AA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80" creationId="{9595D90B-758A-FD9F-C685-D4626C9FB937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81" creationId="{44BB7BFE-56EA-029D-354C-30AD51F1930F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3" creationId="{FCB66865-0715-9BE2-EF85-7E69F5E814AB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4" creationId="{E0C4DC8D-79F5-7769-18FF-CF458E2AD520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5" creationId="{9B393D2C-405C-704E-E3ED-49DE47300F86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6" creationId="{AB73C643-326F-8615-40C9-60064E7CA085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7" creationId="{0B31216C-CB4A-E7DE-0F5A-CC090757F42D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8" creationId="{65B13AA7-A1AA-1366-6E44-2B5D578B4DF5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9" creationId="{2D2BFBA7-B665-8962-0BB8-C8DCDA121EB1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0" creationId="{D7E878F4-2CC1-7E93-5AA6-574AF19D0B06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1" creationId="{68B61FD9-8203-A4CE-114A-9179A7532FB2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2" creationId="{6398EE2D-B816-5D8F-03A1-94506CD0F668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3" creationId="{90930B8C-97BA-E07B-75DF-210B19071BB7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4" creationId="{F1E739F2-D82C-B8F9-5CDC-951B8F51DD61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0" creationId="{B00F436A-370C-1092-0146-4447B871C679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1" creationId="{EDC74D92-3AB2-C2A1-8933-A3AB0D0645CC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2" creationId="{7A149020-D9DC-F18C-B72B-EF2CAD6C8824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3" creationId="{0C4B7741-2877-967A-3A65-B6DDD26C4BA7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4" creationId="{566BE8B0-21BB-9E5C-E47F-735045D3A7D9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5" creationId="{90E7A628-2371-952B-F1DE-D5C46FCC06A8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07" creationId="{140D7BBF-B4C1-B056-05A0-88C64D2207B7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08" creationId="{AB751E11-100B-1D7E-3D6E-B4E104F13244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09" creationId="{C52CB453-17BD-F46C-6816-E135FC4CA4C4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10" creationId="{1329C024-5FB1-FD47-C84F-5E31F8BF94CC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11" creationId="{D0328D82-389E-D2ED-BFF8-3E377EC04EA1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3" creationId="{115CAEA8-B029-949D-680F-868217582D83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4" creationId="{F959E34E-61A7-C5C6-CB50-3F3E99E87EE7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5" creationId="{3BF35649-D1C8-BFFA-EE0B-0F5147BBA39C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6" creationId="{C3B8AF03-C113-655C-5C8C-9D428E4880B9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7" creationId="{DD6F7E44-13FB-BD3A-1B19-2D692A17F95D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8" creationId="{157844EB-25B1-0BFF-944E-9538D25C2C4B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9" creationId="{89B3F2C0-05A4-5CF5-094F-5D10473D4D15}"/>
          </ac:inkMkLst>
        </pc:inkChg>
        <pc:inkChg chg="add mod">
          <ac:chgData name="Giuseppe Tomassetti" userId="602e5fa9-ac8c-4882-a6c6-5d2537fdee56" providerId="ADAL" clId="{D4871BFF-E641-2E4A-910B-8F3179F111C3}" dt="2023-02-11T16:53:54.717" v="7387"/>
          <ac:inkMkLst>
            <pc:docMk/>
            <pc:sldMk cId="4183660309" sldId="294"/>
            <ac:inkMk id="122" creationId="{6A37087C-F334-2970-BC77-79230B18D9C2}"/>
          </ac:inkMkLst>
        </pc:inkChg>
        <pc:inkChg chg="add">
          <ac:chgData name="Giuseppe Tomassetti" userId="602e5fa9-ac8c-4882-a6c6-5d2537fdee56" providerId="ADAL" clId="{D4871BFF-E641-2E4A-910B-8F3179F111C3}" dt="2023-02-11T16:53:53.167" v="7384" actId="9405"/>
          <ac:inkMkLst>
            <pc:docMk/>
            <pc:sldMk cId="4183660309" sldId="294"/>
            <ac:inkMk id="123" creationId="{B9BB7332-479E-C72E-8E7E-DCE8218A6208}"/>
          </ac:inkMkLst>
        </pc:inkChg>
        <pc:inkChg chg="add mod">
          <ac:chgData name="Giuseppe Tomassetti" userId="602e5fa9-ac8c-4882-a6c6-5d2537fdee56" providerId="ADAL" clId="{D4871BFF-E641-2E4A-910B-8F3179F111C3}" dt="2023-02-11T16:53:54.717" v="7387"/>
          <ac:inkMkLst>
            <pc:docMk/>
            <pc:sldMk cId="4183660309" sldId="294"/>
            <ac:inkMk id="124" creationId="{5F92D7A1-58F9-1C38-9F35-BDA63A59B272}"/>
          </ac:inkMkLst>
        </pc:inkChg>
        <pc:inkChg chg="add mod">
          <ac:chgData name="Giuseppe Tomassetti" userId="602e5fa9-ac8c-4882-a6c6-5d2537fdee56" providerId="ADAL" clId="{D4871BFF-E641-2E4A-910B-8F3179F111C3}" dt="2023-02-11T16:53:54.717" v="7387"/>
          <ac:inkMkLst>
            <pc:docMk/>
            <pc:sldMk cId="4183660309" sldId="294"/>
            <ac:inkMk id="125" creationId="{8D489E2A-4D3C-0BE9-49C9-10CFBE7ECD9E}"/>
          </ac:inkMkLst>
        </pc:inkChg>
        <pc:inkChg chg="add">
          <ac:chgData name="Giuseppe Tomassetti" userId="602e5fa9-ac8c-4882-a6c6-5d2537fdee56" providerId="ADAL" clId="{D4871BFF-E641-2E4A-910B-8F3179F111C3}" dt="2023-02-11T16:53:55.325" v="7388" actId="9405"/>
          <ac:inkMkLst>
            <pc:docMk/>
            <pc:sldMk cId="4183660309" sldId="294"/>
            <ac:inkMk id="127" creationId="{07D2CC23-1388-0F30-0B94-8B0E945457EF}"/>
          </ac:inkMkLst>
        </pc:inkChg>
        <pc:inkChg chg="add mod">
          <ac:chgData name="Giuseppe Tomassetti" userId="602e5fa9-ac8c-4882-a6c6-5d2537fdee56" providerId="ADAL" clId="{D4871BFF-E641-2E4A-910B-8F3179F111C3}" dt="2023-02-11T16:53:57.105" v="7391"/>
          <ac:inkMkLst>
            <pc:docMk/>
            <pc:sldMk cId="4183660309" sldId="294"/>
            <ac:inkMk id="128" creationId="{1F7E6F72-3BEF-055D-B0ED-E46EC9AA52EB}"/>
          </ac:inkMkLst>
        </pc:inkChg>
        <pc:inkChg chg="add mod">
          <ac:chgData name="Giuseppe Tomassetti" userId="602e5fa9-ac8c-4882-a6c6-5d2537fdee56" providerId="ADAL" clId="{D4871BFF-E641-2E4A-910B-8F3179F111C3}" dt="2023-02-11T16:53:57.105" v="7391"/>
          <ac:inkMkLst>
            <pc:docMk/>
            <pc:sldMk cId="4183660309" sldId="294"/>
            <ac:inkMk id="129" creationId="{D9979449-8E1B-CA63-B6A9-8CF3D994A392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1" creationId="{B5FC5C22-5EA8-ED61-E7E5-F04A6C0D8B83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2" creationId="{B507622D-7033-2CA9-DCE6-530E5A538FDA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3" creationId="{E25AC8D6-B3EA-E637-61EE-B092E79F521F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4" creationId="{A923D341-7931-5BB7-EC46-65CD9F70CBD7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5" creationId="{0A8A81CE-E9F7-3CD5-2511-EB455453F33B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6" creationId="{87F01CCC-2948-B0A6-CFDD-E5F608823B05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7" creationId="{D2C2E9DE-3332-9F38-E262-B7477C663A06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8" creationId="{851EC073-2FBC-E3E9-5F46-93E623500608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9" creationId="{0C1DF21B-D4DA-F98B-15C2-9A5FCF70D478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40" creationId="{DB942200-7B26-7157-79FE-7342EDC721D4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41" creationId="{C15792AF-DBB9-8E0B-CF01-F9CE103D4BF6}"/>
          </ac:inkMkLst>
        </pc:inkChg>
        <pc:inkChg chg="add">
          <ac:chgData name="Giuseppe Tomassetti" userId="602e5fa9-ac8c-4882-a6c6-5d2537fdee56" providerId="ADAL" clId="{D4871BFF-E641-2E4A-910B-8F3179F111C3}" dt="2023-02-11T16:54:09.061" v="7404" actId="9405"/>
          <ac:inkMkLst>
            <pc:docMk/>
            <pc:sldMk cId="4183660309" sldId="294"/>
            <ac:inkMk id="143" creationId="{EC607C59-0650-AD18-26E5-554BD0CDA04D}"/>
          </ac:inkMkLst>
        </pc:inkChg>
        <pc:inkChg chg="add mod">
          <ac:chgData name="Giuseppe Tomassetti" userId="602e5fa9-ac8c-4882-a6c6-5d2537fdee56" providerId="ADAL" clId="{D4871BFF-E641-2E4A-910B-8F3179F111C3}" dt="2023-02-11T16:54:10.859" v="7407"/>
          <ac:inkMkLst>
            <pc:docMk/>
            <pc:sldMk cId="4183660309" sldId="294"/>
            <ac:inkMk id="144" creationId="{EA045248-BA5C-6174-CD24-FFB07BAD6BBC}"/>
          </ac:inkMkLst>
        </pc:inkChg>
        <pc:inkChg chg="add mod">
          <ac:chgData name="Giuseppe Tomassetti" userId="602e5fa9-ac8c-4882-a6c6-5d2537fdee56" providerId="ADAL" clId="{D4871BFF-E641-2E4A-910B-8F3179F111C3}" dt="2023-02-11T16:54:10.859" v="7407"/>
          <ac:inkMkLst>
            <pc:docMk/>
            <pc:sldMk cId="4183660309" sldId="294"/>
            <ac:inkMk id="145" creationId="{45B75588-23EA-2156-74E8-93B5E254571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47" creationId="{C7D2801D-9F3F-B1BE-EFA1-8123A01FE769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48" creationId="{42B0DF72-5725-C619-310D-043C0510F9A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49" creationId="{9E57FB89-4462-E7DE-1FA7-55268BD6AF74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0" creationId="{BB8F27D2-90A6-2F35-DFCC-7747A58BB229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1" creationId="{FD2C6FC8-D903-ED33-5D4C-C29CC4F4B7E6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2" creationId="{AB37EDC0-FDF0-1B9A-EC3A-5AEF00549E00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4" creationId="{3A276217-A97A-46B5-9FA2-506486511FC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5" creationId="{327D6D63-C884-A163-59DA-21761C8580B3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6" creationId="{0555284B-4AAD-CCDF-BFDC-FBDBB541519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7" creationId="{12380DEF-A1FF-A36E-DA47-8893869AEAFB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8" creationId="{4AE10A0C-1503-D59A-5C41-209DE7EA8FDF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9" creationId="{0DB3521F-A359-1B9E-AD76-638FADF72181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60" creationId="{E07024A7-0F3C-CFC5-2C59-E2B7802F377F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61" creationId="{5533D900-4A30-84D8-252D-AA79BF33FA2C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3" creationId="{2DF9E872-BE70-486E-1710-F009586EDB50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4" creationId="{4189FF5A-8CF0-8EAB-739F-DF3EAD706926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5" creationId="{400BD63B-E826-47AB-A32C-A14A8C5A4424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6" creationId="{02928C89-0D73-3729-3210-CD63392C9FA8}"/>
          </ac:inkMkLst>
        </pc:inkChg>
        <pc:inkChg chg="add">
          <ac:chgData name="Giuseppe Tomassetti" userId="602e5fa9-ac8c-4882-a6c6-5d2537fdee56" providerId="ADAL" clId="{D4871BFF-E641-2E4A-910B-8F3179F111C3}" dt="2023-02-11T16:54:24.799" v="7429" actId="9405"/>
          <ac:inkMkLst>
            <pc:docMk/>
            <pc:sldMk cId="4183660309" sldId="294"/>
            <ac:inkMk id="168" creationId="{4CBFB04F-64EB-F495-B5A0-55470C916987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69" creationId="{43D36B57-13FD-C5E8-6530-A16D46F7BEB7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0" creationId="{59B4CD02-099C-719E-E69F-F29F262C0C9C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1" creationId="{22A2DA2B-CC94-9E3A-BD92-4D451FF87580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2" creationId="{7329591E-801D-1674-DB8F-7E3F2D59E659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3" creationId="{62EF50ED-4B99-4C81-BB8C-63D4D3D9D271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4" creationId="{CB94BE45-31A9-7A41-AFD0-FFDE9D55E835}"/>
          </ac:inkMkLst>
        </pc:inkChg>
        <pc:inkChg chg="add mod">
          <ac:chgData name="Giuseppe Tomassetti" userId="602e5fa9-ac8c-4882-a6c6-5d2537fdee56" providerId="ADAL" clId="{D4871BFF-E641-2E4A-910B-8F3179F111C3}" dt="2023-02-11T16:54:33.997" v="7439"/>
          <ac:inkMkLst>
            <pc:docMk/>
            <pc:sldMk cId="4183660309" sldId="294"/>
            <ac:inkMk id="176" creationId="{812CDAF7-B22B-F4E9-9D4D-4D04E2A09FD0}"/>
          </ac:inkMkLst>
        </pc:inkChg>
        <pc:inkChg chg="add mod">
          <ac:chgData name="Giuseppe Tomassetti" userId="602e5fa9-ac8c-4882-a6c6-5d2537fdee56" providerId="ADAL" clId="{D4871BFF-E641-2E4A-910B-8F3179F111C3}" dt="2023-02-11T16:54:33.997" v="7439"/>
          <ac:inkMkLst>
            <pc:docMk/>
            <pc:sldMk cId="4183660309" sldId="294"/>
            <ac:inkMk id="177" creationId="{2E9A6324-A02C-66A0-8AD2-08CE40F4D5DF}"/>
          </ac:inkMkLst>
        </pc:inkChg>
        <pc:inkChg chg="add">
          <ac:chgData name="Giuseppe Tomassetti" userId="602e5fa9-ac8c-4882-a6c6-5d2537fdee56" providerId="ADAL" clId="{D4871BFF-E641-2E4A-910B-8F3179F111C3}" dt="2023-02-11T16:54:36.065" v="7440" actId="9405"/>
          <ac:inkMkLst>
            <pc:docMk/>
            <pc:sldMk cId="4183660309" sldId="294"/>
            <ac:inkMk id="179" creationId="{2F75C911-8072-E0C1-D3CC-0098887CF6B6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0" creationId="{1BB82532-4C5C-962F-D7FD-DD8CE7BA6F36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1" creationId="{D589EBDA-57DF-52E9-90A4-758C478A8955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2" creationId="{42CF2AB4-7140-E472-DF53-A63876909BBB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3" creationId="{C4A0D553-14C7-44E3-9696-747129782E23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4" creationId="{E4C0C891-790C-7AD2-D369-CA11B45F7FE7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5" creationId="{F5D25F56-5AFC-0A24-D480-A760D8277EA0}"/>
          </ac:inkMkLst>
        </pc:inkChg>
        <pc:inkChg chg="add">
          <ac:chgData name="Giuseppe Tomassetti" userId="602e5fa9-ac8c-4882-a6c6-5d2537fdee56" providerId="ADAL" clId="{D4871BFF-E641-2E4A-910B-8F3179F111C3}" dt="2023-02-11T16:54:43.786" v="7448" actId="9405"/>
          <ac:inkMkLst>
            <pc:docMk/>
            <pc:sldMk cId="4183660309" sldId="294"/>
            <ac:inkMk id="187" creationId="{5DC3E71C-A93E-EC59-4477-AA1F387D267E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88" creationId="{3C51D9BE-3FEF-E347-210A-6F38C25D389E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89" creationId="{33A705D5-A4D2-079A-A6EF-53531C57B664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90" creationId="{5416261E-CCA2-44FA-5C59-467089652E93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92" creationId="{5FE90334-D38C-223B-EB24-05B1D559EEFA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93" creationId="{8DC92D85-1828-B12E-DF51-34F23A9BC036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94" creationId="{049A648B-7A96-1B0B-3EAE-8D973F9CE42B}"/>
          </ac:inkMkLst>
        </pc:inkChg>
      </pc:sldChg>
      <pc:sldChg chg="delSp new del mod">
        <pc:chgData name="Giuseppe Tomassetti" userId="602e5fa9-ac8c-4882-a6c6-5d2537fdee56" providerId="ADAL" clId="{D4871BFF-E641-2E4A-910B-8F3179F111C3}" dt="2023-02-11T17:12:52.154" v="7510" actId="2696"/>
        <pc:sldMkLst>
          <pc:docMk/>
          <pc:sldMk cId="447020430" sldId="295"/>
        </pc:sldMkLst>
        <pc:spChg chg="del">
          <ac:chgData name="Giuseppe Tomassetti" userId="602e5fa9-ac8c-4882-a6c6-5d2537fdee56" providerId="ADAL" clId="{D4871BFF-E641-2E4A-910B-8F3179F111C3}" dt="2023-02-11T17:11:57.709" v="7509" actId="478"/>
          <ac:spMkLst>
            <pc:docMk/>
            <pc:sldMk cId="447020430" sldId="295"/>
            <ac:spMk id="2" creationId="{7BE00723-8726-E423-30CF-B02CA99C9DF6}"/>
          </ac:spMkLst>
        </pc:spChg>
        <pc:spChg chg="del">
          <ac:chgData name="Giuseppe Tomassetti" userId="602e5fa9-ac8c-4882-a6c6-5d2537fdee56" providerId="ADAL" clId="{D4871BFF-E641-2E4A-910B-8F3179F111C3}" dt="2023-02-11T17:11:57.709" v="7509" actId="478"/>
          <ac:spMkLst>
            <pc:docMk/>
            <pc:sldMk cId="447020430" sldId="295"/>
            <ac:spMk id="3" creationId="{B855231D-596D-0BFE-402D-3A4C79F472DE}"/>
          </ac:spMkLst>
        </pc:spChg>
      </pc:sldChg>
      <pc:sldChg chg="addSp delSp modSp new add del mod">
        <pc:chgData name="Giuseppe Tomassetti" userId="602e5fa9-ac8c-4882-a6c6-5d2537fdee56" providerId="ADAL" clId="{D4871BFF-E641-2E4A-910B-8F3179F111C3}" dt="2023-02-13T13:37:10.875" v="12842" actId="2696"/>
        <pc:sldMkLst>
          <pc:docMk/>
          <pc:sldMk cId="1319321622" sldId="295"/>
        </pc:sldMkLst>
        <pc:spChg chg="del mod">
          <ac:chgData name="Giuseppe Tomassetti" userId="602e5fa9-ac8c-4882-a6c6-5d2537fdee56" providerId="ADAL" clId="{D4871BFF-E641-2E4A-910B-8F3179F111C3}" dt="2023-02-11T17:21:20.140" v="7513" actId="478"/>
          <ac:spMkLst>
            <pc:docMk/>
            <pc:sldMk cId="1319321622" sldId="295"/>
            <ac:spMk id="2" creationId="{067E8AEB-FE6C-7611-B53F-CE8FF1152CAD}"/>
          </ac:spMkLst>
        </pc:spChg>
        <pc:spChg chg="add del mod">
          <ac:chgData name="Giuseppe Tomassetti" userId="602e5fa9-ac8c-4882-a6c6-5d2537fdee56" providerId="ADAL" clId="{D4871BFF-E641-2E4A-910B-8F3179F111C3}" dt="2023-02-12T21:40:51.463" v="8212"/>
          <ac:spMkLst>
            <pc:docMk/>
            <pc:sldMk cId="1319321622" sldId="295"/>
            <ac:spMk id="2" creationId="{38F80B68-D0ED-7859-977E-1C19A99467CC}"/>
          </ac:spMkLst>
        </pc:spChg>
        <pc:spChg chg="del">
          <ac:chgData name="Giuseppe Tomassetti" userId="602e5fa9-ac8c-4882-a6c6-5d2537fdee56" providerId="ADAL" clId="{D4871BFF-E641-2E4A-910B-8F3179F111C3}" dt="2023-02-11T17:21:20.140" v="7513" actId="478"/>
          <ac:spMkLst>
            <pc:docMk/>
            <pc:sldMk cId="1319321622" sldId="295"/>
            <ac:spMk id="3" creationId="{21CC5FE7-5E25-5656-A207-91820BC5A149}"/>
          </ac:spMkLst>
        </pc:spChg>
        <pc:spChg chg="add mod">
          <ac:chgData name="Giuseppe Tomassetti" userId="602e5fa9-ac8c-4882-a6c6-5d2537fdee56" providerId="ADAL" clId="{D4871BFF-E641-2E4A-910B-8F3179F111C3}" dt="2023-02-13T12:50:55.154" v="9189" actId="20577"/>
          <ac:spMkLst>
            <pc:docMk/>
            <pc:sldMk cId="1319321622" sldId="295"/>
            <ac:spMk id="3" creationId="{7D977328-BB75-B794-3DCC-B3E0A875E83B}"/>
          </ac:spMkLst>
        </pc:spChg>
        <pc:spChg chg="add mod">
          <ac:chgData name="Giuseppe Tomassetti" userId="602e5fa9-ac8c-4882-a6c6-5d2537fdee56" providerId="ADAL" clId="{D4871BFF-E641-2E4A-910B-8F3179F111C3}" dt="2023-02-13T12:04:07.418" v="8833" actId="1076"/>
          <ac:spMkLst>
            <pc:docMk/>
            <pc:sldMk cId="1319321622" sldId="295"/>
            <ac:spMk id="4" creationId="{8ED20787-4D27-4B29-03F2-6E6D36DA320C}"/>
          </ac:spMkLst>
        </pc:spChg>
        <pc:spChg chg="add mod">
          <ac:chgData name="Giuseppe Tomassetti" userId="602e5fa9-ac8c-4882-a6c6-5d2537fdee56" providerId="ADAL" clId="{D4871BFF-E641-2E4A-910B-8F3179F111C3}" dt="2023-02-13T12:04:10.810" v="8834" actId="1076"/>
          <ac:spMkLst>
            <pc:docMk/>
            <pc:sldMk cId="1319321622" sldId="295"/>
            <ac:spMk id="5" creationId="{A9E75F48-336C-5770-B251-81A14F292407}"/>
          </ac:spMkLst>
        </pc:spChg>
        <pc:spChg chg="add del mod">
          <ac:chgData name="Giuseppe Tomassetti" userId="602e5fa9-ac8c-4882-a6c6-5d2537fdee56" providerId="ADAL" clId="{D4871BFF-E641-2E4A-910B-8F3179F111C3}" dt="2023-02-13T12:51:17.931" v="9195" actId="21"/>
          <ac:spMkLst>
            <pc:docMk/>
            <pc:sldMk cId="1319321622" sldId="295"/>
            <ac:spMk id="6" creationId="{86AEA1E9-7E70-0765-CF76-8CF9CBF7C3DB}"/>
          </ac:spMkLst>
        </pc:spChg>
        <pc:spChg chg="add del mod">
          <ac:chgData name="Giuseppe Tomassetti" userId="602e5fa9-ac8c-4882-a6c6-5d2537fdee56" providerId="ADAL" clId="{D4871BFF-E641-2E4A-910B-8F3179F111C3}" dt="2023-02-12T21:50:08.294" v="8797"/>
          <ac:spMkLst>
            <pc:docMk/>
            <pc:sldMk cId="1319321622" sldId="295"/>
            <ac:spMk id="36" creationId="{0DD3211E-113C-C4EE-E3DA-FA2E6435B8B0}"/>
          </ac:spMkLst>
        </pc:spChg>
        <pc:grpChg chg="del mod">
          <ac:chgData name="Giuseppe Tomassetti" userId="602e5fa9-ac8c-4882-a6c6-5d2537fdee56" providerId="ADAL" clId="{D4871BFF-E641-2E4A-910B-8F3179F111C3}" dt="2023-02-12T21:43:22.282" v="8461"/>
          <ac:grpSpMkLst>
            <pc:docMk/>
            <pc:sldMk cId="1319321622" sldId="295"/>
            <ac:grpSpMk id="13" creationId="{43A069F3-2154-D6F8-5120-AE8CD378C691}"/>
          </ac:grpSpMkLst>
        </pc:grpChg>
        <pc:grpChg chg="del mod">
          <ac:chgData name="Giuseppe Tomassetti" userId="602e5fa9-ac8c-4882-a6c6-5d2537fdee56" providerId="ADAL" clId="{D4871BFF-E641-2E4A-910B-8F3179F111C3}" dt="2023-02-12T21:43:25.185" v="8465"/>
          <ac:grpSpMkLst>
            <pc:docMk/>
            <pc:sldMk cId="1319321622" sldId="295"/>
            <ac:grpSpMk id="16" creationId="{9FE138DB-FA0A-5277-9556-B2DBB2144099}"/>
          </ac:grpSpMkLst>
        </pc:grpChg>
        <pc:grpChg chg="del mod">
          <ac:chgData name="Giuseppe Tomassetti" userId="602e5fa9-ac8c-4882-a6c6-5d2537fdee56" providerId="ADAL" clId="{D4871BFF-E641-2E4A-910B-8F3179F111C3}" dt="2023-02-12T21:43:33.478" v="8467"/>
          <ac:grpSpMkLst>
            <pc:docMk/>
            <pc:sldMk cId="1319321622" sldId="295"/>
            <ac:grpSpMk id="20" creationId="{45422459-6EE0-A42A-D95B-C7E9349FE700}"/>
          </ac:grpSpMkLst>
        </pc:grpChg>
        <pc:grpChg chg="del mod">
          <ac:chgData name="Giuseppe Tomassetti" userId="602e5fa9-ac8c-4882-a6c6-5d2537fdee56" providerId="ADAL" clId="{D4871BFF-E641-2E4A-910B-8F3179F111C3}" dt="2023-02-12T21:43:37.032" v="8472"/>
          <ac:grpSpMkLst>
            <pc:docMk/>
            <pc:sldMk cId="1319321622" sldId="295"/>
            <ac:grpSpMk id="22" creationId="{9AE9A47B-9B26-14C0-FC9E-AE7B38D7BD73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27" creationId="{B75861C7-5A77-4D10-8318-D86E52F058DD}"/>
          </ac:grpSpMkLst>
        </pc:grpChg>
        <pc:grpChg chg="del mod">
          <ac:chgData name="Giuseppe Tomassetti" userId="602e5fa9-ac8c-4882-a6c6-5d2537fdee56" providerId="ADAL" clId="{D4871BFF-E641-2E4A-910B-8F3179F111C3}" dt="2023-02-12T21:43:50.644" v="8479"/>
          <ac:grpSpMkLst>
            <pc:docMk/>
            <pc:sldMk cId="1319321622" sldId="295"/>
            <ac:grpSpMk id="30" creationId="{E3D9E3D7-C532-44BA-7C27-9B4C292E9D76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34" creationId="{17DE90C9-E3D4-EAB4-0818-C55DBDF1E13C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43" creationId="{CB27CE81-CA25-61C0-093C-F4C1E5359493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0" creationId="{82F7EBB9-01E8-2BD3-40C5-05B0BC11A7A4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1" creationId="{34B48206-8E63-A0E6-0651-6CDE2909D625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7" creationId="{70BCD944-BEF1-3A3F-9602-75B99B1399D1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8" creationId="{D386AD9A-8CDA-1C98-FEE4-DA48CEF31B95}"/>
          </ac:grpSpMkLst>
        </pc:grpChg>
        <pc:grpChg chg="del mod">
          <ac:chgData name="Giuseppe Tomassetti" userId="602e5fa9-ac8c-4882-a6c6-5d2537fdee56" providerId="ADAL" clId="{D4871BFF-E641-2E4A-910B-8F3179F111C3}" dt="2023-02-13T12:53:12.397" v="9212"/>
          <ac:grpSpMkLst>
            <pc:docMk/>
            <pc:sldMk cId="1319321622" sldId="295"/>
            <ac:grpSpMk id="61" creationId="{81E0058C-3951-C1E3-2D88-EC9866F1A545}"/>
          </ac:grpSpMkLst>
        </pc:grpChg>
        <pc:grpChg chg="del mod">
          <ac:chgData name="Giuseppe Tomassetti" userId="602e5fa9-ac8c-4882-a6c6-5d2537fdee56" providerId="ADAL" clId="{D4871BFF-E641-2E4A-910B-8F3179F111C3}" dt="2023-02-13T12:53:15.132" v="9220"/>
          <ac:grpSpMkLst>
            <pc:docMk/>
            <pc:sldMk cId="1319321622" sldId="295"/>
            <ac:grpSpMk id="62" creationId="{553B2C38-5C87-C596-6441-81188EF2F917}"/>
          </ac:grpSpMkLst>
        </pc:grpChg>
        <pc:grpChg chg="del mod">
          <ac:chgData name="Giuseppe Tomassetti" userId="602e5fa9-ac8c-4882-a6c6-5d2537fdee56" providerId="ADAL" clId="{D4871BFF-E641-2E4A-910B-8F3179F111C3}" dt="2023-02-12T21:48:18.661" v="8786"/>
          <ac:grpSpMkLst>
            <pc:docMk/>
            <pc:sldMk cId="1319321622" sldId="295"/>
            <ac:grpSpMk id="63" creationId="{1C93C5A9-15E6-B7EB-9F7E-22E39EA99E62}"/>
          </ac:grpSpMkLst>
        </pc:grpChg>
        <pc:grpChg chg="del mod">
          <ac:chgData name="Giuseppe Tomassetti" userId="602e5fa9-ac8c-4882-a6c6-5d2537fdee56" providerId="ADAL" clId="{D4871BFF-E641-2E4A-910B-8F3179F111C3}" dt="2023-02-13T12:53:46.511" v="9226"/>
          <ac:grpSpMkLst>
            <pc:docMk/>
            <pc:sldMk cId="1319321622" sldId="295"/>
            <ac:grpSpMk id="67" creationId="{23D4F222-FA90-AE2F-E763-66E7E3C489AC}"/>
          </ac:grpSpMkLst>
        </pc:grpChg>
        <pc:grpChg chg="del mod">
          <ac:chgData name="Giuseppe Tomassetti" userId="602e5fa9-ac8c-4882-a6c6-5d2537fdee56" providerId="ADAL" clId="{D4871BFF-E641-2E4A-910B-8F3179F111C3}" dt="2023-02-12T21:47:10.581" v="8729"/>
          <ac:grpSpMkLst>
            <pc:docMk/>
            <pc:sldMk cId="1319321622" sldId="295"/>
            <ac:grpSpMk id="69" creationId="{A3BFB354-42B2-4D55-5E87-E60B32F0FD02}"/>
          </ac:grpSpMkLst>
        </pc:grpChg>
        <pc:grpChg chg="del mod">
          <ac:chgData name="Giuseppe Tomassetti" userId="602e5fa9-ac8c-4882-a6c6-5d2537fdee56" providerId="ADAL" clId="{D4871BFF-E641-2E4A-910B-8F3179F111C3}" dt="2023-02-13T12:53:55.910" v="9232"/>
          <ac:grpSpMkLst>
            <pc:docMk/>
            <pc:sldMk cId="1319321622" sldId="295"/>
            <ac:grpSpMk id="72" creationId="{5532A692-3CFF-F2D3-FC5E-588F07E47F93}"/>
          </ac:grpSpMkLst>
        </pc:grpChg>
        <pc:grpChg chg="del mod">
          <ac:chgData name="Giuseppe Tomassetti" userId="602e5fa9-ac8c-4882-a6c6-5d2537fdee56" providerId="ADAL" clId="{D4871BFF-E641-2E4A-910B-8F3179F111C3}" dt="2023-02-12T21:48:00.250" v="8772"/>
          <ac:grpSpMkLst>
            <pc:docMk/>
            <pc:sldMk cId="1319321622" sldId="295"/>
            <ac:grpSpMk id="72" creationId="{7DEE9872-BE50-F01E-43B1-849FBC0D7F98}"/>
          </ac:grpSpMkLst>
        </pc:grpChg>
        <pc:grpChg chg="del mod">
          <ac:chgData name="Giuseppe Tomassetti" userId="602e5fa9-ac8c-4882-a6c6-5d2537fdee56" providerId="ADAL" clId="{D4871BFF-E641-2E4A-910B-8F3179F111C3}" dt="2023-02-12T21:47:38.152" v="8742"/>
          <ac:grpSpMkLst>
            <pc:docMk/>
            <pc:sldMk cId="1319321622" sldId="295"/>
            <ac:grpSpMk id="79" creationId="{A88616B5-6BB8-E914-F0FE-DD32ADF761F6}"/>
          </ac:grpSpMkLst>
        </pc:grpChg>
        <pc:grpChg chg="mod">
          <ac:chgData name="Giuseppe Tomassetti" userId="602e5fa9-ac8c-4882-a6c6-5d2537fdee56" providerId="ADAL" clId="{D4871BFF-E641-2E4A-910B-8F3179F111C3}" dt="2023-02-13T12:53:55.910" v="9232"/>
          <ac:grpSpMkLst>
            <pc:docMk/>
            <pc:sldMk cId="1319321622" sldId="295"/>
            <ac:grpSpMk id="82" creationId="{20242064-12F0-171D-A1EE-787EBBFC3DEF}"/>
          </ac:grpSpMkLst>
        </pc:grpChg>
        <pc:grpChg chg="del mod">
          <ac:chgData name="Giuseppe Tomassetti" userId="602e5fa9-ac8c-4882-a6c6-5d2537fdee56" providerId="ADAL" clId="{D4871BFF-E641-2E4A-910B-8F3179F111C3}" dt="2023-02-12T21:47:44.397" v="8749"/>
          <ac:grpSpMkLst>
            <pc:docMk/>
            <pc:sldMk cId="1319321622" sldId="295"/>
            <ac:grpSpMk id="82" creationId="{A0490A10-B4B5-07B4-FC4B-AEC37F2B88E2}"/>
          </ac:grpSpMkLst>
        </pc:grpChg>
        <pc:grpChg chg="del mod">
          <ac:chgData name="Giuseppe Tomassetti" userId="602e5fa9-ac8c-4882-a6c6-5d2537fdee56" providerId="ADAL" clId="{D4871BFF-E641-2E4A-910B-8F3179F111C3}" dt="2023-02-12T21:47:54.607" v="8765"/>
          <ac:grpSpMkLst>
            <pc:docMk/>
            <pc:sldMk cId="1319321622" sldId="295"/>
            <ac:grpSpMk id="85" creationId="{68D2AF32-059B-DC4B-F91C-DC5B85E47235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92" creationId="{D3C672EF-3053-6C58-30B3-B25E59AFEDD4}"/>
          </ac:grpSpMkLst>
        </pc:grpChg>
        <pc:grpChg chg="del mod">
          <ac:chgData name="Giuseppe Tomassetti" userId="602e5fa9-ac8c-4882-a6c6-5d2537fdee56" providerId="ADAL" clId="{D4871BFF-E641-2E4A-910B-8F3179F111C3}" dt="2023-02-12T21:47:54.607" v="8765"/>
          <ac:grpSpMkLst>
            <pc:docMk/>
            <pc:sldMk cId="1319321622" sldId="295"/>
            <ac:grpSpMk id="99" creationId="{BC4CCCC5-B0F9-54A6-5A74-C362169D2D55}"/>
          </ac:grpSpMkLst>
        </pc:grpChg>
        <pc:grpChg chg="del mod">
          <ac:chgData name="Giuseppe Tomassetti" userId="602e5fa9-ac8c-4882-a6c6-5d2537fdee56" providerId="ADAL" clId="{D4871BFF-E641-2E4A-910B-8F3179F111C3}" dt="2023-02-12T21:49:04.480" v="8791"/>
          <ac:grpSpMkLst>
            <pc:docMk/>
            <pc:sldMk cId="1319321622" sldId="295"/>
            <ac:grpSpMk id="108" creationId="{19A696D0-C339-EAA9-9DF5-825F3933B897}"/>
          </ac:grpSpMkLst>
        </pc:grpChg>
        <pc:grpChg chg="del mod">
          <ac:chgData name="Giuseppe Tomassetti" userId="602e5fa9-ac8c-4882-a6c6-5d2537fdee56" providerId="ADAL" clId="{D4871BFF-E641-2E4A-910B-8F3179F111C3}" dt="2023-02-12T21:48:10.862" v="8779"/>
          <ac:grpSpMkLst>
            <pc:docMk/>
            <pc:sldMk cId="1319321622" sldId="295"/>
            <ac:grpSpMk id="115" creationId="{A7C32BE1-7CF5-38B3-741B-4F4F25B59B02}"/>
          </ac:grpSpMkLst>
        </pc:grpChg>
        <pc:grpChg chg="mod">
          <ac:chgData name="Giuseppe Tomassetti" userId="602e5fa9-ac8c-4882-a6c6-5d2537fdee56" providerId="ADAL" clId="{D4871BFF-E641-2E4A-910B-8F3179F111C3}" dt="2023-02-13T12:53:59.317" v="9237"/>
          <ac:grpSpMkLst>
            <pc:docMk/>
            <pc:sldMk cId="1319321622" sldId="295"/>
            <ac:grpSpMk id="119" creationId="{871872A5-0087-89F3-243B-7D9947B492B9}"/>
          </ac:grpSpMkLst>
        </pc:grpChg>
        <pc:grpChg chg="del mod">
          <ac:chgData name="Giuseppe Tomassetti" userId="602e5fa9-ac8c-4882-a6c6-5d2537fdee56" providerId="ADAL" clId="{D4871BFF-E641-2E4A-910B-8F3179F111C3}" dt="2023-02-12T21:48:12.164" v="8781"/>
          <ac:grpSpMkLst>
            <pc:docMk/>
            <pc:sldMk cId="1319321622" sldId="295"/>
            <ac:grpSpMk id="119" creationId="{915E5D0B-2122-E376-1ADE-8B84DA1D8416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121" creationId="{98799692-2973-9268-92FC-C418C155444A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123" creationId="{02ABD4ED-D5ED-7F82-A0F4-7DEC7A1B0BB0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127" creationId="{2544BCDA-9EA4-E482-1085-507FB3851848}"/>
          </ac:grpSpMkLst>
        </pc:grpChg>
        <pc:grpChg chg="del mod">
          <ac:chgData name="Giuseppe Tomassetti" userId="602e5fa9-ac8c-4882-a6c6-5d2537fdee56" providerId="ADAL" clId="{D4871BFF-E641-2E4A-910B-8F3179F111C3}" dt="2023-02-13T12:55:09.409" v="9321"/>
          <ac:grpSpMkLst>
            <pc:docMk/>
            <pc:sldMk cId="1319321622" sldId="295"/>
            <ac:grpSpMk id="134" creationId="{A53B5076-A79B-49D5-B0C9-01A94D84F73F}"/>
          </ac:grpSpMkLst>
        </pc:grpChg>
        <pc:grpChg chg="mod">
          <ac:chgData name="Giuseppe Tomassetti" userId="602e5fa9-ac8c-4882-a6c6-5d2537fdee56" providerId="ADAL" clId="{D4871BFF-E641-2E4A-910B-8F3179F111C3}" dt="2023-02-13T12:54:09.595" v="9248"/>
          <ac:grpSpMkLst>
            <pc:docMk/>
            <pc:sldMk cId="1319321622" sldId="295"/>
            <ac:grpSpMk id="137" creationId="{B1ED88EB-9491-0578-427E-9D54E2D706E8}"/>
          </ac:grpSpMkLst>
        </pc:grpChg>
        <pc:grpChg chg="del mod">
          <ac:chgData name="Giuseppe Tomassetti" userId="602e5fa9-ac8c-4882-a6c6-5d2537fdee56" providerId="ADAL" clId="{D4871BFF-E641-2E4A-910B-8F3179F111C3}" dt="2023-02-13T12:54:30.778" v="9273"/>
          <ac:grpSpMkLst>
            <pc:docMk/>
            <pc:sldMk cId="1319321622" sldId="295"/>
            <ac:grpSpMk id="149" creationId="{57054F58-058E-D8F5-9C36-0636D268CF6C}"/>
          </ac:grpSpMkLst>
        </pc:grpChg>
        <pc:grpChg chg="del mod">
          <ac:chgData name="Giuseppe Tomassetti" userId="602e5fa9-ac8c-4882-a6c6-5d2537fdee56" providerId="ADAL" clId="{D4871BFF-E641-2E4A-910B-8F3179F111C3}" dt="2023-02-13T12:55:03.195" v="9308"/>
          <ac:grpSpMkLst>
            <pc:docMk/>
            <pc:sldMk cId="1319321622" sldId="295"/>
            <ac:grpSpMk id="162" creationId="{936D9CDF-41FB-C5C0-2181-374F37FA6B1A}"/>
          </ac:grpSpMkLst>
        </pc:grpChg>
        <pc:grpChg chg="del mod">
          <ac:chgData name="Giuseppe Tomassetti" userId="602e5fa9-ac8c-4882-a6c6-5d2537fdee56" providerId="ADAL" clId="{D4871BFF-E641-2E4A-910B-8F3179F111C3}" dt="2023-02-13T12:54:49.795" v="9293"/>
          <ac:grpSpMkLst>
            <pc:docMk/>
            <pc:sldMk cId="1319321622" sldId="295"/>
            <ac:grpSpMk id="165" creationId="{65E73913-5B61-35C4-FE61-FF07ACF91CF4}"/>
          </ac:grpSpMkLst>
        </pc:grpChg>
        <pc:grpChg chg="del mod">
          <ac:chgData name="Giuseppe Tomassetti" userId="602e5fa9-ac8c-4882-a6c6-5d2537fdee56" providerId="ADAL" clId="{D4871BFF-E641-2E4A-910B-8F3179F111C3}" dt="2023-02-13T12:54:49.795" v="9293"/>
          <ac:grpSpMkLst>
            <pc:docMk/>
            <pc:sldMk cId="1319321622" sldId="295"/>
            <ac:grpSpMk id="182" creationId="{E2D75AD5-B56C-D910-C12C-A10A12E469B9}"/>
          </ac:grpSpMkLst>
        </pc:grpChg>
        <pc:grpChg chg="mod">
          <ac:chgData name="Giuseppe Tomassetti" userId="602e5fa9-ac8c-4882-a6c6-5d2537fdee56" providerId="ADAL" clId="{D4871BFF-E641-2E4A-910B-8F3179F111C3}" dt="2023-02-13T12:54:49.795" v="9293"/>
          <ac:grpSpMkLst>
            <pc:docMk/>
            <pc:sldMk cId="1319321622" sldId="295"/>
            <ac:grpSpMk id="183" creationId="{DC05CFE6-F10D-4B34-2D13-0181988E9ED9}"/>
          </ac:grpSpMkLst>
        </pc:grpChg>
        <pc:grpChg chg="mod">
          <ac:chgData name="Giuseppe Tomassetti" userId="602e5fa9-ac8c-4882-a6c6-5d2537fdee56" providerId="ADAL" clId="{D4871BFF-E641-2E4A-910B-8F3179F111C3}" dt="2023-02-13T12:54:57.179" v="9304"/>
          <ac:grpSpMkLst>
            <pc:docMk/>
            <pc:sldMk cId="1319321622" sldId="295"/>
            <ac:grpSpMk id="194" creationId="{7407DAD1-B3DE-E299-DD9C-A59BAC1B8C2C}"/>
          </ac:grpSpMkLst>
        </pc:grpChg>
        <pc:grpChg chg="del mod">
          <ac:chgData name="Giuseppe Tomassetti" userId="602e5fa9-ac8c-4882-a6c6-5d2537fdee56" providerId="ADAL" clId="{D4871BFF-E641-2E4A-910B-8F3179F111C3}" dt="2023-02-13T12:55:04.928" v="9313"/>
          <ac:grpSpMkLst>
            <pc:docMk/>
            <pc:sldMk cId="1319321622" sldId="295"/>
            <ac:grpSpMk id="198" creationId="{F4C3BE67-E57C-99D2-FC80-F586474326A9}"/>
          </ac:grpSpMkLst>
        </pc:grpChg>
        <pc:grpChg chg="mod">
          <ac:chgData name="Giuseppe Tomassetti" userId="602e5fa9-ac8c-4882-a6c6-5d2537fdee56" providerId="ADAL" clId="{D4871BFF-E641-2E4A-910B-8F3179F111C3}" dt="2023-02-13T12:55:04.928" v="9313"/>
          <ac:grpSpMkLst>
            <pc:docMk/>
            <pc:sldMk cId="1319321622" sldId="295"/>
            <ac:grpSpMk id="203" creationId="{931B24D7-79B3-B110-A2FA-F56A1219DE7E}"/>
          </ac:grpSpMkLst>
        </pc:grpChg>
        <pc:grpChg chg="mod">
          <ac:chgData name="Giuseppe Tomassetti" userId="602e5fa9-ac8c-4882-a6c6-5d2537fdee56" providerId="ADAL" clId="{D4871BFF-E641-2E4A-910B-8F3179F111C3}" dt="2023-02-13T12:55:09.409" v="9321"/>
          <ac:grpSpMkLst>
            <pc:docMk/>
            <pc:sldMk cId="1319321622" sldId="295"/>
            <ac:grpSpMk id="211" creationId="{D59AB3AE-10D8-6D65-7C4B-36C369FCBF04}"/>
          </ac:grpSpMkLst>
        </pc:grpChg>
        <pc:inkChg chg="add del mod">
          <ac:chgData name="Giuseppe Tomassetti" userId="602e5fa9-ac8c-4882-a6c6-5d2537fdee56" providerId="ADAL" clId="{D4871BFF-E641-2E4A-910B-8F3179F111C3}" dt="2023-02-12T21:43:16.800" v="8458"/>
          <ac:inkMkLst>
            <pc:docMk/>
            <pc:sldMk cId="1319321622" sldId="295"/>
            <ac:inkMk id="6" creationId="{6A57AA9F-2D64-8C26-48E2-7EA8D9D829E3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7" creationId="{E017791B-933C-F46A-81FD-8DE70C4B2457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8" creationId="{7FDDA13E-03AD-59AF-B63C-66DDB2850932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9" creationId="{51F651C6-74D2-9748-8A5E-A90BC3BBE53D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0" creationId="{AA036F88-AF09-0257-8FB1-CB08C09B526C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1" creationId="{784F9B39-4A1F-EC96-62E5-3708E5213795}"/>
          </ac:inkMkLst>
        </pc:inkChg>
        <pc:inkChg chg="add del">
          <ac:chgData name="Giuseppe Tomassetti" userId="602e5fa9-ac8c-4882-a6c6-5d2537fdee56" providerId="ADAL" clId="{D4871BFF-E641-2E4A-910B-8F3179F111C3}" dt="2023-02-13T12:52:53.538" v="9201"/>
          <ac:inkMkLst>
            <pc:docMk/>
            <pc:sldMk cId="1319321622" sldId="295"/>
            <ac:inkMk id="12" creationId="{52CE6CCB-E958-2BC6-F08E-DF09965222E2}"/>
          </ac:inkMkLst>
        </pc:inkChg>
        <pc:inkChg chg="add del mod">
          <ac:chgData name="Giuseppe Tomassetti" userId="602e5fa9-ac8c-4882-a6c6-5d2537fdee56" providerId="ADAL" clId="{D4871BFF-E641-2E4A-910B-8F3179F111C3}" dt="2023-02-12T21:43:11.831" v="8457"/>
          <ac:inkMkLst>
            <pc:docMk/>
            <pc:sldMk cId="1319321622" sldId="295"/>
            <ac:inkMk id="12" creationId="{ED76DAC4-D870-8E44-C076-D9F6F963D567}"/>
          </ac:inkMkLst>
        </pc:inkChg>
        <pc:inkChg chg="add del">
          <ac:chgData name="Giuseppe Tomassetti" userId="602e5fa9-ac8c-4882-a6c6-5d2537fdee56" providerId="ADAL" clId="{D4871BFF-E641-2E4A-910B-8F3179F111C3}" dt="2023-02-13T12:53:15.132" v="9221"/>
          <ac:inkMkLst>
            <pc:docMk/>
            <pc:sldMk cId="1319321622" sldId="295"/>
            <ac:inkMk id="13" creationId="{23A329EA-DECE-2D1E-ECAA-626BF9CA4EF9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4" creationId="{712C1B3D-0B08-12CC-6558-E8305699936C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5" creationId="{A79B23F1-7A04-1C01-AEF4-35C143D787E0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19"/>
          <ac:inkMkLst>
            <pc:docMk/>
            <pc:sldMk cId="1319321622" sldId="295"/>
            <ac:inkMk id="16" creationId="{006C56FC-3760-0ACB-CA87-B49ED7A2FF29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7" creationId="{CE67D60C-5246-821E-0F4D-3376D96367DA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8" creationId="{8D7A3BEB-04A3-942B-B100-6C74ACBAF59F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9" creationId="{19A21F9C-6461-094F-0F96-40AA3FF7B4DA}"/>
          </ac:inkMkLst>
        </pc:inkChg>
        <pc:inkChg chg="add del mod">
          <ac:chgData name="Giuseppe Tomassetti" userId="602e5fa9-ac8c-4882-a6c6-5d2537fdee56" providerId="ADAL" clId="{D4871BFF-E641-2E4A-910B-8F3179F111C3}" dt="2023-02-13T12:53:15.128" v="9214"/>
          <ac:inkMkLst>
            <pc:docMk/>
            <pc:sldMk cId="1319321622" sldId="295"/>
            <ac:inkMk id="20" creationId="{AED558D8-509A-C7BF-C885-143A40154F14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1" creationId="{6F83C238-6D75-537C-3661-43996279D517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17"/>
          <ac:inkMkLst>
            <pc:docMk/>
            <pc:sldMk cId="1319321622" sldId="295"/>
            <ac:inkMk id="22" creationId="{1B087EF8-5D94-02FA-6CE6-59163EA8C9A6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3" creationId="{9CA19842-6F3D-07C8-FA7A-405F92DE7C1E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4" creationId="{0A73E37C-77F6-2690-658E-35DC1779ED58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5" creationId="{A9CCDBD6-08EA-7E86-4495-B41E52C2E540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6" creationId="{BC09455C-DFD9-F51E-B3D5-10B6D6E3581A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28" creationId="{850D562D-0485-A6EE-0526-C1D67CE0E1C3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29" creationId="{8456B88B-E7D9-C1A9-CE98-34172D381656}"/>
          </ac:inkMkLst>
        </pc:inkChg>
        <pc:inkChg chg="add del mod">
          <ac:chgData name="Giuseppe Tomassetti" userId="602e5fa9-ac8c-4882-a6c6-5d2537fdee56" providerId="ADAL" clId="{D4871BFF-E641-2E4A-910B-8F3179F111C3}" dt="2023-02-13T12:53:15.123" v="9213"/>
          <ac:inkMkLst>
            <pc:docMk/>
            <pc:sldMk cId="1319321622" sldId="295"/>
            <ac:inkMk id="30" creationId="{F80DFC61-ABE1-9CC4-15D5-BD5334947C64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31" creationId="{29D9EFEA-F391-BC49-9DFE-F9A338584192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32" creationId="{FB91485B-19F3-ED09-C979-D0315077C200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33" creationId="{C9BC4E26-60DB-3D08-CBEA-7FAFA2DC3DD0}"/>
          </ac:inkMkLst>
        </pc:inkChg>
        <pc:inkChg chg="add del">
          <ac:chgData name="Giuseppe Tomassetti" userId="602e5fa9-ac8c-4882-a6c6-5d2537fdee56" providerId="ADAL" clId="{D4871BFF-E641-2E4A-910B-8F3179F111C3}" dt="2023-02-12T21:44:20.570" v="8481" actId="9405"/>
          <ac:inkMkLst>
            <pc:docMk/>
            <pc:sldMk cId="1319321622" sldId="295"/>
            <ac:inkMk id="35" creationId="{06507172-9FE7-EACC-A560-F249F832E8A9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20"/>
          <ac:inkMkLst>
            <pc:docMk/>
            <pc:sldMk cId="1319321622" sldId="295"/>
            <ac:inkMk id="35" creationId="{C6A5550C-5F50-0F9F-56F7-B6F40C0828F6}"/>
          </ac:inkMkLst>
        </pc:inkChg>
        <pc:inkChg chg="add del mod">
          <ac:chgData name="Giuseppe Tomassetti" userId="602e5fa9-ac8c-4882-a6c6-5d2537fdee56" providerId="ADAL" clId="{D4871BFF-E641-2E4A-910B-8F3179F111C3}" dt="2023-02-13T12:53:15.131" v="9215"/>
          <ac:inkMkLst>
            <pc:docMk/>
            <pc:sldMk cId="1319321622" sldId="295"/>
            <ac:inkMk id="36" creationId="{2DC97156-B592-C9DB-91F0-EDE5499CF993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37" creationId="{4B115B38-871E-5270-4747-524ACF9B6D59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38" creationId="{6A0A23EE-1EB0-720D-F692-38932A284B39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39" creationId="{5E96F629-3641-87A0-7D89-3B1F4B28B82F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40" creationId="{949A3D75-30A9-8D33-3BE6-EB86F5DFD6AC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41" creationId="{649618E0-EF9E-20BA-3104-6D7EBC8F79B8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42" creationId="{56C1E63F-4A08-090F-5A3B-84D0E0C01F0E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18"/>
          <ac:inkMkLst>
            <pc:docMk/>
            <pc:sldMk cId="1319321622" sldId="295"/>
            <ac:inkMk id="44" creationId="{62FD330B-0DE6-477E-E766-21C272CADBFB}"/>
          </ac:inkMkLst>
        </pc:inkChg>
        <pc:inkChg chg="add del">
          <ac:chgData name="Giuseppe Tomassetti" userId="602e5fa9-ac8c-4882-a6c6-5d2537fdee56" providerId="ADAL" clId="{D4871BFF-E641-2E4A-910B-8F3179F111C3}" dt="2023-02-12T21:48:18.661" v="8784"/>
          <ac:inkMkLst>
            <pc:docMk/>
            <pc:sldMk cId="1319321622" sldId="295"/>
            <ac:inkMk id="44" creationId="{E71F98AA-EE08-3F31-D8BC-35B38E6D0B24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5" creationId="{D389D6A2-5869-8120-9784-A589BAEB0235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6" creationId="{F09F1F85-9416-D24E-704E-2B10D5D47705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7" creationId="{330C4722-FF2E-20D7-29A5-236D2CF793C8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8" creationId="{64172DF7-1A00-9C1D-541F-076C93040430}"/>
          </ac:inkMkLst>
        </pc:inkChg>
        <pc:inkChg chg="add mod">
          <ac:chgData name="Giuseppe Tomassetti" userId="602e5fa9-ac8c-4882-a6c6-5d2537fdee56" providerId="ADAL" clId="{D4871BFF-E641-2E4A-910B-8F3179F111C3}" dt="2023-02-13T12:05:11.712" v="8992" actId="1076"/>
          <ac:inkMkLst>
            <pc:docMk/>
            <pc:sldMk cId="1319321622" sldId="295"/>
            <ac:inkMk id="49" creationId="{0C678AD9-6701-9E8F-2C4B-82DA87C195EA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2" creationId="{4A74260F-2550-1428-7528-2058EB1FF920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3" creationId="{AAE7D110-7B9C-DDE9-0278-DDCD719B35C7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4" creationId="{194918AE-7635-D326-21D2-EB8688E07AAB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5" creationId="{4BA16891-3A9D-F95E-C05F-4E88E8B356FB}"/>
          </ac:inkMkLst>
        </pc:inkChg>
        <pc:inkChg chg="add mod">
          <ac:chgData name="Giuseppe Tomassetti" userId="602e5fa9-ac8c-4882-a6c6-5d2537fdee56" providerId="ADAL" clId="{D4871BFF-E641-2E4A-910B-8F3179F111C3}" dt="2023-02-13T12:05:11.712" v="8992" actId="1076"/>
          <ac:inkMkLst>
            <pc:docMk/>
            <pc:sldMk cId="1319321622" sldId="295"/>
            <ac:inkMk id="56" creationId="{693C2CE5-9854-F41A-601E-9041C1766F2A}"/>
          </ac:inkMkLst>
        </pc:inkChg>
        <pc:inkChg chg="add del mod">
          <ac:chgData name="Giuseppe Tomassetti" userId="602e5fa9-ac8c-4882-a6c6-5d2537fdee56" providerId="ADAL" clId="{D4871BFF-E641-2E4A-910B-8F3179F111C3}" dt="2023-02-12T21:48:18.661" v="8783"/>
          <ac:inkMkLst>
            <pc:docMk/>
            <pc:sldMk cId="1319321622" sldId="295"/>
            <ac:inkMk id="59" creationId="{339D7527-7252-781C-72D2-64F5A8E42720}"/>
          </ac:inkMkLst>
        </pc:inkChg>
        <pc:inkChg chg="add del mod">
          <ac:chgData name="Giuseppe Tomassetti" userId="602e5fa9-ac8c-4882-a6c6-5d2537fdee56" providerId="ADAL" clId="{D4871BFF-E641-2E4A-910B-8F3179F111C3}" dt="2023-02-13T12:53:15.131" v="9216"/>
          <ac:inkMkLst>
            <pc:docMk/>
            <pc:sldMk cId="1319321622" sldId="295"/>
            <ac:inkMk id="59" creationId="{89001784-1B7B-177C-6902-5767ECF5A52C}"/>
          </ac:inkMkLst>
        </pc:inkChg>
        <pc:inkChg chg="add del mod">
          <ac:chgData name="Giuseppe Tomassetti" userId="602e5fa9-ac8c-4882-a6c6-5d2537fdee56" providerId="ADAL" clId="{D4871BFF-E641-2E4A-910B-8F3179F111C3}" dt="2023-02-12T21:48:18.662" v="8787"/>
          <ac:inkMkLst>
            <pc:docMk/>
            <pc:sldMk cId="1319321622" sldId="295"/>
            <ac:inkMk id="60" creationId="{6522A6A5-94BC-B1F9-DFD9-33876FDFF447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22"/>
          <ac:inkMkLst>
            <pc:docMk/>
            <pc:sldMk cId="1319321622" sldId="295"/>
            <ac:inkMk id="60" creationId="{CDB66FC6-89B7-CD82-C537-09AE71AB502D}"/>
          </ac:inkMkLst>
        </pc:inkChg>
        <pc:inkChg chg="add del mod">
          <ac:chgData name="Giuseppe Tomassetti" userId="602e5fa9-ac8c-4882-a6c6-5d2537fdee56" providerId="ADAL" clId="{D4871BFF-E641-2E4A-910B-8F3179F111C3}" dt="2023-02-12T21:48:18.661" v="8786"/>
          <ac:inkMkLst>
            <pc:docMk/>
            <pc:sldMk cId="1319321622" sldId="295"/>
            <ac:inkMk id="61" creationId="{A5D9144B-C6CE-9DF2-5D0B-903439AE63ED}"/>
          </ac:inkMkLst>
        </pc:inkChg>
        <pc:inkChg chg="add del mod">
          <ac:chgData name="Giuseppe Tomassetti" userId="602e5fa9-ac8c-4882-a6c6-5d2537fdee56" providerId="ADAL" clId="{D4871BFF-E641-2E4A-910B-8F3179F111C3}" dt="2023-02-12T21:48:18.661" v="8785"/>
          <ac:inkMkLst>
            <pc:docMk/>
            <pc:sldMk cId="1319321622" sldId="295"/>
            <ac:inkMk id="62" creationId="{7544D66A-077B-4090-154A-172E668660F0}"/>
          </ac:inkMkLst>
        </pc:inkChg>
        <pc:inkChg chg="add del mod">
          <ac:chgData name="Giuseppe Tomassetti" userId="602e5fa9-ac8c-4882-a6c6-5d2537fdee56" providerId="ADAL" clId="{D4871BFF-E641-2E4A-910B-8F3179F111C3}" dt="2023-02-13T12:53:46.518" v="9227"/>
          <ac:inkMkLst>
            <pc:docMk/>
            <pc:sldMk cId="1319321622" sldId="295"/>
            <ac:inkMk id="63" creationId="{B96CAB4C-C4E3-FC45-6FBF-C82583BDC595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64" creationId="{1F08FCCB-43E5-A577-FFDA-9F471A0653F6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65" creationId="{7E03FB5A-3901-33D5-A7BF-06478007D195}"/>
          </ac:inkMkLst>
        </pc:inkChg>
        <pc:inkChg chg="add del mod">
          <ac:chgData name="Giuseppe Tomassetti" userId="602e5fa9-ac8c-4882-a6c6-5d2537fdee56" providerId="ADAL" clId="{D4871BFF-E641-2E4A-910B-8F3179F111C3}" dt="2023-02-12T21:48:02.260" v="8773"/>
          <ac:inkMkLst>
            <pc:docMk/>
            <pc:sldMk cId="1319321622" sldId="295"/>
            <ac:inkMk id="66" creationId="{2B50A063-C779-F6DA-9479-69B91D53EDAC}"/>
          </ac:inkMkLst>
        </pc:inkChg>
        <pc:inkChg chg="add del mod">
          <ac:chgData name="Giuseppe Tomassetti" userId="602e5fa9-ac8c-4882-a6c6-5d2537fdee56" providerId="ADAL" clId="{D4871BFF-E641-2E4A-910B-8F3179F111C3}" dt="2023-02-13T12:53:46.511" v="9226"/>
          <ac:inkMkLst>
            <pc:docMk/>
            <pc:sldMk cId="1319321622" sldId="295"/>
            <ac:inkMk id="66" creationId="{ABAE9445-FC15-5728-4F9D-33F77B6AAE9B}"/>
          </ac:inkMkLst>
        </pc:inkChg>
        <pc:inkChg chg="add del mod">
          <ac:chgData name="Giuseppe Tomassetti" userId="602e5fa9-ac8c-4882-a6c6-5d2537fdee56" providerId="ADAL" clId="{D4871BFF-E641-2E4A-910B-8F3179F111C3}" dt="2023-02-12T21:48:02.260" v="8774"/>
          <ac:inkMkLst>
            <pc:docMk/>
            <pc:sldMk cId="1319321622" sldId="295"/>
            <ac:inkMk id="67" creationId="{C5FCBF4A-EEF7-A8FF-4059-AFD03F0C9B68}"/>
          </ac:inkMkLst>
        </pc:inkChg>
        <pc:inkChg chg="add mod">
          <ac:chgData name="Giuseppe Tomassetti" userId="602e5fa9-ac8c-4882-a6c6-5d2537fdee56" providerId="ADAL" clId="{D4871BFF-E641-2E4A-910B-8F3179F111C3}" dt="2023-02-13T12:53:55.910" v="9232"/>
          <ac:inkMkLst>
            <pc:docMk/>
            <pc:sldMk cId="1319321622" sldId="295"/>
            <ac:inkMk id="68" creationId="{29C2D533-86BB-7437-2530-1EC0DF4D1E41}"/>
          </ac:inkMkLst>
        </pc:inkChg>
        <pc:inkChg chg="add del mod">
          <ac:chgData name="Giuseppe Tomassetti" userId="602e5fa9-ac8c-4882-a6c6-5d2537fdee56" providerId="ADAL" clId="{D4871BFF-E641-2E4A-910B-8F3179F111C3}" dt="2023-02-12T21:48:02.261" v="8775"/>
          <ac:inkMkLst>
            <pc:docMk/>
            <pc:sldMk cId="1319321622" sldId="295"/>
            <ac:inkMk id="68" creationId="{329114B2-62BD-6229-C653-2C1AFF9FBD2A}"/>
          </ac:inkMkLst>
        </pc:inkChg>
        <pc:inkChg chg="add mod">
          <ac:chgData name="Giuseppe Tomassetti" userId="602e5fa9-ac8c-4882-a6c6-5d2537fdee56" providerId="ADAL" clId="{D4871BFF-E641-2E4A-910B-8F3179F111C3}" dt="2023-02-13T12:53:55.910" v="9232"/>
          <ac:inkMkLst>
            <pc:docMk/>
            <pc:sldMk cId="1319321622" sldId="295"/>
            <ac:inkMk id="69" creationId="{61D08B5D-BA14-3E18-5AE9-447C1A707915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0" creationId="{EEABC797-A757-1505-9F59-0CE902798BF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1" creationId="{C52CBBD3-FB92-34E5-666C-51C2935E24D4}"/>
          </ac:inkMkLst>
        </pc:inkChg>
        <pc:inkChg chg="add del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3" creationId="{4AA41AC6-2760-50A0-7064-65ED57049D52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4" creationId="{5E8E583D-A26C-E240-17C9-443B520005DE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5" creationId="{491A38D6-9A42-EEB5-266A-149C8E1653D8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6" creationId="{EAE912EC-B115-A161-F936-331BF725B88F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7" creationId="{BDC9187D-D6CF-E00B-14C5-1AB119158DF6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8" creationId="{052E70F3-691F-6BE9-1B24-1DC81E86427C}"/>
          </ac:inkMkLst>
        </pc:inkChg>
        <pc:inkChg chg="add mod">
          <ac:chgData name="Giuseppe Tomassetti" userId="602e5fa9-ac8c-4882-a6c6-5d2537fdee56" providerId="ADAL" clId="{D4871BFF-E641-2E4A-910B-8F3179F111C3}" dt="2023-02-13T12:53:55.910" v="9232"/>
          <ac:inkMkLst>
            <pc:docMk/>
            <pc:sldMk cId="1319321622" sldId="295"/>
            <ac:inkMk id="79" creationId="{85202C53-A0C5-17E2-047B-2885F2FEA651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0" creationId="{5CAF0DE1-B730-1438-076F-646F2351D9F9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1" creationId="{5BD2F14E-6E31-E049-F02F-E7EB8297C6F0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83" creationId="{DE91D987-FB7F-3572-375D-CCFB66320E19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84" creationId="{E31B5F82-620A-EF21-F206-4E583BB659EB}"/>
          </ac:inkMkLst>
        </pc:inkChg>
        <pc:inkChg chg="add">
          <ac:chgData name="Giuseppe Tomassetti" userId="602e5fa9-ac8c-4882-a6c6-5d2537fdee56" providerId="ADAL" clId="{D4871BFF-E641-2E4A-910B-8F3179F111C3}" dt="2023-02-13T12:53:56.429" v="9233" actId="9405"/>
          <ac:inkMkLst>
            <pc:docMk/>
            <pc:sldMk cId="1319321622" sldId="295"/>
            <ac:inkMk id="85" creationId="{7FFFFC5E-C7C4-597E-E616-A0971A0D6891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6" creationId="{35B6C404-F8E9-C0A0-87F0-3193CFC47B5C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7" creationId="{9AB8F18C-9FDF-FF1C-0EF3-8C0A2E6E46D9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8" creationId="{E4541B6B-A3D9-0D98-7693-BCFCB90E8336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9" creationId="{B354A9E3-070C-8FD7-738C-A63AFA0D538D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90" creationId="{DDD9E3A3-1B01-35B3-7DD9-2522FD78CB36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91" creationId="{2D9B23EA-FCB2-9786-C096-9AEECB9BDF1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3" creationId="{B61A72C6-D19F-5DB3-55EE-CFF52A75C23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4" creationId="{4EC65840-9815-407D-AC91-1928B833D1E9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5" creationId="{42D4E2C0-E945-F17B-0F75-E2C44602AFF5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6" creationId="{7C51D64F-E73F-2C2A-589A-25499A9C04DE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7" creationId="{69964CC9-4B8C-9BE3-C7E1-DF09FA91768F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8" creationId="{3DD525A5-0A15-9DEA-8848-947FB203C873}"/>
          </ac:inkMkLst>
        </pc:inkChg>
        <pc:inkChg chg="add">
          <ac:chgData name="Giuseppe Tomassetti" userId="602e5fa9-ac8c-4882-a6c6-5d2537fdee56" providerId="ADAL" clId="{D4871BFF-E641-2E4A-910B-8F3179F111C3}" dt="2023-02-13T12:53:57.446" v="9234" actId="9405"/>
          <ac:inkMkLst>
            <pc:docMk/>
            <pc:sldMk cId="1319321622" sldId="295"/>
            <ac:inkMk id="99" creationId="{5BA15BF0-069F-8B4F-81D6-A5C51AB94216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0" creationId="{90109AEA-5BAA-4800-98B3-64F301E6F761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1" creationId="{1FD4A65F-9B1F-5397-CCBC-5D1EB6021B18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2" creationId="{0BD118B1-17A6-A33E-8749-3BF91D45FC65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3" creationId="{5C319DBB-7FC0-1786-EFCE-C4C57B130CA8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4" creationId="{9EBB52A3-DA3F-9B99-C85C-E1F726CC9331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5" creationId="{D1DC92CD-FD23-0A5E-2C4B-1EAAFC435469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6" creationId="{40986E9F-6DCE-FB30-43CA-FCE9B8B07FCC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7" creationId="{2E99BF47-8045-982C-1C00-821AC61AF6CB}"/>
          </ac:inkMkLst>
        </pc:inkChg>
        <pc:inkChg chg="add mod">
          <ac:chgData name="Giuseppe Tomassetti" userId="602e5fa9-ac8c-4882-a6c6-5d2537fdee56" providerId="ADAL" clId="{D4871BFF-E641-2E4A-910B-8F3179F111C3}" dt="2023-02-13T12:53:59.317" v="9237"/>
          <ac:inkMkLst>
            <pc:docMk/>
            <pc:sldMk cId="1319321622" sldId="295"/>
            <ac:inkMk id="108" creationId="{09381ACC-7180-3B35-8677-8C96D59CF98C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09" creationId="{8B782C18-7691-1287-0C0B-E7A18BCBD7A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0" creationId="{5082F312-23F2-0577-1247-C36FE43288BB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1" creationId="{1A2BE06B-DEF7-F976-8379-E7C159A3B796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2" creationId="{4D3EADE2-FF50-9F34-32E4-1C293FFC7A92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3" creationId="{4D8635D6-1026-C9AF-62EE-AAA9DC4DCDCF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4" creationId="{00742A9E-DCC8-2ED9-1487-6DE5F1E0F9E9}"/>
          </ac:inkMkLst>
        </pc:inkChg>
        <pc:inkChg chg="add mod">
          <ac:chgData name="Giuseppe Tomassetti" userId="602e5fa9-ac8c-4882-a6c6-5d2537fdee56" providerId="ADAL" clId="{D4871BFF-E641-2E4A-910B-8F3179F111C3}" dt="2023-02-13T12:53:59.317" v="9237"/>
          <ac:inkMkLst>
            <pc:docMk/>
            <pc:sldMk cId="1319321622" sldId="295"/>
            <ac:inkMk id="115" creationId="{7985208A-2DB8-CDD8-EB83-41CC42911721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16" creationId="{D352591F-2328-3436-685E-2BB46BE6B742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17" creationId="{307B87DC-B468-DBD9-7BA9-B16A380C2570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18" creationId="{E3045C09-2388-53D4-5AFA-610A1ED301D7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20" creationId="{2A8318A8-E4E8-A114-A3D5-225B8F505B5D}"/>
          </ac:inkMkLst>
        </pc:inkChg>
        <pc:inkChg chg="add del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20" creationId="{8C9635BD-B89A-154D-C8D9-A02F6D642C41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22" creationId="{55819D65-3F58-D166-61BD-A99134301D17}"/>
          </ac:inkMkLst>
        </pc:inkChg>
        <pc:inkChg chg="add mod">
          <ac:chgData name="Giuseppe Tomassetti" userId="602e5fa9-ac8c-4882-a6c6-5d2537fdee56" providerId="ADAL" clId="{D4871BFF-E641-2E4A-910B-8F3179F111C3}" dt="2023-02-12T21:49:07.079" v="8795"/>
          <ac:inkMkLst>
            <pc:docMk/>
            <pc:sldMk cId="1319321622" sldId="295"/>
            <ac:inkMk id="124" creationId="{3A650F18-9E5E-0577-0F14-15A3D8D692B9}"/>
          </ac:inkMkLst>
        </pc:inkChg>
        <pc:inkChg chg="add mod">
          <ac:chgData name="Giuseppe Tomassetti" userId="602e5fa9-ac8c-4882-a6c6-5d2537fdee56" providerId="ADAL" clId="{D4871BFF-E641-2E4A-910B-8F3179F111C3}" dt="2023-02-12T21:49:07.079" v="8795"/>
          <ac:inkMkLst>
            <pc:docMk/>
            <pc:sldMk cId="1319321622" sldId="295"/>
            <ac:inkMk id="125" creationId="{BF28C664-94CB-967E-7888-AC25C1A5F977}"/>
          </ac:inkMkLst>
        </pc:inkChg>
        <pc:inkChg chg="add mod">
          <ac:chgData name="Giuseppe Tomassetti" userId="602e5fa9-ac8c-4882-a6c6-5d2537fdee56" providerId="ADAL" clId="{D4871BFF-E641-2E4A-910B-8F3179F111C3}" dt="2023-02-12T21:49:07.079" v="8795"/>
          <ac:inkMkLst>
            <pc:docMk/>
            <pc:sldMk cId="1319321622" sldId="295"/>
            <ac:inkMk id="126" creationId="{A4B706D9-E5AF-293C-B2D3-3B1F0EC24129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28" creationId="{B02A3A84-6B61-832D-F362-A0A1050C6BC5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29" creationId="{C38B0DA7-021C-0DC6-BC5E-D6B72150A634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0" creationId="{7570D97D-FF98-8A8E-FB59-9DD9A021B35C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1" creationId="{A2234A65-6B25-C784-979A-F2232B3407DD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2" creationId="{A44A29A5-DC54-9CBF-F668-BB7EC8906237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3" creationId="{CC932154-472F-D35B-3D7E-35600298D9F6}"/>
          </ac:inkMkLst>
        </pc:inkChg>
        <pc:inkChg chg="add mod">
          <ac:chgData name="Giuseppe Tomassetti" userId="602e5fa9-ac8c-4882-a6c6-5d2537fdee56" providerId="ADAL" clId="{D4871BFF-E641-2E4A-910B-8F3179F111C3}" dt="2023-02-13T12:54:09.595" v="9248"/>
          <ac:inkMkLst>
            <pc:docMk/>
            <pc:sldMk cId="1319321622" sldId="295"/>
            <ac:inkMk id="135" creationId="{348D06FA-C5A2-ADBB-6603-E9F112C8597C}"/>
          </ac:inkMkLst>
        </pc:inkChg>
        <pc:inkChg chg="add mod">
          <ac:chgData name="Giuseppe Tomassetti" userId="602e5fa9-ac8c-4882-a6c6-5d2537fdee56" providerId="ADAL" clId="{D4871BFF-E641-2E4A-910B-8F3179F111C3}" dt="2023-02-13T12:54:09.595" v="9248"/>
          <ac:inkMkLst>
            <pc:docMk/>
            <pc:sldMk cId="1319321622" sldId="295"/>
            <ac:inkMk id="136" creationId="{BF1ECDD3-FB6F-9ACF-4520-5255ED29270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38" creationId="{C9D7E661-5A2A-8533-3BD7-31D47597A72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39" creationId="{3960F4C0-9868-D91B-E42E-125E3DBCA15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0" creationId="{EA148F66-51D3-9D14-8005-B6567EA64A10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1" creationId="{220B0A65-BF37-7F84-0649-3C4B0369173B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2" creationId="{735AFB88-7526-AA52-A1E8-EC3CBB5953E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3" creationId="{FDD7DE9A-CD9B-DE08-BA5A-7DDD23858400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4" creationId="{06783BED-9155-3707-142B-0658B18341F9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5" creationId="{783184F6-E392-19CE-7504-B1460CAF724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6" creationId="{EC5382C5-9DD8-46D1-FC7E-3247A071445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7" creationId="{04497515-E829-988D-8528-075CEBC2EA4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8" creationId="{092FB735-8D6D-17B6-E481-CDA0CDB57606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0" creationId="{4BEE8310-CD81-93C8-127E-647E250F16AF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1" creationId="{E07DA623-1929-37B7-2BD8-BAA8804AEFD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2" creationId="{70EBE138-8088-68FA-63B3-5D080A1A1B4A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3" creationId="{C9CC41F2-84EA-3401-60B4-1AB8B897858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4" creationId="{746568F7-289A-AB66-63E9-0499C8AADEB7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5" creationId="{F65F7DF2-95FE-BA10-80F1-8E0EB19D71D8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6" creationId="{33CEEAC6-3ED8-A317-7BDB-DC898BD3416F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7" creationId="{F4184D02-1BCC-A928-2D59-2683D410590B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8" creationId="{CE425DBF-8888-0614-E526-1BEA3159C4F9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9" creationId="{69E34939-1A0B-498B-383C-349307BEDAA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60" creationId="{DB52B62C-6A96-C6E5-2D65-05431387C70B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61" creationId="{F512E8A5-AE3E-C499-95FE-8421087C6E64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3" creationId="{4C955890-D00C-6874-AB52-177A6B2CD68B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4" creationId="{CFC5F2E7-B1D1-617D-F417-74F855DBE488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6" creationId="{99797FEF-548B-0A29-30E3-097403BB5B15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7" creationId="{6B56893F-4318-E4FF-79C5-51BC881EF426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8" creationId="{6A08EE89-2047-9DEE-79AD-E7251031A296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9" creationId="{CF7DB6EC-5DA2-3781-75B8-8EC6CC56A9C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0" creationId="{1FA60370-8E8E-9E91-6A6B-3D4969040A2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1" creationId="{D1F19892-244A-309F-B730-89B3932FD284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2" creationId="{7AAE8C27-BE2C-0856-8D34-3FECE367F941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3" creationId="{DA33C191-E714-DCBB-875E-CD5CC8760EAD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4" creationId="{7F030910-7CB6-8E0A-2E27-7D0F4FCC90B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5" creationId="{740B5334-60A8-F029-552C-DFCF08BED3E5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6" creationId="{391CDE25-EE40-1E83-F5DF-F681A89E1EB5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7" creationId="{E37C6A35-B506-37A7-6A2B-5AA5E6DD703E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8" creationId="{D2D8CA2E-068C-8DB4-01AC-4729E594C7A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9" creationId="{91B1602F-539B-D859-017B-C9CFA29AFC19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80" creationId="{C7061659-5355-3DBE-91D4-E84B6674D1BD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81" creationId="{C9D2B32A-C691-4568-CD95-0D21C11971C0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4" creationId="{28481195-4620-FBD8-B27C-023145B50950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5" creationId="{831EE95B-F4C8-5636-D9C1-610AEA12D2EE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6" creationId="{1B3CFF97-B020-BE8B-581E-DA47BB5D3CBF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7" creationId="{F5FB8C85-E8F9-E739-EAAF-6EFC51449938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8" creationId="{E2BE915C-A467-7C2D-0C70-F6846BB29E21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9" creationId="{64F9E828-9739-3822-70A4-8F17C7A7C7FB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0" creationId="{303A693F-E45C-9504-3B0D-D44A96628B14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1" creationId="{E202B3C8-0068-1B9D-1D18-BEE4000C2F2D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2" creationId="{C3B8C83B-D3CD-DA95-59BE-81077BE22006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3" creationId="{C1A3822B-CFCA-BAB3-9DFA-B3FB70E6B838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5" creationId="{86D38251-77AA-6537-C7F8-A355F5A0607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6" creationId="{70C3E957-30FF-371D-FF17-C9AB370A08B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7" creationId="{981B62FC-90CF-A00F-5890-E2124CA8C5B3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9" creationId="{D629479D-CD87-194F-87C8-EE80DCFD1111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200" creationId="{20E2D04A-A4B8-0EF0-F158-4E85943F925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201" creationId="{8FB6D2DC-C420-DE56-CD48-4068008D614A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202" creationId="{DB4D7C82-7908-CEAD-6DE5-A4458CB403FD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4" creationId="{AEC06F78-7F1B-4C8E-1310-A76539E3D7D4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5" creationId="{7946CF0C-2F3E-ACDE-84C0-A0ECCA2753AD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6" creationId="{C8D98E79-3D3D-7A28-07D2-CF4B6DE6A256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7" creationId="{F23F9D99-0EC1-9578-1332-D5B81CE6F32F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8" creationId="{87AF7BB5-F7AE-B275-81D5-7CAF383A8601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9" creationId="{87DA94D5-4174-B3A3-731C-AFF76EDED01A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10" creationId="{A90690E9-D090-3B5F-07D2-941631461A71}"/>
          </ac:inkMkLst>
        </pc:inkChg>
      </pc:sldChg>
      <pc:sldChg chg="addSp delSp modSp new del mod">
        <pc:chgData name="Giuseppe Tomassetti" userId="602e5fa9-ac8c-4882-a6c6-5d2537fdee56" providerId="ADAL" clId="{D4871BFF-E641-2E4A-910B-8F3179F111C3}" dt="2023-02-13T12:51:19.831" v="9198" actId="680"/>
        <pc:sldMkLst>
          <pc:docMk/>
          <pc:sldMk cId="841037573" sldId="296"/>
        </pc:sldMkLst>
        <pc:spChg chg="add del">
          <ac:chgData name="Giuseppe Tomassetti" userId="602e5fa9-ac8c-4882-a6c6-5d2537fdee56" providerId="ADAL" clId="{D4871BFF-E641-2E4A-910B-8F3179F111C3}" dt="2023-02-13T12:51:19.201" v="9197" actId="478"/>
          <ac:spMkLst>
            <pc:docMk/>
            <pc:sldMk cId="841037573" sldId="296"/>
            <ac:spMk id="2" creationId="{B627CEAF-24BF-6678-627B-E15C81298FDC}"/>
          </ac:spMkLst>
        </pc:spChg>
        <pc:spChg chg="add del">
          <ac:chgData name="Giuseppe Tomassetti" userId="602e5fa9-ac8c-4882-a6c6-5d2537fdee56" providerId="ADAL" clId="{D4871BFF-E641-2E4A-910B-8F3179F111C3}" dt="2023-02-13T12:51:19.201" v="9197" actId="478"/>
          <ac:spMkLst>
            <pc:docMk/>
            <pc:sldMk cId="841037573" sldId="296"/>
            <ac:spMk id="3" creationId="{6CBA94E9-E8F5-E27D-D20E-8FE5859CE317}"/>
          </ac:spMkLst>
        </pc:s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4" creationId="{0CC4CC5F-3921-40D7-8E8E-614A6BE8CBFC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12" creationId="{981094FC-4CF4-8038-C19D-DC685A5146C5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42" creationId="{79C21D2B-5E59-DAEB-F60E-902F6C72EE29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48" creationId="{176290AB-1309-A90C-7872-2C19A24BC6B2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58" creationId="{307A31B6-05BC-2A73-7A83-4E0E62D026BE}"/>
          </ac:grpSpMkLst>
        </pc:grp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" creationId="{3EA1F8D7-2B45-A540-D9F7-7CCC8B545997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6" creationId="{00F06748-37ED-AFF4-2165-0C72EBBDEF74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7" creationId="{7FF7E26B-B8B3-DA32-56BA-B3A10EECD380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8" creationId="{1D7C893C-4D77-C04D-6B66-47295CC26D2A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9" creationId="{A478E920-C88C-7DF3-EBE0-3A16DAFADB6D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0" creationId="{4F263802-4389-3BC2-8D70-05B1558EF493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11" creationId="{57BA0CA0-701B-C974-7B2E-2DA29D77AF6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3" creationId="{2EE6C957-FB83-7B03-4D2F-E87A6361DEC0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4" creationId="{A6330400-D010-B080-B346-CD3EDCCCABBE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5" creationId="{C76F294C-21E2-8919-F1E5-D3570E95C626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6" creationId="{464366D5-0CDE-BAA6-7417-D1C6B6DFF67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7" creationId="{604415B3-0F4E-DFAF-1A69-D8089A12DCF9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8" creationId="{B0E8E361-A0B6-5708-886A-9B56E2FFC381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9" creationId="{26245BBF-BEC0-7A37-A9BE-EE3D868CEE56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20" creationId="{F90087D0-5691-9526-0E4D-5FF642B1C117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1" creationId="{34DD2628-3054-A7F2-3EF0-7ACCD191D4BB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2" creationId="{A934D2E0-2B9A-E256-4AB4-786C89E2341E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3" creationId="{2E22DCD2-88A1-E1B8-31BF-B465164EC9FF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4" creationId="{6AB4DD58-3966-2A43-E31C-38D02FFDEDB5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5" creationId="{EE711D32-6ED3-392F-2DED-B51F7AF5260F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6" creationId="{10766BAB-7806-6439-85FD-948E86D6E4C1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7" creationId="{694590B2-6E5E-18EE-D11F-BA6915343518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8" creationId="{67FAB9E1-3497-6B82-7776-C75E3F77A366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9" creationId="{B6E6DDED-39C6-32BF-97AA-45D148D2FE09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0" creationId="{9C56EBC8-B898-BABC-8DE7-5AFF7E336A65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1" creationId="{F736BC5F-D362-3B63-1724-FC92AA614AED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2" creationId="{1E2A6B75-BF15-BBEA-D371-7AC1FD5AD56C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3" creationId="{2DB765D6-195E-5BC5-3D74-931F05ECF5EA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4" creationId="{65FFFDE8-EDCC-EED8-7191-4A3AE3E66428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5" creationId="{B4C04AAB-A5D0-D7D6-7383-1B50DF6AC1B8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6" creationId="{7EB600F4-B238-1347-E4CF-B518C07BB19F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7" creationId="{798B2E1E-580D-C42C-B39B-927D85B01155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8" creationId="{21F6F288-469E-9FAC-C08C-977044A85D4C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9" creationId="{9F5E6077-24E7-8E05-D188-B4BB23E7D2E9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40" creationId="{01C7724D-D9AF-E606-1EC2-DF5EA6506F76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41" creationId="{D3C9E431-B337-0C0F-9D3C-56DD2A70B2E1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3" creationId="{4A38AAF4-A5FB-7217-92A7-B14911C6941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4" creationId="{B46BFE0C-FE39-8959-8D58-E03E7BCC6665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5" creationId="{7F451370-4AEC-AEF2-6481-54109B92A4BB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6" creationId="{FBCE87C0-F294-5C52-20A3-842049A05AD2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7" creationId="{F9FC0837-F64A-D08C-43D0-3D521CC6B50A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9" creationId="{BF325093-BE0B-F194-524C-CE708A853558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0" creationId="{DBEDA4E3-F2BC-1525-5522-281CD91EE269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1" creationId="{6F178635-1165-1C6E-EF13-DFA7EA1376E0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2" creationId="{C7FD240A-DF3D-E834-3645-78DB180ECB67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3" creationId="{1C9EE57D-7754-A051-E7A0-EF43CE55CAAB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4" creationId="{560AAAEE-CFBE-912A-A45A-AA1EADF88958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5" creationId="{3AF6AD76-0547-54EB-981D-5F6C6EA3743B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6" creationId="{BC1C8222-C643-9064-03A7-B81E0097CD22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7" creationId="{C1CF2F68-6262-76EB-A30B-01101C37099E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9" creationId="{1076CB83-CEEC-7E1A-A91F-E239DA5D314D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60" creationId="{F15757E5-F03A-FDBC-CFEA-68BD0FDA6D8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61" creationId="{859C0625-6954-D079-D579-89E783D3AA8A}"/>
          </ac:inkMkLst>
        </pc:inkChg>
      </pc:sldChg>
      <pc:sldChg chg="addSp delSp modSp new del mod">
        <pc:chgData name="Giuseppe Tomassetti" userId="602e5fa9-ac8c-4882-a6c6-5d2537fdee56" providerId="ADAL" clId="{D4871BFF-E641-2E4A-910B-8F3179F111C3}" dt="2023-02-13T08:52:50.504" v="8832" actId="2696"/>
        <pc:sldMkLst>
          <pc:docMk/>
          <pc:sldMk cId="2273909300" sldId="296"/>
        </pc:sldMkLst>
        <pc:spChg chg="del">
          <ac:chgData name="Giuseppe Tomassetti" userId="602e5fa9-ac8c-4882-a6c6-5d2537fdee56" providerId="ADAL" clId="{D4871BFF-E641-2E4A-910B-8F3179F111C3}" dt="2023-02-12T21:50:14.965" v="8801" actId="478"/>
          <ac:spMkLst>
            <pc:docMk/>
            <pc:sldMk cId="2273909300" sldId="296"/>
            <ac:spMk id="2" creationId="{16C79FE4-451C-F6DB-3CB3-3400B6713C7B}"/>
          </ac:spMkLst>
        </pc:spChg>
        <pc:spChg chg="del">
          <ac:chgData name="Giuseppe Tomassetti" userId="602e5fa9-ac8c-4882-a6c6-5d2537fdee56" providerId="ADAL" clId="{D4871BFF-E641-2E4A-910B-8F3179F111C3}" dt="2023-02-12T21:50:14.965" v="8801" actId="478"/>
          <ac:spMkLst>
            <pc:docMk/>
            <pc:sldMk cId="2273909300" sldId="296"/>
            <ac:spMk id="3" creationId="{0D6197F0-BC52-28F8-16EA-9D4D02818F22}"/>
          </ac:spMkLst>
        </pc:spChg>
        <pc:spChg chg="add mod">
          <ac:chgData name="Giuseppe Tomassetti" userId="602e5fa9-ac8c-4882-a6c6-5d2537fdee56" providerId="ADAL" clId="{D4871BFF-E641-2E4A-910B-8F3179F111C3}" dt="2023-02-12T21:50:24.878" v="8831" actId="20577"/>
          <ac:spMkLst>
            <pc:docMk/>
            <pc:sldMk cId="2273909300" sldId="296"/>
            <ac:spMk id="6" creationId="{C695B8CA-6C76-137E-1EF8-A40AB0469FE0}"/>
          </ac:spMkLst>
        </pc:spChg>
        <pc:inkChg chg="add del">
          <ac:chgData name="Giuseppe Tomassetti" userId="602e5fa9-ac8c-4882-a6c6-5d2537fdee56" providerId="ADAL" clId="{D4871BFF-E641-2E4A-910B-8F3179F111C3}" dt="2023-02-12T21:50:14.965" v="8801" actId="478"/>
          <ac:inkMkLst>
            <pc:docMk/>
            <pc:sldMk cId="2273909300" sldId="296"/>
            <ac:inkMk id="4" creationId="{4E7D2C03-1058-811E-E2F4-9A5F59C53DD9}"/>
          </ac:inkMkLst>
        </pc:inkChg>
        <pc:inkChg chg="add del">
          <ac:chgData name="Giuseppe Tomassetti" userId="602e5fa9-ac8c-4882-a6c6-5d2537fdee56" providerId="ADAL" clId="{D4871BFF-E641-2E4A-910B-8F3179F111C3}" dt="2023-02-12T21:50:14.965" v="8801" actId="478"/>
          <ac:inkMkLst>
            <pc:docMk/>
            <pc:sldMk cId="2273909300" sldId="296"/>
            <ac:inkMk id="5" creationId="{D11ADF35-749F-F498-D917-FA61B7F7DD98}"/>
          </ac:inkMkLst>
        </pc:inkChg>
      </pc:sldChg>
      <pc:sldChg chg="addSp delSp modSp new add del mod ord">
        <pc:chgData name="Giuseppe Tomassetti" userId="602e5fa9-ac8c-4882-a6c6-5d2537fdee56" providerId="ADAL" clId="{D4871BFF-E641-2E4A-910B-8F3179F111C3}" dt="2023-02-13T15:05:55.507" v="18388"/>
        <pc:sldMkLst>
          <pc:docMk/>
          <pc:sldMk cId="2929339185" sldId="296"/>
        </pc:sldMkLst>
        <pc:spChg chg="del">
          <ac:chgData name="Giuseppe Tomassetti" userId="602e5fa9-ac8c-4882-a6c6-5d2537fdee56" providerId="ADAL" clId="{D4871BFF-E641-2E4A-910B-8F3179F111C3}" dt="2023-02-13T12:55:24.195" v="9324" actId="478"/>
          <ac:spMkLst>
            <pc:docMk/>
            <pc:sldMk cId="2929339185" sldId="296"/>
            <ac:spMk id="2" creationId="{F1C15516-F904-88E7-40C7-A2255D757F42}"/>
          </ac:spMkLst>
        </pc:spChg>
        <pc:spChg chg="del">
          <ac:chgData name="Giuseppe Tomassetti" userId="602e5fa9-ac8c-4882-a6c6-5d2537fdee56" providerId="ADAL" clId="{D4871BFF-E641-2E4A-910B-8F3179F111C3}" dt="2023-02-13T12:55:24.195" v="9324" actId="478"/>
          <ac:spMkLst>
            <pc:docMk/>
            <pc:sldMk cId="2929339185" sldId="296"/>
            <ac:spMk id="3" creationId="{0022119B-1EA5-9667-2572-524D7ECB16B4}"/>
          </ac:spMkLst>
        </pc:spChg>
        <pc:spChg chg="add mod">
          <ac:chgData name="Giuseppe Tomassetti" userId="602e5fa9-ac8c-4882-a6c6-5d2537fdee56" providerId="ADAL" clId="{D4871BFF-E641-2E4A-910B-8F3179F111C3}" dt="2023-02-13T14:51:51.444" v="17420" actId="20577"/>
          <ac:spMkLst>
            <pc:docMk/>
            <pc:sldMk cId="2929339185" sldId="296"/>
            <ac:spMk id="35" creationId="{30AD8E73-22D4-27BD-B462-53CA7AF11432}"/>
          </ac:spMkLst>
        </pc:spChg>
        <pc:spChg chg="add mod">
          <ac:chgData name="Giuseppe Tomassetti" userId="602e5fa9-ac8c-4882-a6c6-5d2537fdee56" providerId="ADAL" clId="{D4871BFF-E641-2E4A-910B-8F3179F111C3}" dt="2023-02-13T15:02:28.670" v="18250" actId="1076"/>
          <ac:spMkLst>
            <pc:docMk/>
            <pc:sldMk cId="2929339185" sldId="296"/>
            <ac:spMk id="36" creationId="{13F98F44-B032-1429-F4EC-415F585FF79A}"/>
          </ac:spMkLst>
        </pc:spChg>
        <pc:spChg chg="add mod">
          <ac:chgData name="Giuseppe Tomassetti" userId="602e5fa9-ac8c-4882-a6c6-5d2537fdee56" providerId="ADAL" clId="{D4871BFF-E641-2E4A-910B-8F3179F111C3}" dt="2023-02-13T13:04:46.508" v="10407" actId="20577"/>
          <ac:spMkLst>
            <pc:docMk/>
            <pc:sldMk cId="2929339185" sldId="296"/>
            <ac:spMk id="65" creationId="{252D966F-C846-D72A-5AA2-C48E45DC596C}"/>
          </ac:spMkLst>
        </pc:spChg>
        <pc:spChg chg="add del mod">
          <ac:chgData name="Giuseppe Tomassetti" userId="602e5fa9-ac8c-4882-a6c6-5d2537fdee56" providerId="ADAL" clId="{D4871BFF-E641-2E4A-910B-8F3179F111C3}" dt="2023-02-13T13:03:21.308" v="10227"/>
          <ac:spMkLst>
            <pc:docMk/>
            <pc:sldMk cId="2929339185" sldId="296"/>
            <ac:spMk id="66" creationId="{5B8C0FB2-AF30-D434-A850-CA69BE8FEE1F}"/>
          </ac:spMkLst>
        </pc:spChg>
        <pc:spChg chg="add del mod">
          <ac:chgData name="Giuseppe Tomassetti" userId="602e5fa9-ac8c-4882-a6c6-5d2537fdee56" providerId="ADAL" clId="{D4871BFF-E641-2E4A-910B-8F3179F111C3}" dt="2023-02-13T13:03:20.924" v="10225"/>
          <ac:spMkLst>
            <pc:docMk/>
            <pc:sldMk cId="2929339185" sldId="296"/>
            <ac:spMk id="78" creationId="{E01F0801-0671-9F1E-F956-47C3834A11BF}"/>
          </ac:spMkLst>
        </pc:spChg>
        <pc:spChg chg="add del mod">
          <ac:chgData name="Giuseppe Tomassetti" userId="602e5fa9-ac8c-4882-a6c6-5d2537fdee56" providerId="ADAL" clId="{D4871BFF-E641-2E4A-910B-8F3179F111C3}" dt="2023-02-13T13:05:36.113" v="10445"/>
          <ac:spMkLst>
            <pc:docMk/>
            <pc:sldMk cId="2929339185" sldId="296"/>
            <ac:spMk id="111" creationId="{A9A9451F-C648-973E-D2D3-ED1BAF623433}"/>
          </ac:spMkLst>
        </pc:spChg>
        <pc:spChg chg="add del mod">
          <ac:chgData name="Giuseppe Tomassetti" userId="602e5fa9-ac8c-4882-a6c6-5d2537fdee56" providerId="ADAL" clId="{D4871BFF-E641-2E4A-910B-8F3179F111C3}" dt="2023-02-13T13:07:20.216" v="10607"/>
          <ac:spMkLst>
            <pc:docMk/>
            <pc:sldMk cId="2929339185" sldId="296"/>
            <ac:spMk id="149" creationId="{3189925A-1B46-810F-2973-FF2D4154E17E}"/>
          </ac:spMkLst>
        </pc:spChg>
        <pc:spChg chg="add del mod">
          <ac:chgData name="Giuseppe Tomassetti" userId="602e5fa9-ac8c-4882-a6c6-5d2537fdee56" providerId="ADAL" clId="{D4871BFF-E641-2E4A-910B-8F3179F111C3}" dt="2023-02-13T14:51:54.512" v="17422"/>
          <ac:spMkLst>
            <pc:docMk/>
            <pc:sldMk cId="2929339185" sldId="296"/>
            <ac:spMk id="181" creationId="{622C034F-276E-3E3E-1663-B1326768E2DA}"/>
          </ac:spMkLst>
        </pc:spChg>
        <pc:spChg chg="add del mod">
          <ac:chgData name="Giuseppe Tomassetti" userId="602e5fa9-ac8c-4882-a6c6-5d2537fdee56" providerId="ADAL" clId="{D4871BFF-E641-2E4A-910B-8F3179F111C3}" dt="2023-02-13T15:02:33.978" v="18252"/>
          <ac:spMkLst>
            <pc:docMk/>
            <pc:sldMk cId="2929339185" sldId="296"/>
            <ac:spMk id="182" creationId="{1499E7D4-916C-EDD2-C172-68F73244C198}"/>
          </ac:spMkLst>
        </pc:spChg>
        <pc:grpChg chg="del mod">
          <ac:chgData name="Giuseppe Tomassetti" userId="602e5fa9-ac8c-4882-a6c6-5d2537fdee56" providerId="ADAL" clId="{D4871BFF-E641-2E4A-910B-8F3179F111C3}" dt="2023-02-13T12:58:05.648" v="9751"/>
          <ac:grpSpMkLst>
            <pc:docMk/>
            <pc:sldMk cId="2929339185" sldId="296"/>
            <ac:grpSpMk id="41" creationId="{9FDB2EC4-B3E0-6718-004B-FBD726275470}"/>
          </ac:grpSpMkLst>
        </pc:grpChg>
        <pc:grpChg chg="mod">
          <ac:chgData name="Giuseppe Tomassetti" userId="602e5fa9-ac8c-4882-a6c6-5d2537fdee56" providerId="ADAL" clId="{D4871BFF-E641-2E4A-910B-8F3179F111C3}" dt="2023-02-13T15:02:42.830" v="18253" actId="1076"/>
          <ac:grpSpMkLst>
            <pc:docMk/>
            <pc:sldMk cId="2929339185" sldId="296"/>
            <ac:grpSpMk id="43" creationId="{B5F7EDB8-40DE-9F63-94DA-C7FD9133D37F}"/>
          </ac:grpSpMkLst>
        </pc:grpChg>
        <pc:grpChg chg="del mod">
          <ac:chgData name="Giuseppe Tomassetti" userId="602e5fa9-ac8c-4882-a6c6-5d2537fdee56" providerId="ADAL" clId="{D4871BFF-E641-2E4A-910B-8F3179F111C3}" dt="2023-02-13T12:58:12.137" v="9758"/>
          <ac:grpSpMkLst>
            <pc:docMk/>
            <pc:sldMk cId="2929339185" sldId="296"/>
            <ac:grpSpMk id="46" creationId="{D060490E-A9A9-10CA-2A9F-F82F4FE698FB}"/>
          </ac:grpSpMkLst>
        </pc:grpChg>
        <pc:grpChg chg="del mod">
          <ac:chgData name="Giuseppe Tomassetti" userId="602e5fa9-ac8c-4882-a6c6-5d2537fdee56" providerId="ADAL" clId="{D4871BFF-E641-2E4A-910B-8F3179F111C3}" dt="2023-02-13T13:03:38.379" v="10248"/>
          <ac:grpSpMkLst>
            <pc:docMk/>
            <pc:sldMk cId="2929339185" sldId="296"/>
            <ac:grpSpMk id="50" creationId="{1CE7B036-3FA0-6781-C86C-200B16A5EAF1}"/>
          </ac:grpSpMkLst>
        </pc:grpChg>
        <pc:grpChg chg="del mod">
          <ac:chgData name="Giuseppe Tomassetti" userId="602e5fa9-ac8c-4882-a6c6-5d2537fdee56" providerId="ADAL" clId="{D4871BFF-E641-2E4A-910B-8F3179F111C3}" dt="2023-02-13T12:59:59.834" v="9773" actId="478"/>
          <ac:grpSpMkLst>
            <pc:docMk/>
            <pc:sldMk cId="2929339185" sldId="296"/>
            <ac:grpSpMk id="63" creationId="{8C54E74E-7680-D9EE-8499-43C638507DB9}"/>
          </ac:grpSpMkLst>
        </pc:grpChg>
        <pc:grpChg chg="del mod">
          <ac:chgData name="Giuseppe Tomassetti" userId="602e5fa9-ac8c-4882-a6c6-5d2537fdee56" providerId="ADAL" clId="{D4871BFF-E641-2E4A-910B-8F3179F111C3}" dt="2023-02-13T12:59:59.834" v="9773" actId="478"/>
          <ac:grpSpMkLst>
            <pc:docMk/>
            <pc:sldMk cId="2929339185" sldId="296"/>
            <ac:grpSpMk id="64" creationId="{3B066AFD-E354-8B09-9331-B65C28012BB7}"/>
          </ac:grpSpMkLst>
        </pc:grpChg>
        <pc:grpChg chg="del mod">
          <ac:chgData name="Giuseppe Tomassetti" userId="602e5fa9-ac8c-4882-a6c6-5d2537fdee56" providerId="ADAL" clId="{D4871BFF-E641-2E4A-910B-8F3179F111C3}" dt="2023-02-13T13:01:27.691" v="9963"/>
          <ac:grpSpMkLst>
            <pc:docMk/>
            <pc:sldMk cId="2929339185" sldId="296"/>
            <ac:grpSpMk id="70" creationId="{6F703EDA-3A09-653F-6B64-207D33174253}"/>
          </ac:grpSpMkLst>
        </pc:grpChg>
        <pc:grpChg chg="del mod">
          <ac:chgData name="Giuseppe Tomassetti" userId="602e5fa9-ac8c-4882-a6c6-5d2537fdee56" providerId="ADAL" clId="{D4871BFF-E641-2E4A-910B-8F3179F111C3}" dt="2023-02-13T13:01:29.875" v="9965"/>
          <ac:grpSpMkLst>
            <pc:docMk/>
            <pc:sldMk cId="2929339185" sldId="296"/>
            <ac:grpSpMk id="75" creationId="{32390657-621B-2BEE-2973-3A9D0131A513}"/>
          </ac:grpSpMkLst>
        </pc:grpChg>
        <pc:grpChg chg="del mod">
          <ac:chgData name="Giuseppe Tomassetti" userId="602e5fa9-ac8c-4882-a6c6-5d2537fdee56" providerId="ADAL" clId="{D4871BFF-E641-2E4A-910B-8F3179F111C3}" dt="2023-02-13T13:03:26.041" v="10234"/>
          <ac:grpSpMkLst>
            <pc:docMk/>
            <pc:sldMk cId="2929339185" sldId="296"/>
            <ac:grpSpMk id="77" creationId="{D3F99046-5722-2352-8622-5B977BD6DA13}"/>
          </ac:grpSpMkLst>
        </pc:grpChg>
        <pc:grpChg chg="del mod">
          <ac:chgData name="Giuseppe Tomassetti" userId="602e5fa9-ac8c-4882-a6c6-5d2537fdee56" providerId="ADAL" clId="{D4871BFF-E641-2E4A-910B-8F3179F111C3}" dt="2023-02-13T13:03:38.378" v="10246"/>
          <ac:grpSpMkLst>
            <pc:docMk/>
            <pc:sldMk cId="2929339185" sldId="296"/>
            <ac:grpSpMk id="86" creationId="{4E52EC80-1188-E301-28FC-82176F45E589}"/>
          </ac:grpSpMkLst>
        </pc:grpChg>
        <pc:grpChg chg="del mod">
          <ac:chgData name="Giuseppe Tomassetti" userId="602e5fa9-ac8c-4882-a6c6-5d2537fdee56" providerId="ADAL" clId="{D4871BFF-E641-2E4A-910B-8F3179F111C3}" dt="2023-02-13T13:03:47.227" v="10259"/>
          <ac:grpSpMkLst>
            <pc:docMk/>
            <pc:sldMk cId="2929339185" sldId="296"/>
            <ac:grpSpMk id="92" creationId="{5B06524C-580F-1047-2EA7-58CC2B9732E5}"/>
          </ac:grpSpMkLst>
        </pc:grpChg>
        <pc:grpChg chg="del mod">
          <ac:chgData name="Giuseppe Tomassetti" userId="602e5fa9-ac8c-4882-a6c6-5d2537fdee56" providerId="ADAL" clId="{D4871BFF-E641-2E4A-910B-8F3179F111C3}" dt="2023-02-13T13:04:05.068" v="10278"/>
          <ac:grpSpMkLst>
            <pc:docMk/>
            <pc:sldMk cId="2929339185" sldId="296"/>
            <ac:grpSpMk id="98" creationId="{8C9600CC-9078-E3F6-6055-C776B92D8807}"/>
          </ac:grpSpMkLst>
        </pc:grpChg>
        <pc:grpChg chg="mod">
          <ac:chgData name="Giuseppe Tomassetti" userId="602e5fa9-ac8c-4882-a6c6-5d2537fdee56" providerId="ADAL" clId="{D4871BFF-E641-2E4A-910B-8F3179F111C3}" dt="2023-02-13T15:03:10.236" v="18269"/>
          <ac:grpSpMkLst>
            <pc:docMk/>
            <pc:sldMk cId="2929339185" sldId="296"/>
            <ac:grpSpMk id="102" creationId="{41514D4A-5542-381E-2996-02341C01A6D2}"/>
          </ac:grpSpMkLst>
        </pc:grpChg>
        <pc:grpChg chg="del mod">
          <ac:chgData name="Giuseppe Tomassetti" userId="602e5fa9-ac8c-4882-a6c6-5d2537fdee56" providerId="ADAL" clId="{D4871BFF-E641-2E4A-910B-8F3179F111C3}" dt="2023-02-13T15:03:05.048" v="18267"/>
          <ac:grpSpMkLst>
            <pc:docMk/>
            <pc:sldMk cId="2929339185" sldId="296"/>
            <ac:grpSpMk id="105" creationId="{27BB5E8F-4D76-FB0C-9FFC-12AD33DDB7EB}"/>
          </ac:grpSpMkLst>
        </pc:grpChg>
        <pc:grpChg chg="mod">
          <ac:chgData name="Giuseppe Tomassetti" userId="602e5fa9-ac8c-4882-a6c6-5d2537fdee56" providerId="ADAL" clId="{D4871BFF-E641-2E4A-910B-8F3179F111C3}" dt="2023-02-13T15:03:39.268" v="18304"/>
          <ac:grpSpMkLst>
            <pc:docMk/>
            <pc:sldMk cId="2929339185" sldId="296"/>
            <ac:grpSpMk id="110" creationId="{93166D45-70B7-EFA7-36B6-851A40502A59}"/>
          </ac:grpSpMkLst>
        </pc:grpChg>
        <pc:grpChg chg="mod">
          <ac:chgData name="Giuseppe Tomassetti" userId="602e5fa9-ac8c-4882-a6c6-5d2537fdee56" providerId="ADAL" clId="{D4871BFF-E641-2E4A-910B-8F3179F111C3}" dt="2023-02-13T13:05:00.854" v="10415"/>
          <ac:grpSpMkLst>
            <pc:docMk/>
            <pc:sldMk cId="2929339185" sldId="296"/>
            <ac:grpSpMk id="119" creationId="{DB50FFA5-1F3A-FBF6-92F5-CA02D8272359}"/>
          </ac:grpSpMkLst>
        </pc:grpChg>
        <pc:grpChg chg="del mod">
          <ac:chgData name="Giuseppe Tomassetti" userId="602e5fa9-ac8c-4882-a6c6-5d2537fdee56" providerId="ADAL" clId="{D4871BFF-E641-2E4A-910B-8F3179F111C3}" dt="2023-02-13T13:05:13.189" v="10432"/>
          <ac:grpSpMkLst>
            <pc:docMk/>
            <pc:sldMk cId="2929339185" sldId="296"/>
            <ac:grpSpMk id="120" creationId="{98874888-00B4-6601-5688-63D50433F68B}"/>
          </ac:grpSpMkLst>
        </pc:grpChg>
        <pc:grpChg chg="mod">
          <ac:chgData name="Giuseppe Tomassetti" userId="602e5fa9-ac8c-4882-a6c6-5d2537fdee56" providerId="ADAL" clId="{D4871BFF-E641-2E4A-910B-8F3179F111C3}" dt="2023-02-13T13:05:03.681" v="10418"/>
          <ac:grpSpMkLst>
            <pc:docMk/>
            <pc:sldMk cId="2929339185" sldId="296"/>
            <ac:grpSpMk id="123" creationId="{A18DA206-0440-C259-80DD-4D992CFA168C}"/>
          </ac:grpSpMkLst>
        </pc:grpChg>
        <pc:grpChg chg="mod">
          <ac:chgData name="Giuseppe Tomassetti" userId="602e5fa9-ac8c-4882-a6c6-5d2537fdee56" providerId="ADAL" clId="{D4871BFF-E641-2E4A-910B-8F3179F111C3}" dt="2023-02-13T13:05:06.989" v="10421"/>
          <ac:grpSpMkLst>
            <pc:docMk/>
            <pc:sldMk cId="2929339185" sldId="296"/>
            <ac:grpSpMk id="126" creationId="{D4A8A8BD-5317-DF74-2499-F440F3479D58}"/>
          </ac:grpSpMkLst>
        </pc:grpChg>
        <pc:grpChg chg="mod">
          <ac:chgData name="Giuseppe Tomassetti" userId="602e5fa9-ac8c-4882-a6c6-5d2537fdee56" providerId="ADAL" clId="{D4871BFF-E641-2E4A-910B-8F3179F111C3}" dt="2023-02-13T13:05:09.619" v="10426"/>
          <ac:grpSpMkLst>
            <pc:docMk/>
            <pc:sldMk cId="2929339185" sldId="296"/>
            <ac:grpSpMk id="131" creationId="{EF6524D9-EAA9-F3DD-4265-9DDF605B5A9B}"/>
          </ac:grpSpMkLst>
        </pc:grpChg>
        <pc:grpChg chg="mod">
          <ac:chgData name="Giuseppe Tomassetti" userId="602e5fa9-ac8c-4882-a6c6-5d2537fdee56" providerId="ADAL" clId="{D4871BFF-E641-2E4A-910B-8F3179F111C3}" dt="2023-02-13T13:05:09.619" v="10426"/>
          <ac:grpSpMkLst>
            <pc:docMk/>
            <pc:sldMk cId="2929339185" sldId="296"/>
            <ac:grpSpMk id="132" creationId="{475F3D73-AC92-7F6C-4652-FDE9C407772D}"/>
          </ac:grpSpMkLst>
        </pc:grpChg>
        <pc:grpChg chg="del mod">
          <ac:chgData name="Giuseppe Tomassetti" userId="602e5fa9-ac8c-4882-a6c6-5d2537fdee56" providerId="ADAL" clId="{D4871BFF-E641-2E4A-910B-8F3179F111C3}" dt="2023-02-13T15:03:51.022" v="18320"/>
          <ac:grpSpMkLst>
            <pc:docMk/>
            <pc:sldMk cId="2929339185" sldId="296"/>
            <ac:grpSpMk id="137" creationId="{2F18E119-67A3-AAF1-D913-B598BF718333}"/>
          </ac:grpSpMkLst>
        </pc:grpChg>
        <pc:grpChg chg="mod">
          <ac:chgData name="Giuseppe Tomassetti" userId="602e5fa9-ac8c-4882-a6c6-5d2537fdee56" providerId="ADAL" clId="{D4871BFF-E641-2E4A-910B-8F3179F111C3}" dt="2023-02-13T13:05:12.058" v="10431"/>
          <ac:grpSpMkLst>
            <pc:docMk/>
            <pc:sldMk cId="2929339185" sldId="296"/>
            <ac:grpSpMk id="138" creationId="{3F78CA61-195B-62AE-189B-437430CBFFE2}"/>
          </ac:grpSpMkLst>
        </pc:grpChg>
        <pc:grpChg chg="del mod">
          <ac:chgData name="Giuseppe Tomassetti" userId="602e5fa9-ac8c-4882-a6c6-5d2537fdee56" providerId="ADAL" clId="{D4871BFF-E641-2E4A-910B-8F3179F111C3}" dt="2023-02-13T13:05:20.792" v="10440"/>
          <ac:grpSpMkLst>
            <pc:docMk/>
            <pc:sldMk cId="2929339185" sldId="296"/>
            <ac:grpSpMk id="141" creationId="{0E188944-7474-9667-73FA-B002972C5D65}"/>
          </ac:grpSpMkLst>
        </pc:grpChg>
        <pc:grpChg chg="del mod">
          <ac:chgData name="Giuseppe Tomassetti" userId="602e5fa9-ac8c-4882-a6c6-5d2537fdee56" providerId="ADAL" clId="{D4871BFF-E641-2E4A-910B-8F3179F111C3}" dt="2023-02-13T13:05:22.518" v="10443"/>
          <ac:grpSpMkLst>
            <pc:docMk/>
            <pc:sldMk cId="2929339185" sldId="296"/>
            <ac:grpSpMk id="145" creationId="{F60C147F-6F95-8566-79C4-6705CBD5FABA}"/>
          </ac:grpSpMkLst>
        </pc:grpChg>
        <pc:grpChg chg="mod">
          <ac:chgData name="Giuseppe Tomassetti" userId="602e5fa9-ac8c-4882-a6c6-5d2537fdee56" providerId="ADAL" clId="{D4871BFF-E641-2E4A-910B-8F3179F111C3}" dt="2023-02-13T13:05:22.518" v="10443"/>
          <ac:grpSpMkLst>
            <pc:docMk/>
            <pc:sldMk cId="2929339185" sldId="296"/>
            <ac:grpSpMk id="148" creationId="{758E7B3F-40E2-F4F3-6843-07B96214C481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50" creationId="{1C3BFC00-A341-FB79-9A10-2EBD8ABD066A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56" creationId="{5ECBA872-46BE-80E2-E40A-23DF0B9A45C2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60" creationId="{0130C2D7-203C-AF64-54DE-A75E057F10A4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63" creationId="{79822FCD-2E44-9A16-B13C-8BABD00810B6}"/>
          </ac:grpSpMkLst>
        </pc:grpChg>
        <pc:grpChg chg="del mod">
          <ac:chgData name="Giuseppe Tomassetti" userId="602e5fa9-ac8c-4882-a6c6-5d2537fdee56" providerId="ADAL" clId="{D4871BFF-E641-2E4A-910B-8F3179F111C3}" dt="2023-02-13T13:06:26.550" v="10597"/>
          <ac:grpSpMkLst>
            <pc:docMk/>
            <pc:sldMk cId="2929339185" sldId="296"/>
            <ac:grpSpMk id="175" creationId="{D81F9B0C-84BB-1294-E19D-4283570EE500}"/>
          </ac:grpSpMkLst>
        </pc:grpChg>
        <pc:grpChg chg="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80" creationId="{EF65007A-8C7B-6DC5-EF56-86FAB3F75502}"/>
          </ac:grpSpMkLst>
        </pc:grpChg>
        <pc:grpChg chg="mod">
          <ac:chgData name="Giuseppe Tomassetti" userId="602e5fa9-ac8c-4882-a6c6-5d2537fdee56" providerId="ADAL" clId="{D4871BFF-E641-2E4A-910B-8F3179F111C3}" dt="2023-02-13T15:02:51.667" v="18258"/>
          <ac:grpSpMkLst>
            <pc:docMk/>
            <pc:sldMk cId="2929339185" sldId="296"/>
            <ac:grpSpMk id="187" creationId="{ABFC88D5-6819-1B65-36C7-37A6A5BFB17A}"/>
          </ac:grpSpMkLst>
        </pc:grpChg>
        <pc:grpChg chg="del mod">
          <ac:chgData name="Giuseppe Tomassetti" userId="602e5fa9-ac8c-4882-a6c6-5d2537fdee56" providerId="ADAL" clId="{D4871BFF-E641-2E4A-910B-8F3179F111C3}" dt="2023-02-13T15:02:57.148" v="18263"/>
          <ac:grpSpMkLst>
            <pc:docMk/>
            <pc:sldMk cId="2929339185" sldId="296"/>
            <ac:grpSpMk id="190" creationId="{035B7C38-8A02-23BF-7746-E0EC8B84A08F}"/>
          </ac:grpSpMkLst>
        </pc:grpChg>
        <pc:grpChg chg="del mod">
          <ac:chgData name="Giuseppe Tomassetti" userId="602e5fa9-ac8c-4882-a6c6-5d2537fdee56" providerId="ADAL" clId="{D4871BFF-E641-2E4A-910B-8F3179F111C3}" dt="2023-02-13T15:05:25.230" v="18352"/>
          <ac:grpSpMkLst>
            <pc:docMk/>
            <pc:sldMk cId="2929339185" sldId="296"/>
            <ac:grpSpMk id="192" creationId="{121995DC-DBEB-6D42-77A8-5A7AFE64739D}"/>
          </ac:grpSpMkLst>
        </pc:grpChg>
        <pc:grpChg chg="mod">
          <ac:chgData name="Giuseppe Tomassetti" userId="602e5fa9-ac8c-4882-a6c6-5d2537fdee56" providerId="ADAL" clId="{D4871BFF-E641-2E4A-910B-8F3179F111C3}" dt="2023-02-13T15:03:01.605" v="18266"/>
          <ac:grpSpMkLst>
            <pc:docMk/>
            <pc:sldMk cId="2929339185" sldId="296"/>
            <ac:grpSpMk id="195" creationId="{5A7DB2C2-93A3-DAA7-A34A-BC90911B9F7C}"/>
          </ac:grpSpMkLst>
        </pc:grpChg>
        <pc:grpChg chg="del mod">
          <ac:chgData name="Giuseppe Tomassetti" userId="602e5fa9-ac8c-4882-a6c6-5d2537fdee56" providerId="ADAL" clId="{D4871BFF-E641-2E4A-910B-8F3179F111C3}" dt="2023-02-13T15:03:18.211" v="18274"/>
          <ac:grpSpMkLst>
            <pc:docMk/>
            <pc:sldMk cId="2929339185" sldId="296"/>
            <ac:grpSpMk id="198" creationId="{A2AE894A-2A1A-4DF5-BCBF-512B5601899C}"/>
          </ac:grpSpMkLst>
        </pc:grpChg>
        <pc:grpChg chg="mod">
          <ac:chgData name="Giuseppe Tomassetti" userId="602e5fa9-ac8c-4882-a6c6-5d2537fdee56" providerId="ADAL" clId="{D4871BFF-E641-2E4A-910B-8F3179F111C3}" dt="2023-02-13T15:03:18.211" v="18274"/>
          <ac:grpSpMkLst>
            <pc:docMk/>
            <pc:sldMk cId="2929339185" sldId="296"/>
            <ac:grpSpMk id="200" creationId="{1FCE33B1-133E-FC69-9D91-B1C61DBD6F9F}"/>
          </ac:grpSpMkLst>
        </pc:grpChg>
        <pc:grpChg chg="mod">
          <ac:chgData name="Giuseppe Tomassetti" userId="602e5fa9-ac8c-4882-a6c6-5d2537fdee56" providerId="ADAL" clId="{D4871BFF-E641-2E4A-910B-8F3179F111C3}" dt="2023-02-13T15:03:21.696" v="18278"/>
          <ac:grpSpMkLst>
            <pc:docMk/>
            <pc:sldMk cId="2929339185" sldId="296"/>
            <ac:grpSpMk id="204" creationId="{1F2B491A-4288-45DB-C486-0646D56AAFC5}"/>
          </ac:grpSpMkLst>
        </pc:grpChg>
        <pc:grpChg chg="mod">
          <ac:chgData name="Giuseppe Tomassetti" userId="602e5fa9-ac8c-4882-a6c6-5d2537fdee56" providerId="ADAL" clId="{D4871BFF-E641-2E4A-910B-8F3179F111C3}" dt="2023-02-13T15:03:23.815" v="18281"/>
          <ac:grpSpMkLst>
            <pc:docMk/>
            <pc:sldMk cId="2929339185" sldId="296"/>
            <ac:grpSpMk id="207" creationId="{43052F82-E17B-485A-EDB9-707C9DACF6FC}"/>
          </ac:grpSpMkLst>
        </pc:grpChg>
        <pc:grpChg chg="mod">
          <ac:chgData name="Giuseppe Tomassetti" userId="602e5fa9-ac8c-4882-a6c6-5d2537fdee56" providerId="ADAL" clId="{D4871BFF-E641-2E4A-910B-8F3179F111C3}" dt="2023-02-13T15:03:28.608" v="18285"/>
          <ac:grpSpMkLst>
            <pc:docMk/>
            <pc:sldMk cId="2929339185" sldId="296"/>
            <ac:grpSpMk id="211" creationId="{57E8068A-E491-A4B0-3627-0FE0AAE601B1}"/>
          </ac:grpSpMkLst>
        </pc:grpChg>
        <pc:grpChg chg="mod">
          <ac:chgData name="Giuseppe Tomassetti" userId="602e5fa9-ac8c-4882-a6c6-5d2537fdee56" providerId="ADAL" clId="{D4871BFF-E641-2E4A-910B-8F3179F111C3}" dt="2023-02-13T15:03:30.070" v="18288"/>
          <ac:grpSpMkLst>
            <pc:docMk/>
            <pc:sldMk cId="2929339185" sldId="296"/>
            <ac:grpSpMk id="214" creationId="{D1AFA507-D459-33A4-07A3-F1D8BD4388EB}"/>
          </ac:grpSpMkLst>
        </pc:grpChg>
        <pc:grpChg chg="mod">
          <ac:chgData name="Giuseppe Tomassetti" userId="602e5fa9-ac8c-4882-a6c6-5d2537fdee56" providerId="ADAL" clId="{D4871BFF-E641-2E4A-910B-8F3179F111C3}" dt="2023-02-13T15:03:36.190" v="18297"/>
          <ac:grpSpMkLst>
            <pc:docMk/>
            <pc:sldMk cId="2929339185" sldId="296"/>
            <ac:grpSpMk id="223" creationId="{9871C73A-7409-D3AB-4A85-C93D45FBD2E6}"/>
          </ac:grpSpMkLst>
        </pc:grpChg>
        <pc:grpChg chg="del mod">
          <ac:chgData name="Giuseppe Tomassetti" userId="602e5fa9-ac8c-4882-a6c6-5d2537fdee56" providerId="ADAL" clId="{D4871BFF-E641-2E4A-910B-8F3179F111C3}" dt="2023-02-13T15:03:48.796" v="18319"/>
          <ac:grpSpMkLst>
            <pc:docMk/>
            <pc:sldMk cId="2929339185" sldId="296"/>
            <ac:grpSpMk id="226" creationId="{BE771A51-E90C-F44C-505E-1EAB7DEB3B32}"/>
          </ac:grpSpMkLst>
        </pc:grpChg>
        <pc:grpChg chg="mod">
          <ac:chgData name="Giuseppe Tomassetti" userId="602e5fa9-ac8c-4882-a6c6-5d2537fdee56" providerId="ADAL" clId="{D4871BFF-E641-2E4A-910B-8F3179F111C3}" dt="2023-02-13T15:03:48.796" v="18319"/>
          <ac:grpSpMkLst>
            <pc:docMk/>
            <pc:sldMk cId="2929339185" sldId="296"/>
            <ac:grpSpMk id="238" creationId="{5AE1AA30-86FC-52B6-102C-CE3F9DF4507E}"/>
          </ac:grpSpMkLst>
        </pc:grpChg>
        <pc:grpChg chg="mod">
          <ac:chgData name="Giuseppe Tomassetti" userId="602e5fa9-ac8c-4882-a6c6-5d2537fdee56" providerId="ADAL" clId="{D4871BFF-E641-2E4A-910B-8F3179F111C3}" dt="2023-02-13T15:03:55.857" v="18324"/>
          <ac:grpSpMkLst>
            <pc:docMk/>
            <pc:sldMk cId="2929339185" sldId="296"/>
            <ac:grpSpMk id="241" creationId="{D855E5FE-187C-667A-031B-86039EA0252B}"/>
          </ac:grpSpMkLst>
        </pc:grpChg>
        <pc:grpChg chg="del mod">
          <ac:chgData name="Giuseppe Tomassetti" userId="602e5fa9-ac8c-4882-a6c6-5d2537fdee56" providerId="ADAL" clId="{D4871BFF-E641-2E4A-910B-8F3179F111C3}" dt="2023-02-13T15:05:23.665" v="18350"/>
          <ac:grpSpMkLst>
            <pc:docMk/>
            <pc:sldMk cId="2929339185" sldId="296"/>
            <ac:grpSpMk id="244" creationId="{F4379DB0-1713-CA61-7FC8-476E81A366BF}"/>
          </ac:grpSpMkLst>
        </pc:grpChg>
        <pc:grpChg chg="del mod">
          <ac:chgData name="Giuseppe Tomassetti" userId="602e5fa9-ac8c-4882-a6c6-5d2537fdee56" providerId="ADAL" clId="{D4871BFF-E641-2E4A-910B-8F3179F111C3}" dt="2023-02-13T15:05:53.248" v="18381"/>
          <ac:grpSpMkLst>
            <pc:docMk/>
            <pc:sldMk cId="2929339185" sldId="296"/>
            <ac:grpSpMk id="250" creationId="{4914663A-4770-645C-C64E-488245128B6D}"/>
          </ac:grpSpMkLst>
        </pc:grpChg>
        <pc:grpChg chg="del mod">
          <ac:chgData name="Giuseppe Tomassetti" userId="602e5fa9-ac8c-4882-a6c6-5d2537fdee56" providerId="ADAL" clId="{D4871BFF-E641-2E4A-910B-8F3179F111C3}" dt="2023-02-13T15:05:28.195" v="18358"/>
          <ac:grpSpMkLst>
            <pc:docMk/>
            <pc:sldMk cId="2929339185" sldId="296"/>
            <ac:grpSpMk id="252" creationId="{127878B8-D0D1-99F9-E130-129B7053810B}"/>
          </ac:grpSpMkLst>
        </pc:grpChg>
        <pc:grpChg chg="del mod">
          <ac:chgData name="Giuseppe Tomassetti" userId="602e5fa9-ac8c-4882-a6c6-5d2537fdee56" providerId="ADAL" clId="{D4871BFF-E641-2E4A-910B-8F3179F111C3}" dt="2023-02-13T15:05:33.071" v="18367"/>
          <ac:grpSpMkLst>
            <pc:docMk/>
            <pc:sldMk cId="2929339185" sldId="296"/>
            <ac:grpSpMk id="258" creationId="{7E50C12F-4485-C6CB-19D4-2C08E987045A}"/>
          </ac:grpSpMkLst>
        </pc:grpChg>
        <pc:grpChg chg="mod">
          <ac:chgData name="Giuseppe Tomassetti" userId="602e5fa9-ac8c-4882-a6c6-5d2537fdee56" providerId="ADAL" clId="{D4871BFF-E641-2E4A-910B-8F3179F111C3}" dt="2023-02-13T15:05:55.507" v="18388"/>
          <ac:grpSpMkLst>
            <pc:docMk/>
            <pc:sldMk cId="2929339185" sldId="296"/>
            <ac:grpSpMk id="267" creationId="{73C36955-77A5-527E-A5A9-CB3D72330E9E}"/>
          </ac:grpSpMkLst>
        </pc:grpChg>
        <pc:inkChg chg="add del">
          <ac:chgData name="Giuseppe Tomassetti" userId="602e5fa9-ac8c-4882-a6c6-5d2537fdee56" providerId="ADAL" clId="{D4871BFF-E641-2E4A-910B-8F3179F111C3}" dt="2023-02-13T12:55:24.195" v="9324" actId="478"/>
          <ac:inkMkLst>
            <pc:docMk/>
            <pc:sldMk cId="2929339185" sldId="296"/>
            <ac:inkMk id="4" creationId="{00C1CFB0-DD3A-5D32-7FD4-C06436703A42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5" creationId="{A435688D-5540-427A-47FE-E15E72386FF2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6" creationId="{D9FB39B5-39EF-E490-7730-4A63BE42909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7" creationId="{8AA0B4AE-4C1A-6E55-B159-87A943DEC5E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8" creationId="{64014DE3-6C96-B65B-6C35-538978A62D3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9" creationId="{9A28B5C9-E6AB-1D8F-E262-16947B7C90C7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0" creationId="{EF58508C-998C-2391-E5B7-6485ACC9AF98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1" creationId="{B95A4B47-6D20-116B-DA5F-53975B5DA34B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2" creationId="{4AA94402-BC27-8E01-8093-73611509F11D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3" creationId="{16EB22BE-5A60-F5BE-138E-DDD733A4502B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4" creationId="{B029C956-0F59-66AF-644A-C66747C16B2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5" creationId="{189F7DD9-6CE2-5AB1-A182-1267B509F6FC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6" creationId="{C8701711-7661-0E74-8857-B219F948350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7" creationId="{D3A854E1-DE2B-9795-3225-C9188B6BAFC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8" creationId="{B3A4A7D1-140A-25E8-9A00-E15DD0E4F8C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9" creationId="{EBEE8695-6142-08D2-D265-B8589F096C7C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0" creationId="{04FBBFAC-8F60-63C2-A77D-473D93AFF477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1" creationId="{0EA0802B-6F06-F32E-2525-703156EF69C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2" creationId="{C3C9C81B-DCB8-9136-E7FD-A74A556E42C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3" creationId="{CA52B623-E8CB-A137-3E8B-C055A6712CC8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4" creationId="{F1DD5826-FF67-BFFD-7F1A-C2058D6225D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5" creationId="{24B38500-D15B-AD8E-6C78-41EEB0EF764C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6" creationId="{1005CF23-3B7B-83F0-FDDC-EC6DA0327BF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7" creationId="{10FFF405-9654-415A-D0A0-73B94253B74D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8" creationId="{8267ADB4-574D-1C08-BE32-B6D42ADA8ABA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9" creationId="{3139BF86-272F-3500-F0F5-BDE6097D1C69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0" creationId="{9DCB3A3F-9616-AAD1-9364-F414EAF84D34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1" creationId="{4CA01781-9934-9F3D-1628-AAAEA61836D8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2" creationId="{7031230E-CCA2-1D0A-A710-483FDAFE453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3" creationId="{14599281-C5B4-1C71-B661-E1A325F8D59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4" creationId="{E2E900DB-67C8-45F6-C357-E645DF701E04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37" creationId="{04CBBC97-ACCD-A208-E194-61B9973F01B1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38" creationId="{0B04D47A-F292-8055-6C6F-DEEFA83E653A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39" creationId="{EBFF4EC0-981B-4918-70A5-2BEDD65134E9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40" creationId="{B2F72ADB-B3D2-9DC4-A6D4-36D105E2731B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42" creationId="{2AA09FBC-1B28-1CA7-AFD0-28F1B338CA9E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4"/>
          <ac:inkMkLst>
            <pc:docMk/>
            <pc:sldMk cId="2929339185" sldId="296"/>
            <ac:inkMk id="44" creationId="{1141BCDF-A316-C634-D496-E0C4544775C8}"/>
          </ac:inkMkLst>
        </pc:inkChg>
        <pc:inkChg chg="add del mod">
          <ac:chgData name="Giuseppe Tomassetti" userId="602e5fa9-ac8c-4882-a6c6-5d2537fdee56" providerId="ADAL" clId="{D4871BFF-E641-2E4A-910B-8F3179F111C3}" dt="2023-02-13T13:03:38.379" v="10248"/>
          <ac:inkMkLst>
            <pc:docMk/>
            <pc:sldMk cId="2929339185" sldId="296"/>
            <ac:inkMk id="45" creationId="{AAF6B2BD-F015-4410-063B-91F01810F5EC}"/>
          </ac:inkMkLst>
        </pc:inkChg>
        <pc:inkChg chg="add del mod">
          <ac:chgData name="Giuseppe Tomassetti" userId="602e5fa9-ac8c-4882-a6c6-5d2537fdee56" providerId="ADAL" clId="{D4871BFF-E641-2E4A-910B-8F3179F111C3}" dt="2023-02-13T13:03:38.377" v="10242"/>
          <ac:inkMkLst>
            <pc:docMk/>
            <pc:sldMk cId="2929339185" sldId="296"/>
            <ac:inkMk id="47" creationId="{0BB0DFE7-1221-A07C-BF9E-16B07E480078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3"/>
          <ac:inkMkLst>
            <pc:docMk/>
            <pc:sldMk cId="2929339185" sldId="296"/>
            <ac:inkMk id="48" creationId="{21658AFA-0A1B-4023-51D3-F87415EE9E0B}"/>
          </ac:inkMkLst>
        </pc:inkChg>
        <pc:inkChg chg="add del mod">
          <ac:chgData name="Giuseppe Tomassetti" userId="602e5fa9-ac8c-4882-a6c6-5d2537fdee56" providerId="ADAL" clId="{D4871BFF-E641-2E4A-910B-8F3179F111C3}" dt="2023-02-13T13:03:38.379" v="10249"/>
          <ac:inkMkLst>
            <pc:docMk/>
            <pc:sldMk cId="2929339185" sldId="296"/>
            <ac:inkMk id="49" creationId="{9316264D-B6CB-161A-483A-9EFF8F337FEE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1" creationId="{912391F0-387A-071D-F88B-B7DD40E53959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2" creationId="{D2FC0625-59A8-B2FD-6958-300F54CE1AC5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3" creationId="{42EC7DF9-2C0C-A698-FBF0-65CCADC6F5AF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4" creationId="{AA2099AA-13CD-95DA-8C3D-2D773EFA96C7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5" creationId="{C441C1C4-46A1-9510-BAA8-B2DD1881E0E8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6" creationId="{CB1F8E3A-B73E-500E-5771-2F7B58B609FD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7" creationId="{4210F4BB-8AE2-3206-6855-A818262DB326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8" creationId="{8FDFAEBD-869F-BDC4-D31A-38D06B5574BD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9" creationId="{A922A04E-4F6F-6375-BED4-9F44DEB4E565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60" creationId="{12244F1F-CB91-D073-4DE3-892BF0BD67EC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61" creationId="{486EB187-9A32-69F5-0C7E-35D9941A053C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62" creationId="{624BE406-7A1C-298B-EEB3-8158095254FC}"/>
          </ac:inkMkLst>
        </pc:inkChg>
        <pc:inkChg chg="add del">
          <ac:chgData name="Giuseppe Tomassetti" userId="602e5fa9-ac8c-4882-a6c6-5d2537fdee56" providerId="ADAL" clId="{D4871BFF-E641-2E4A-910B-8F3179F111C3}" dt="2023-02-13T13:01:20.154" v="9955"/>
          <ac:inkMkLst>
            <pc:docMk/>
            <pc:sldMk cId="2929339185" sldId="296"/>
            <ac:inkMk id="67" creationId="{733CFF85-4A6C-4A5A-8B8F-FFE00A2A66AE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3"/>
          <ac:inkMkLst>
            <pc:docMk/>
            <pc:sldMk cId="2929339185" sldId="296"/>
            <ac:inkMk id="68" creationId="{45FD4B1D-E85B-F7C6-BDF5-00346ED55AF0}"/>
          </ac:inkMkLst>
        </pc:inkChg>
        <pc:inkChg chg="add del mod">
          <ac:chgData name="Giuseppe Tomassetti" userId="602e5fa9-ac8c-4882-a6c6-5d2537fdee56" providerId="ADAL" clId="{D4871BFF-E641-2E4A-910B-8F3179F111C3}" dt="2023-02-13T13:03:26.040" v="10230"/>
          <ac:inkMkLst>
            <pc:docMk/>
            <pc:sldMk cId="2929339185" sldId="296"/>
            <ac:inkMk id="69" creationId="{155A0737-73FD-C5BD-0ECC-87BC6055520B}"/>
          </ac:inkMkLst>
        </pc:inkChg>
        <pc:inkChg chg="add del mod">
          <ac:chgData name="Giuseppe Tomassetti" userId="602e5fa9-ac8c-4882-a6c6-5d2537fdee56" providerId="ADAL" clId="{D4871BFF-E641-2E4A-910B-8F3179F111C3}" dt="2023-02-13T13:03:26.040" v="10232"/>
          <ac:inkMkLst>
            <pc:docMk/>
            <pc:sldMk cId="2929339185" sldId="296"/>
            <ac:inkMk id="71" creationId="{14FED324-B8AB-370D-3A5C-D41E11057D0D}"/>
          </ac:inkMkLst>
        </pc:inkChg>
        <pc:inkChg chg="add del mod">
          <ac:chgData name="Giuseppe Tomassetti" userId="602e5fa9-ac8c-4882-a6c6-5d2537fdee56" providerId="ADAL" clId="{D4871BFF-E641-2E4A-910B-8F3179F111C3}" dt="2023-02-13T13:03:26.038" v="10228"/>
          <ac:inkMkLst>
            <pc:docMk/>
            <pc:sldMk cId="2929339185" sldId="296"/>
            <ac:inkMk id="72" creationId="{F75B2FA8-9396-A0E9-285D-4F076761B777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4"/>
          <ac:inkMkLst>
            <pc:docMk/>
            <pc:sldMk cId="2929339185" sldId="296"/>
            <ac:inkMk id="73" creationId="{6BE6073A-FE0E-F049-129F-D00130F54CBD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7"/>
          <ac:inkMkLst>
            <pc:docMk/>
            <pc:sldMk cId="2929339185" sldId="296"/>
            <ac:inkMk id="74" creationId="{6851C39F-C7D4-1F2F-9DAD-98AF5EB3E7E1}"/>
          </ac:inkMkLst>
        </pc:inkChg>
        <pc:inkChg chg="add del mod">
          <ac:chgData name="Giuseppe Tomassetti" userId="602e5fa9-ac8c-4882-a6c6-5d2537fdee56" providerId="ADAL" clId="{D4871BFF-E641-2E4A-910B-8F3179F111C3}" dt="2023-02-13T13:03:26.040" v="10231"/>
          <ac:inkMkLst>
            <pc:docMk/>
            <pc:sldMk cId="2929339185" sldId="296"/>
            <ac:inkMk id="76" creationId="{82A66860-A8FE-60E5-CBF9-C1C640175DBB}"/>
          </ac:inkMkLst>
        </pc:inkChg>
        <pc:inkChg chg="add del">
          <ac:chgData name="Giuseppe Tomassetti" userId="602e5fa9-ac8c-4882-a6c6-5d2537fdee56" providerId="ADAL" clId="{D4871BFF-E641-2E4A-910B-8F3179F111C3}" dt="2023-02-13T13:03:26.041" v="10236"/>
          <ac:inkMkLst>
            <pc:docMk/>
            <pc:sldMk cId="2929339185" sldId="296"/>
            <ac:inkMk id="79" creationId="{4B5FA119-4492-AC8F-6523-5259B2055392}"/>
          </ac:inkMkLst>
        </pc:inkChg>
        <pc:inkChg chg="add del">
          <ac:chgData name="Giuseppe Tomassetti" userId="602e5fa9-ac8c-4882-a6c6-5d2537fdee56" providerId="ADAL" clId="{D4871BFF-E641-2E4A-910B-8F3179F111C3}" dt="2023-02-13T13:03:26.039" v="10229"/>
          <ac:inkMkLst>
            <pc:docMk/>
            <pc:sldMk cId="2929339185" sldId="296"/>
            <ac:inkMk id="80" creationId="{6C2CF659-3F5F-C9DE-C475-F3F68EE1328E}"/>
          </ac:inkMkLst>
        </pc:inkChg>
        <pc:inkChg chg="add del">
          <ac:chgData name="Giuseppe Tomassetti" userId="602e5fa9-ac8c-4882-a6c6-5d2537fdee56" providerId="ADAL" clId="{D4871BFF-E641-2E4A-910B-8F3179F111C3}" dt="2023-02-13T13:03:07.326" v="10221"/>
          <ac:inkMkLst>
            <pc:docMk/>
            <pc:sldMk cId="2929339185" sldId="296"/>
            <ac:inkMk id="81" creationId="{C6AA31CA-F29B-30BC-8DC1-C6FCAA7BF0D8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5"/>
          <ac:inkMkLst>
            <pc:docMk/>
            <pc:sldMk cId="2929339185" sldId="296"/>
            <ac:inkMk id="82" creationId="{E69BAFEA-2D9A-BD4A-DD48-46AD46C75F14}"/>
          </ac:inkMkLst>
        </pc:inkChg>
        <pc:inkChg chg="add del mod">
          <ac:chgData name="Giuseppe Tomassetti" userId="602e5fa9-ac8c-4882-a6c6-5d2537fdee56" providerId="ADAL" clId="{D4871BFF-E641-2E4A-910B-8F3179F111C3}" dt="2023-02-13T13:03:38.379" v="10247"/>
          <ac:inkMkLst>
            <pc:docMk/>
            <pc:sldMk cId="2929339185" sldId="296"/>
            <ac:inkMk id="83" creationId="{BE7A86A3-3908-9825-106C-9702339316C6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6"/>
          <ac:inkMkLst>
            <pc:docMk/>
            <pc:sldMk cId="2929339185" sldId="296"/>
            <ac:inkMk id="84" creationId="{8CA1C63B-3DD2-6A5B-047E-82AD908B4AC0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5"/>
          <ac:inkMkLst>
            <pc:docMk/>
            <pc:sldMk cId="2929339185" sldId="296"/>
            <ac:inkMk id="85" creationId="{C7A766DC-F2B7-96AE-0B43-2778B26C953F}"/>
          </ac:inkMkLst>
        </pc:inkChg>
        <pc:inkChg chg="add del mod">
          <ac:chgData name="Giuseppe Tomassetti" userId="602e5fa9-ac8c-4882-a6c6-5d2537fdee56" providerId="ADAL" clId="{D4871BFF-E641-2E4A-910B-8F3179F111C3}" dt="2023-02-13T13:03:47.225" v="10256"/>
          <ac:inkMkLst>
            <pc:docMk/>
            <pc:sldMk cId="2929339185" sldId="296"/>
            <ac:inkMk id="87" creationId="{167A78A8-7649-7CCB-0665-D3C14BEB2A2B}"/>
          </ac:inkMkLst>
        </pc:inkChg>
        <pc:inkChg chg="add del mod">
          <ac:chgData name="Giuseppe Tomassetti" userId="602e5fa9-ac8c-4882-a6c6-5d2537fdee56" providerId="ADAL" clId="{D4871BFF-E641-2E4A-910B-8F3179F111C3}" dt="2023-02-13T13:03:47.226" v="10258"/>
          <ac:inkMkLst>
            <pc:docMk/>
            <pc:sldMk cId="2929339185" sldId="296"/>
            <ac:inkMk id="88" creationId="{6D5830BB-53B7-D223-ED7E-DB24477AA1F9}"/>
          </ac:inkMkLst>
        </pc:inkChg>
        <pc:inkChg chg="add del mod">
          <ac:chgData name="Giuseppe Tomassetti" userId="602e5fa9-ac8c-4882-a6c6-5d2537fdee56" providerId="ADAL" clId="{D4871BFF-E641-2E4A-910B-8F3179F111C3}" dt="2023-02-13T13:03:47.226" v="10257"/>
          <ac:inkMkLst>
            <pc:docMk/>
            <pc:sldMk cId="2929339185" sldId="296"/>
            <ac:inkMk id="89" creationId="{2D42F469-56F5-06DB-C449-FA4822EB2D7A}"/>
          </ac:inkMkLst>
        </pc:inkChg>
        <pc:inkChg chg="add del mod">
          <ac:chgData name="Giuseppe Tomassetti" userId="602e5fa9-ac8c-4882-a6c6-5d2537fdee56" providerId="ADAL" clId="{D4871BFF-E641-2E4A-910B-8F3179F111C3}" dt="2023-02-13T13:03:47.227" v="10260"/>
          <ac:inkMkLst>
            <pc:docMk/>
            <pc:sldMk cId="2929339185" sldId="296"/>
            <ac:inkMk id="90" creationId="{FDD3FBB7-5B29-2BE3-A965-BB41EF66E24A}"/>
          </ac:inkMkLst>
        </pc:inkChg>
        <pc:inkChg chg="add del mod">
          <ac:chgData name="Giuseppe Tomassetti" userId="602e5fa9-ac8c-4882-a6c6-5d2537fdee56" providerId="ADAL" clId="{D4871BFF-E641-2E4A-910B-8F3179F111C3}" dt="2023-02-13T13:03:47.227" v="10259"/>
          <ac:inkMkLst>
            <pc:docMk/>
            <pc:sldMk cId="2929339185" sldId="296"/>
            <ac:inkMk id="91" creationId="{F2A3A9BB-5189-C973-53CE-D5AB83C78153}"/>
          </ac:inkMkLst>
        </pc:inkChg>
        <pc:inkChg chg="add mod">
          <ac:chgData name="Giuseppe Tomassetti" userId="602e5fa9-ac8c-4882-a6c6-5d2537fdee56" providerId="ADAL" clId="{D4871BFF-E641-2E4A-910B-8F3179F111C3}" dt="2023-02-13T15:03:39.268" v="18304"/>
          <ac:inkMkLst>
            <pc:docMk/>
            <pc:sldMk cId="2929339185" sldId="296"/>
            <ac:inkMk id="93" creationId="{D051997C-7E77-9DD1-C50B-17F5AA6F91A6}"/>
          </ac:inkMkLst>
        </pc:inkChg>
        <pc:inkChg chg="add mod">
          <ac:chgData name="Giuseppe Tomassetti" userId="602e5fa9-ac8c-4882-a6c6-5d2537fdee56" providerId="ADAL" clId="{D4871BFF-E641-2E4A-910B-8F3179F111C3}" dt="2023-02-13T15:03:39.268" v="18304"/>
          <ac:inkMkLst>
            <pc:docMk/>
            <pc:sldMk cId="2929339185" sldId="296"/>
            <ac:inkMk id="94" creationId="{844CCF28-DBC9-556C-9902-7BA8C2220115}"/>
          </ac:inkMkLst>
        </pc:inkChg>
        <pc:inkChg chg="add del mod">
          <ac:chgData name="Giuseppe Tomassetti" userId="602e5fa9-ac8c-4882-a6c6-5d2537fdee56" providerId="ADAL" clId="{D4871BFF-E641-2E4A-910B-8F3179F111C3}" dt="2023-02-13T15:03:39.268" v="18303"/>
          <ac:inkMkLst>
            <pc:docMk/>
            <pc:sldMk cId="2929339185" sldId="296"/>
            <ac:inkMk id="95" creationId="{69672AC6-2852-FC28-FA2C-FA371FBF8EE6}"/>
          </ac:inkMkLst>
        </pc:inkChg>
        <pc:inkChg chg="add del mod">
          <ac:chgData name="Giuseppe Tomassetti" userId="602e5fa9-ac8c-4882-a6c6-5d2537fdee56" providerId="ADAL" clId="{D4871BFF-E641-2E4A-910B-8F3179F111C3}" dt="2023-02-13T15:03:39.268" v="18304"/>
          <ac:inkMkLst>
            <pc:docMk/>
            <pc:sldMk cId="2929339185" sldId="296"/>
            <ac:inkMk id="96" creationId="{965A9CEE-40B3-18F5-C953-3A8D4FFB99C0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302"/>
          <ac:inkMkLst>
            <pc:docMk/>
            <pc:sldMk cId="2929339185" sldId="296"/>
            <ac:inkMk id="97" creationId="{A0A8D1A9-AAE0-589C-47B1-BD52005BC470}"/>
          </ac:inkMkLst>
        </pc:inkChg>
        <pc:inkChg chg="add mod">
          <ac:chgData name="Giuseppe Tomassetti" userId="602e5fa9-ac8c-4882-a6c6-5d2537fdee56" providerId="ADAL" clId="{D4871BFF-E641-2E4A-910B-8F3179F111C3}" dt="2023-02-13T15:03:10.236" v="18269"/>
          <ac:inkMkLst>
            <pc:docMk/>
            <pc:sldMk cId="2929339185" sldId="296"/>
            <ac:inkMk id="99" creationId="{62B24CC5-4AA9-D388-67D6-1C0691DDD986}"/>
          </ac:inkMkLst>
        </pc:inkChg>
        <pc:inkChg chg="add mod">
          <ac:chgData name="Giuseppe Tomassetti" userId="602e5fa9-ac8c-4882-a6c6-5d2537fdee56" providerId="ADAL" clId="{D4871BFF-E641-2E4A-910B-8F3179F111C3}" dt="2023-02-13T15:03:10.236" v="18269"/>
          <ac:inkMkLst>
            <pc:docMk/>
            <pc:sldMk cId="2929339185" sldId="296"/>
            <ac:inkMk id="100" creationId="{1312FA81-2F83-A5BF-5427-A041F7FD9752}"/>
          </ac:inkMkLst>
        </pc:inkChg>
        <pc:inkChg chg="add del mod">
          <ac:chgData name="Giuseppe Tomassetti" userId="602e5fa9-ac8c-4882-a6c6-5d2537fdee56" providerId="ADAL" clId="{D4871BFF-E641-2E4A-910B-8F3179F111C3}" dt="2023-02-13T15:03:10.236" v="18269"/>
          <ac:inkMkLst>
            <pc:docMk/>
            <pc:sldMk cId="2929339185" sldId="296"/>
            <ac:inkMk id="101" creationId="{796B6766-98BF-3038-79B3-BAB4C8046AB9}"/>
          </ac:inkMkLst>
        </pc:inkChg>
        <pc:inkChg chg="add mod">
          <ac:chgData name="Giuseppe Tomassetti" userId="602e5fa9-ac8c-4882-a6c6-5d2537fdee56" providerId="ADAL" clId="{D4871BFF-E641-2E4A-910B-8F3179F111C3}" dt="2023-02-13T15:03:05.048" v="18267"/>
          <ac:inkMkLst>
            <pc:docMk/>
            <pc:sldMk cId="2929339185" sldId="296"/>
            <ac:inkMk id="103" creationId="{93B81518-0ADA-8FD2-06B2-46604F9DB4EF}"/>
          </ac:inkMkLst>
        </pc:inkChg>
        <pc:inkChg chg="add del mod">
          <ac:chgData name="Giuseppe Tomassetti" userId="602e5fa9-ac8c-4882-a6c6-5d2537fdee56" providerId="ADAL" clId="{D4871BFF-E641-2E4A-910B-8F3179F111C3}" dt="2023-02-13T15:03:05.048" v="18267"/>
          <ac:inkMkLst>
            <pc:docMk/>
            <pc:sldMk cId="2929339185" sldId="296"/>
            <ac:inkMk id="104" creationId="{8C79A096-9F3A-9586-E79C-D350A4C2AB64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301"/>
          <ac:inkMkLst>
            <pc:docMk/>
            <pc:sldMk cId="2929339185" sldId="296"/>
            <ac:inkMk id="106" creationId="{F72A8862-CCA1-D10D-A395-A4D4299A21CE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299"/>
          <ac:inkMkLst>
            <pc:docMk/>
            <pc:sldMk cId="2929339185" sldId="296"/>
            <ac:inkMk id="107" creationId="{8F55B5FF-78CF-D480-6480-2182A044A4FB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300"/>
          <ac:inkMkLst>
            <pc:docMk/>
            <pc:sldMk cId="2929339185" sldId="296"/>
            <ac:inkMk id="108" creationId="{A579394F-D83E-2FB6-EA60-935CCF221521}"/>
          </ac:inkMkLst>
        </pc:inkChg>
        <pc:inkChg chg="add del mod">
          <ac:chgData name="Giuseppe Tomassetti" userId="602e5fa9-ac8c-4882-a6c6-5d2537fdee56" providerId="ADAL" clId="{D4871BFF-E641-2E4A-910B-8F3179F111C3}" dt="2023-02-13T15:03:39.266" v="18298"/>
          <ac:inkMkLst>
            <pc:docMk/>
            <pc:sldMk cId="2929339185" sldId="296"/>
            <ac:inkMk id="109" creationId="{CF56D5D6-F430-DAF7-7C4B-5021F73B8206}"/>
          </ac:inkMkLst>
        </pc:inkChg>
        <pc:inkChg chg="add">
          <ac:chgData name="Giuseppe Tomassetti" userId="602e5fa9-ac8c-4882-a6c6-5d2537fdee56" providerId="ADAL" clId="{D4871BFF-E641-2E4A-910B-8F3179F111C3}" dt="2023-02-13T13:04:53.747" v="10408" actId="9405"/>
          <ac:inkMkLst>
            <pc:docMk/>
            <pc:sldMk cId="2929339185" sldId="296"/>
            <ac:inkMk id="112" creationId="{B6141706-5551-CB5A-9E0A-533B74678F81}"/>
          </ac:inkMkLst>
        </pc:inkChg>
        <pc:inkChg chg="add">
          <ac:chgData name="Giuseppe Tomassetti" userId="602e5fa9-ac8c-4882-a6c6-5d2537fdee56" providerId="ADAL" clId="{D4871BFF-E641-2E4A-910B-8F3179F111C3}" dt="2023-02-13T13:04:56.106" v="10409" actId="9405"/>
          <ac:inkMkLst>
            <pc:docMk/>
            <pc:sldMk cId="2929339185" sldId="296"/>
            <ac:inkMk id="113" creationId="{8AB40477-63BA-9DE3-2A82-B51F81406EF8}"/>
          </ac:inkMkLst>
        </pc:inkChg>
        <pc:inkChg chg="add del mod">
          <ac:chgData name="Giuseppe Tomassetti" userId="602e5fa9-ac8c-4882-a6c6-5d2537fdee56" providerId="ADAL" clId="{D4871BFF-E641-2E4A-910B-8F3179F111C3}" dt="2023-02-13T13:05:13.190" v="10433"/>
          <ac:inkMkLst>
            <pc:docMk/>
            <pc:sldMk cId="2929339185" sldId="296"/>
            <ac:inkMk id="114" creationId="{E57510A0-37B0-0532-F274-2106D977DF9E}"/>
          </ac:inkMkLst>
        </pc:inkChg>
        <pc:inkChg chg="add del mod">
          <ac:chgData name="Giuseppe Tomassetti" userId="602e5fa9-ac8c-4882-a6c6-5d2537fdee56" providerId="ADAL" clId="{D4871BFF-E641-2E4A-910B-8F3179F111C3}" dt="2023-02-13T13:05:13.189" v="10432"/>
          <ac:inkMkLst>
            <pc:docMk/>
            <pc:sldMk cId="2929339185" sldId="296"/>
            <ac:inkMk id="115" creationId="{524C46FB-4EF3-5DCF-9958-FD52A3C20901}"/>
          </ac:inkMkLst>
        </pc:inkChg>
        <pc:inkChg chg="add mod">
          <ac:chgData name="Giuseppe Tomassetti" userId="602e5fa9-ac8c-4882-a6c6-5d2537fdee56" providerId="ADAL" clId="{D4871BFF-E641-2E4A-910B-8F3179F111C3}" dt="2023-02-13T13:05:00.854" v="10415"/>
          <ac:inkMkLst>
            <pc:docMk/>
            <pc:sldMk cId="2929339185" sldId="296"/>
            <ac:inkMk id="116" creationId="{8287DB2B-C431-E04B-1E38-598EA5BB3742}"/>
          </ac:inkMkLst>
        </pc:inkChg>
        <pc:inkChg chg="add mod">
          <ac:chgData name="Giuseppe Tomassetti" userId="602e5fa9-ac8c-4882-a6c6-5d2537fdee56" providerId="ADAL" clId="{D4871BFF-E641-2E4A-910B-8F3179F111C3}" dt="2023-02-13T13:05:00.854" v="10415"/>
          <ac:inkMkLst>
            <pc:docMk/>
            <pc:sldMk cId="2929339185" sldId="296"/>
            <ac:inkMk id="117" creationId="{776721EC-ACAC-F717-1634-A27355BCA0DE}"/>
          </ac:inkMkLst>
        </pc:inkChg>
        <pc:inkChg chg="add mod">
          <ac:chgData name="Giuseppe Tomassetti" userId="602e5fa9-ac8c-4882-a6c6-5d2537fdee56" providerId="ADAL" clId="{D4871BFF-E641-2E4A-910B-8F3179F111C3}" dt="2023-02-13T13:05:00.854" v="10415"/>
          <ac:inkMkLst>
            <pc:docMk/>
            <pc:sldMk cId="2929339185" sldId="296"/>
            <ac:inkMk id="118" creationId="{FC74641B-2B04-049A-0D4A-E7C4D0E412D6}"/>
          </ac:inkMkLst>
        </pc:inkChg>
        <pc:inkChg chg="add mod">
          <ac:chgData name="Giuseppe Tomassetti" userId="602e5fa9-ac8c-4882-a6c6-5d2537fdee56" providerId="ADAL" clId="{D4871BFF-E641-2E4A-910B-8F3179F111C3}" dt="2023-02-13T13:05:03.681" v="10418"/>
          <ac:inkMkLst>
            <pc:docMk/>
            <pc:sldMk cId="2929339185" sldId="296"/>
            <ac:inkMk id="121" creationId="{24B0DA8B-E666-9985-AFDF-7B0575F9D76F}"/>
          </ac:inkMkLst>
        </pc:inkChg>
        <pc:inkChg chg="add mod">
          <ac:chgData name="Giuseppe Tomassetti" userId="602e5fa9-ac8c-4882-a6c6-5d2537fdee56" providerId="ADAL" clId="{D4871BFF-E641-2E4A-910B-8F3179F111C3}" dt="2023-02-13T13:05:03.681" v="10418"/>
          <ac:inkMkLst>
            <pc:docMk/>
            <pc:sldMk cId="2929339185" sldId="296"/>
            <ac:inkMk id="122" creationId="{6ABF2170-3700-1DDF-5E8A-806948795393}"/>
          </ac:inkMkLst>
        </pc:inkChg>
        <pc:inkChg chg="add mod">
          <ac:chgData name="Giuseppe Tomassetti" userId="602e5fa9-ac8c-4882-a6c6-5d2537fdee56" providerId="ADAL" clId="{D4871BFF-E641-2E4A-910B-8F3179F111C3}" dt="2023-02-13T13:05:06.989" v="10421"/>
          <ac:inkMkLst>
            <pc:docMk/>
            <pc:sldMk cId="2929339185" sldId="296"/>
            <ac:inkMk id="124" creationId="{8C3B7206-9C4C-E500-ED7D-5CE5BA1E31E5}"/>
          </ac:inkMkLst>
        </pc:inkChg>
        <pc:inkChg chg="add mod">
          <ac:chgData name="Giuseppe Tomassetti" userId="602e5fa9-ac8c-4882-a6c6-5d2537fdee56" providerId="ADAL" clId="{D4871BFF-E641-2E4A-910B-8F3179F111C3}" dt="2023-02-13T13:05:06.989" v="10421"/>
          <ac:inkMkLst>
            <pc:docMk/>
            <pc:sldMk cId="2929339185" sldId="296"/>
            <ac:inkMk id="125" creationId="{ADF1DB11-1530-451B-B53E-3B1AEDF93427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27" creationId="{1B3D341D-4918-D58F-2A22-D7FFAB3C1D0D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28" creationId="{2F2CE675-AD15-0BA2-55D3-6625FD4F2E80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29" creationId="{130979F8-341E-8AE3-82CC-A3BF2067CC72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30" creationId="{908E7E5D-802F-E9C6-3300-8F5B75E2B4A4}"/>
          </ac:inkMkLst>
        </pc:inkChg>
        <pc:inkChg chg="add mod">
          <ac:chgData name="Giuseppe Tomassetti" userId="602e5fa9-ac8c-4882-a6c6-5d2537fdee56" providerId="ADAL" clId="{D4871BFF-E641-2E4A-910B-8F3179F111C3}" dt="2023-02-13T13:05:12.058" v="10431"/>
          <ac:inkMkLst>
            <pc:docMk/>
            <pc:sldMk cId="2929339185" sldId="296"/>
            <ac:inkMk id="133" creationId="{F4AD39D3-EE24-2D5E-BEE3-FDFFEBA7CE60}"/>
          </ac:inkMkLst>
        </pc:inkChg>
        <pc:inkChg chg="add mod">
          <ac:chgData name="Giuseppe Tomassetti" userId="602e5fa9-ac8c-4882-a6c6-5d2537fdee56" providerId="ADAL" clId="{D4871BFF-E641-2E4A-910B-8F3179F111C3}" dt="2023-02-13T13:05:12.058" v="10431"/>
          <ac:inkMkLst>
            <pc:docMk/>
            <pc:sldMk cId="2929339185" sldId="296"/>
            <ac:inkMk id="134" creationId="{D46A906F-0D51-C54A-A6D2-AE64E975E598}"/>
          </ac:inkMkLst>
        </pc:inkChg>
        <pc:inkChg chg="add del mod">
          <ac:chgData name="Giuseppe Tomassetti" userId="602e5fa9-ac8c-4882-a6c6-5d2537fdee56" providerId="ADAL" clId="{D4871BFF-E641-2E4A-910B-8F3179F111C3}" dt="2023-02-13T15:03:51.022" v="18320"/>
          <ac:inkMkLst>
            <pc:docMk/>
            <pc:sldMk cId="2929339185" sldId="296"/>
            <ac:inkMk id="135" creationId="{4CD92660-6997-8859-0F14-26D0780E0E2D}"/>
          </ac:inkMkLst>
        </pc:inkChg>
        <pc:inkChg chg="add del mod">
          <ac:chgData name="Giuseppe Tomassetti" userId="602e5fa9-ac8c-4882-a6c6-5d2537fdee56" providerId="ADAL" clId="{D4871BFF-E641-2E4A-910B-8F3179F111C3}" dt="2023-02-13T15:03:51.022" v="18321"/>
          <ac:inkMkLst>
            <pc:docMk/>
            <pc:sldMk cId="2929339185" sldId="296"/>
            <ac:inkMk id="136" creationId="{89FDABA4-1F74-AA25-A760-F99310C7257E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39" creationId="{59A4B993-4625-198D-784B-C8C40B53D6CD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0" creationId="{650B0295-B5D5-765C-C691-B294D564D561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2" creationId="{F6562541-0D0B-217F-868E-8AE741A565D1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3" creationId="{BC0A6FDF-02A4-EDD0-9065-0C00BF08F0EF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4" creationId="{607C2D0D-57B2-947D-A687-F432E5B3F420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6" creationId="{4EB81639-F103-A080-48B5-155DD0D1F834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7" creationId="{71E756EC-A919-C209-A870-D086BF20E8B0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1" creationId="{9B9AF335-C7F8-61C6-5C52-6B40DDE910E3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2" creationId="{AA74772C-1DDE-DC07-0F4E-5460BF2972F5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3" creationId="{9DC0C8E2-5552-7E75-9CA8-89E17F625DB8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4" creationId="{14ED5D0B-5E63-82D1-502B-EADB893FBEA6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5" creationId="{C6E62613-EDED-E28E-106E-B66706CA8E32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7" creationId="{7C503439-21D9-5008-43DB-2FA8518E2D2A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8" creationId="{7FD068D2-CF97-C93D-A326-249220D9DE79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9" creationId="{EAF616B7-28AE-1A8C-2073-67258A8AB4F8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1" creationId="{07F7E5B7-3CA2-DA75-92D5-3CBFAB6A5436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2" creationId="{4D64542E-A61B-64D7-EFD9-B407C6823B64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4" creationId="{C8A868DA-1A00-55A0-0A80-56DBA2488F9A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5" creationId="{D090B62D-E8CF-5FAE-2127-E1C193367A0B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6" creationId="{D5FF56ED-E0C6-B277-8A50-764CB1E35C05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7" creationId="{3F5A3ADE-171F-4388-9781-CF0C662BDF6A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8" creationId="{C13E590A-33C8-1D77-FD8F-534B6587BC3C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9" creationId="{57038077-F680-F96A-8692-244914BF6D38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70" creationId="{BBA25561-81F9-B2E5-824D-D823406EDB53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71" creationId="{CA27AC98-6572-EB44-146E-40F280B24E20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72" creationId="{727CA63F-88FA-1DAF-0668-8055AA36A79B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3" creationId="{6FD78A62-1411-AC79-DAFC-6AE64125374F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4" creationId="{13B8CFD7-AF74-E0BB-D2EB-B06BD1F20DC2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6" creationId="{24FFEED7-F338-9EEB-5C3C-5C0461E2E3CD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7" creationId="{D14BDD48-F659-B3F8-BA0E-82E6F63A538E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8" creationId="{023DDED6-79F6-2069-CC62-D79AEDBADB19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9" creationId="{36EFA22A-47E8-105F-3FC3-3FE0B8AB47E0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3" creationId="{2A6C3819-8009-612D-3EC8-8BF13974694F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4" creationId="{B1E19C32-5FD2-6B91-5EED-C7BF65E2173E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5" creationId="{736D1C5E-EBE1-62D3-3483-D3CF91FA2F0A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6" creationId="{059B1EF7-C095-2D49-2C28-60F2518DF839}"/>
          </ac:inkMkLst>
        </pc:inkChg>
        <pc:inkChg chg="add mod">
          <ac:chgData name="Giuseppe Tomassetti" userId="602e5fa9-ac8c-4882-a6c6-5d2537fdee56" providerId="ADAL" clId="{D4871BFF-E641-2E4A-910B-8F3179F111C3}" dt="2023-02-13T15:05:55.507" v="18388"/>
          <ac:inkMkLst>
            <pc:docMk/>
            <pc:sldMk cId="2929339185" sldId="296"/>
            <ac:inkMk id="188" creationId="{7B8FFA94-67A3-5245-0500-F48E6FA3375D}"/>
          </ac:inkMkLst>
        </pc:inkChg>
        <pc:inkChg chg="add mod">
          <ac:chgData name="Giuseppe Tomassetti" userId="602e5fa9-ac8c-4882-a6c6-5d2537fdee56" providerId="ADAL" clId="{D4871BFF-E641-2E4A-910B-8F3179F111C3}" dt="2023-02-13T15:05:55.507" v="18388"/>
          <ac:inkMkLst>
            <pc:docMk/>
            <pc:sldMk cId="2929339185" sldId="296"/>
            <ac:inkMk id="189" creationId="{83FE1DE4-C4AC-48D3-D98C-0E6F37069133}"/>
          </ac:inkMkLst>
        </pc:inkChg>
        <pc:inkChg chg="add del mod">
          <ac:chgData name="Giuseppe Tomassetti" userId="602e5fa9-ac8c-4882-a6c6-5d2537fdee56" providerId="ADAL" clId="{D4871BFF-E641-2E4A-910B-8F3179F111C3}" dt="2023-02-13T15:03:09.596" v="18268"/>
          <ac:inkMkLst>
            <pc:docMk/>
            <pc:sldMk cId="2929339185" sldId="296"/>
            <ac:inkMk id="191" creationId="{1091DECF-71ED-AB25-5849-CCE0338E4787}"/>
          </ac:inkMkLst>
        </pc:inkChg>
        <pc:inkChg chg="add mod">
          <ac:chgData name="Giuseppe Tomassetti" userId="602e5fa9-ac8c-4882-a6c6-5d2537fdee56" providerId="ADAL" clId="{D4871BFF-E641-2E4A-910B-8F3179F111C3}" dt="2023-02-13T15:03:01.605" v="18266"/>
          <ac:inkMkLst>
            <pc:docMk/>
            <pc:sldMk cId="2929339185" sldId="296"/>
            <ac:inkMk id="193" creationId="{AB65C91C-10D5-223B-3314-ED4C3228F494}"/>
          </ac:inkMkLst>
        </pc:inkChg>
        <pc:inkChg chg="add mod">
          <ac:chgData name="Giuseppe Tomassetti" userId="602e5fa9-ac8c-4882-a6c6-5d2537fdee56" providerId="ADAL" clId="{D4871BFF-E641-2E4A-910B-8F3179F111C3}" dt="2023-02-13T15:03:01.605" v="18266"/>
          <ac:inkMkLst>
            <pc:docMk/>
            <pc:sldMk cId="2929339185" sldId="296"/>
            <ac:inkMk id="194" creationId="{2A672C97-A7C3-1A71-4A1F-DCD309F4B4B1}"/>
          </ac:inkMkLst>
        </pc:inkChg>
        <pc:inkChg chg="add mod">
          <ac:chgData name="Giuseppe Tomassetti" userId="602e5fa9-ac8c-4882-a6c6-5d2537fdee56" providerId="ADAL" clId="{D4871BFF-E641-2E4A-910B-8F3179F111C3}" dt="2023-02-13T15:03:18.211" v="18274"/>
          <ac:inkMkLst>
            <pc:docMk/>
            <pc:sldMk cId="2929339185" sldId="296"/>
            <ac:inkMk id="196" creationId="{431BB604-0339-C054-3E61-D8EAF25E6196}"/>
          </ac:inkMkLst>
        </pc:inkChg>
        <pc:inkChg chg="add mod">
          <ac:chgData name="Giuseppe Tomassetti" userId="602e5fa9-ac8c-4882-a6c6-5d2537fdee56" providerId="ADAL" clId="{D4871BFF-E641-2E4A-910B-8F3179F111C3}" dt="2023-02-13T15:03:18.211" v="18274"/>
          <ac:inkMkLst>
            <pc:docMk/>
            <pc:sldMk cId="2929339185" sldId="296"/>
            <ac:inkMk id="197" creationId="{FB5B9C98-DD1A-6A34-C479-1F8CBF3385FB}"/>
          </ac:inkMkLst>
        </pc:inkChg>
        <pc:inkChg chg="add mod">
          <ac:chgData name="Giuseppe Tomassetti" userId="602e5fa9-ac8c-4882-a6c6-5d2537fdee56" providerId="ADAL" clId="{D4871BFF-E641-2E4A-910B-8F3179F111C3}" dt="2023-02-13T15:03:18.211" v="18274"/>
          <ac:inkMkLst>
            <pc:docMk/>
            <pc:sldMk cId="2929339185" sldId="296"/>
            <ac:inkMk id="199" creationId="{F7A8CC96-A6D3-0EBC-4A23-53B103DDD6E6}"/>
          </ac:inkMkLst>
        </pc:inkChg>
        <pc:inkChg chg="add mod">
          <ac:chgData name="Giuseppe Tomassetti" userId="602e5fa9-ac8c-4882-a6c6-5d2537fdee56" providerId="ADAL" clId="{D4871BFF-E641-2E4A-910B-8F3179F111C3}" dt="2023-02-13T15:03:21.696" v="18278"/>
          <ac:inkMkLst>
            <pc:docMk/>
            <pc:sldMk cId="2929339185" sldId="296"/>
            <ac:inkMk id="201" creationId="{B1D3064E-F34D-5BB4-B413-C0C6869404C7}"/>
          </ac:inkMkLst>
        </pc:inkChg>
        <pc:inkChg chg="add mod">
          <ac:chgData name="Giuseppe Tomassetti" userId="602e5fa9-ac8c-4882-a6c6-5d2537fdee56" providerId="ADAL" clId="{D4871BFF-E641-2E4A-910B-8F3179F111C3}" dt="2023-02-13T15:03:21.696" v="18278"/>
          <ac:inkMkLst>
            <pc:docMk/>
            <pc:sldMk cId="2929339185" sldId="296"/>
            <ac:inkMk id="202" creationId="{7953E29B-96C8-08B0-A9DE-57D644714925}"/>
          </ac:inkMkLst>
        </pc:inkChg>
        <pc:inkChg chg="add mod">
          <ac:chgData name="Giuseppe Tomassetti" userId="602e5fa9-ac8c-4882-a6c6-5d2537fdee56" providerId="ADAL" clId="{D4871BFF-E641-2E4A-910B-8F3179F111C3}" dt="2023-02-13T15:03:21.696" v="18278"/>
          <ac:inkMkLst>
            <pc:docMk/>
            <pc:sldMk cId="2929339185" sldId="296"/>
            <ac:inkMk id="203" creationId="{25AA4A0D-9EC4-37A4-B7B0-1BFAA1CDD62B}"/>
          </ac:inkMkLst>
        </pc:inkChg>
        <pc:inkChg chg="add mod">
          <ac:chgData name="Giuseppe Tomassetti" userId="602e5fa9-ac8c-4882-a6c6-5d2537fdee56" providerId="ADAL" clId="{D4871BFF-E641-2E4A-910B-8F3179F111C3}" dt="2023-02-13T15:03:23.815" v="18281"/>
          <ac:inkMkLst>
            <pc:docMk/>
            <pc:sldMk cId="2929339185" sldId="296"/>
            <ac:inkMk id="205" creationId="{6B3AAB39-2938-4120-6995-1A0BAFD91BD4}"/>
          </ac:inkMkLst>
        </pc:inkChg>
        <pc:inkChg chg="add mod">
          <ac:chgData name="Giuseppe Tomassetti" userId="602e5fa9-ac8c-4882-a6c6-5d2537fdee56" providerId="ADAL" clId="{D4871BFF-E641-2E4A-910B-8F3179F111C3}" dt="2023-02-13T15:03:23.815" v="18281"/>
          <ac:inkMkLst>
            <pc:docMk/>
            <pc:sldMk cId="2929339185" sldId="296"/>
            <ac:inkMk id="206" creationId="{D6CD6F9C-881D-8AF8-E18B-FDA0D3E6DC2A}"/>
          </ac:inkMkLst>
        </pc:inkChg>
        <pc:inkChg chg="add">
          <ac:chgData name="Giuseppe Tomassetti" userId="602e5fa9-ac8c-4882-a6c6-5d2537fdee56" providerId="ADAL" clId="{D4871BFF-E641-2E4A-910B-8F3179F111C3}" dt="2023-02-13T15:03:24.246" v="18282" actId="9405"/>
          <ac:inkMkLst>
            <pc:docMk/>
            <pc:sldMk cId="2929339185" sldId="296"/>
            <ac:inkMk id="208" creationId="{4D89492B-A794-ADAD-4DEC-D8DBC9D7071E}"/>
          </ac:inkMkLst>
        </pc:inkChg>
        <pc:inkChg chg="add mod">
          <ac:chgData name="Giuseppe Tomassetti" userId="602e5fa9-ac8c-4882-a6c6-5d2537fdee56" providerId="ADAL" clId="{D4871BFF-E641-2E4A-910B-8F3179F111C3}" dt="2023-02-13T15:03:28.608" v="18285"/>
          <ac:inkMkLst>
            <pc:docMk/>
            <pc:sldMk cId="2929339185" sldId="296"/>
            <ac:inkMk id="209" creationId="{02293F91-32CA-B766-1F6D-1AE6B1568A4F}"/>
          </ac:inkMkLst>
        </pc:inkChg>
        <pc:inkChg chg="add mod">
          <ac:chgData name="Giuseppe Tomassetti" userId="602e5fa9-ac8c-4882-a6c6-5d2537fdee56" providerId="ADAL" clId="{D4871BFF-E641-2E4A-910B-8F3179F111C3}" dt="2023-02-13T15:03:28.608" v="18285"/>
          <ac:inkMkLst>
            <pc:docMk/>
            <pc:sldMk cId="2929339185" sldId="296"/>
            <ac:inkMk id="210" creationId="{05755EB1-871B-F726-52CA-0ADA7C5B98A3}"/>
          </ac:inkMkLst>
        </pc:inkChg>
        <pc:inkChg chg="add mod">
          <ac:chgData name="Giuseppe Tomassetti" userId="602e5fa9-ac8c-4882-a6c6-5d2537fdee56" providerId="ADAL" clId="{D4871BFF-E641-2E4A-910B-8F3179F111C3}" dt="2023-02-13T15:03:30.070" v="18288"/>
          <ac:inkMkLst>
            <pc:docMk/>
            <pc:sldMk cId="2929339185" sldId="296"/>
            <ac:inkMk id="212" creationId="{A10F5FD3-D2A3-6083-5E2F-F1FC26314330}"/>
          </ac:inkMkLst>
        </pc:inkChg>
        <pc:inkChg chg="add mod">
          <ac:chgData name="Giuseppe Tomassetti" userId="602e5fa9-ac8c-4882-a6c6-5d2537fdee56" providerId="ADAL" clId="{D4871BFF-E641-2E4A-910B-8F3179F111C3}" dt="2023-02-13T15:03:30.070" v="18288"/>
          <ac:inkMkLst>
            <pc:docMk/>
            <pc:sldMk cId="2929339185" sldId="296"/>
            <ac:inkMk id="213" creationId="{7021C9E6-E7CA-8277-9CF6-B56463EA2CB3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5" creationId="{575CF455-26B6-4D35-4413-EEA1525461BF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6" creationId="{BF714AD2-74E7-E8AD-C995-BAB112A1E10D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7" creationId="{28B828AF-D6F3-B25C-C85F-1CDE1F06B9C3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8" creationId="{8E6EE729-F83B-9720-0D82-66B12A407481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9" creationId="{6A40FEB1-2B66-5A5E-36C6-D5B577685075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20" creationId="{084C51FC-61DB-3288-F554-B45B41465E9B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21" creationId="{DDC9D7C7-72B5-BA81-D1A2-86A9EDDD956E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22" creationId="{B4BB4E05-B958-31FA-1A90-E6AC6AECB30A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4" creationId="{340255EA-EB7E-EE47-3A58-DAF9D3730121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5" creationId="{2E1AB076-2DD0-96B7-5131-11857CD537D9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7" creationId="{09275BD3-6E3F-F606-7188-9AD31699BCE7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8" creationId="{B5DF2F08-CCB4-8725-894C-86AC73AD58F7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9" creationId="{3E3BF96F-09C8-B305-443D-8B64F75C6743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0" creationId="{1A59A1D4-873F-8F04-8945-59D933FE2C96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1" creationId="{EFD36BC4-676B-F388-573C-2DB151FB8830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2" creationId="{4C1C612C-2B26-F73F-E67D-8B89D05883C4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3" creationId="{92505FE2-AC39-2DB5-2B0D-4B7F4B3999A8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4" creationId="{03F2575C-9BA0-8F48-03F5-F8DA4163EC48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5" creationId="{BAFF7571-E4D2-C5E4-E444-9ECD02DD8C2E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6" creationId="{819A7A99-94BB-86C5-3E6D-961F99B000CB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7" creationId="{1B34974B-0C72-EF57-FD7A-8FFC3B773B9E}"/>
          </ac:inkMkLst>
        </pc:inkChg>
        <pc:inkChg chg="add mod">
          <ac:chgData name="Giuseppe Tomassetti" userId="602e5fa9-ac8c-4882-a6c6-5d2537fdee56" providerId="ADAL" clId="{D4871BFF-E641-2E4A-910B-8F3179F111C3}" dt="2023-02-13T15:03:55.857" v="18324"/>
          <ac:inkMkLst>
            <pc:docMk/>
            <pc:sldMk cId="2929339185" sldId="296"/>
            <ac:inkMk id="239" creationId="{B3CAFB3B-0F49-CD17-2D08-7F4CFE346837}"/>
          </ac:inkMkLst>
        </pc:inkChg>
        <pc:inkChg chg="add mod">
          <ac:chgData name="Giuseppe Tomassetti" userId="602e5fa9-ac8c-4882-a6c6-5d2537fdee56" providerId="ADAL" clId="{D4871BFF-E641-2E4A-910B-8F3179F111C3}" dt="2023-02-13T15:03:55.857" v="18324"/>
          <ac:inkMkLst>
            <pc:docMk/>
            <pc:sldMk cId="2929339185" sldId="296"/>
            <ac:inkMk id="240" creationId="{0699EB6C-DA53-687E-8F50-BD7B3A60FDCE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79"/>
          <ac:inkMkLst>
            <pc:docMk/>
            <pc:sldMk cId="2929339185" sldId="296"/>
            <ac:inkMk id="242" creationId="{849C38F6-8A1E-23DB-0BCE-1D3D644F22DA}"/>
          </ac:inkMkLst>
        </pc:inkChg>
        <pc:inkChg chg="add del mod">
          <ac:chgData name="Giuseppe Tomassetti" userId="602e5fa9-ac8c-4882-a6c6-5d2537fdee56" providerId="ADAL" clId="{D4871BFF-E641-2E4A-910B-8F3179F111C3}" dt="2023-02-13T15:05:53.247" v="18376"/>
          <ac:inkMkLst>
            <pc:docMk/>
            <pc:sldMk cId="2929339185" sldId="296"/>
            <ac:inkMk id="243" creationId="{F027B33C-F017-8561-0714-F54800962A2A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78"/>
          <ac:inkMkLst>
            <pc:docMk/>
            <pc:sldMk cId="2929339185" sldId="296"/>
            <ac:inkMk id="245" creationId="{B456280B-C75A-B13E-BD9C-2E5A05CB696B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81"/>
          <ac:inkMkLst>
            <pc:docMk/>
            <pc:sldMk cId="2929339185" sldId="296"/>
            <ac:inkMk id="246" creationId="{970C3180-E669-F862-B187-E771A09DEBE8}"/>
          </ac:inkMkLst>
        </pc:inkChg>
        <pc:inkChg chg="add del mod">
          <ac:chgData name="Giuseppe Tomassetti" userId="602e5fa9-ac8c-4882-a6c6-5d2537fdee56" providerId="ADAL" clId="{D4871BFF-E641-2E4A-910B-8F3179F111C3}" dt="2023-02-13T15:05:53.249" v="18382"/>
          <ac:inkMkLst>
            <pc:docMk/>
            <pc:sldMk cId="2929339185" sldId="296"/>
            <ac:inkMk id="247" creationId="{C7EA23CB-2C81-5A2D-0671-624858C53E36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80"/>
          <ac:inkMkLst>
            <pc:docMk/>
            <pc:sldMk cId="2929339185" sldId="296"/>
            <ac:inkMk id="248" creationId="{C54DF739-F137-B71A-D9BC-2C0403FFCAC0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77"/>
          <ac:inkMkLst>
            <pc:docMk/>
            <pc:sldMk cId="2929339185" sldId="296"/>
            <ac:inkMk id="249" creationId="{56F14FF3-789F-09D5-70E1-DF397D994325}"/>
          </ac:inkMkLst>
        </pc:inkChg>
        <pc:inkChg chg="add del mod">
          <ac:chgData name="Giuseppe Tomassetti" userId="602e5fa9-ac8c-4882-a6c6-5d2537fdee56" providerId="ADAL" clId="{D4871BFF-E641-2E4A-910B-8F3179F111C3}" dt="2023-02-13T15:05:55.506" v="18383"/>
          <ac:inkMkLst>
            <pc:docMk/>
            <pc:sldMk cId="2929339185" sldId="296"/>
            <ac:inkMk id="251" creationId="{A8AFE600-0913-E42F-42E4-16D72F7E35B4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4"/>
          <ac:inkMkLst>
            <pc:docMk/>
            <pc:sldMk cId="2929339185" sldId="296"/>
            <ac:inkMk id="253" creationId="{C3273AB3-E9A4-2F5A-D742-86A7FDCA6082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5"/>
          <ac:inkMkLst>
            <pc:docMk/>
            <pc:sldMk cId="2929339185" sldId="296"/>
            <ac:inkMk id="254" creationId="{BC3244A4-B396-2B25-E4DC-5B483319706E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8"/>
          <ac:inkMkLst>
            <pc:docMk/>
            <pc:sldMk cId="2929339185" sldId="296"/>
            <ac:inkMk id="255" creationId="{B720818F-9B06-86F6-35DF-459E8F83DF68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6"/>
          <ac:inkMkLst>
            <pc:docMk/>
            <pc:sldMk cId="2929339185" sldId="296"/>
            <ac:inkMk id="256" creationId="{D5EAB7FA-1BA5-D6D8-F573-3952B72575AA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7"/>
          <ac:inkMkLst>
            <pc:docMk/>
            <pc:sldMk cId="2929339185" sldId="296"/>
            <ac:inkMk id="257" creationId="{638F683A-5DD9-B96D-A6FE-D89CE91BD7FF}"/>
          </ac:inkMkLst>
        </pc:inkChg>
        <pc:inkChg chg="add del mod">
          <ac:chgData name="Giuseppe Tomassetti" userId="602e5fa9-ac8c-4882-a6c6-5d2537fdee56" providerId="ADAL" clId="{D4871BFF-E641-2E4A-910B-8F3179F111C3}" dt="2023-02-13T15:05:40.173" v="18373"/>
          <ac:inkMkLst>
            <pc:docMk/>
            <pc:sldMk cId="2929339185" sldId="296"/>
            <ac:inkMk id="259" creationId="{8494A1EB-5F9D-6280-BDFF-19CC18C517AB}"/>
          </ac:inkMkLst>
        </pc:inkChg>
        <pc:inkChg chg="add del mod">
          <ac:chgData name="Giuseppe Tomassetti" userId="602e5fa9-ac8c-4882-a6c6-5d2537fdee56" providerId="ADAL" clId="{D4871BFF-E641-2E4A-910B-8F3179F111C3}" dt="2023-02-13T15:05:40.173" v="18374"/>
          <ac:inkMkLst>
            <pc:docMk/>
            <pc:sldMk cId="2929339185" sldId="296"/>
            <ac:inkMk id="260" creationId="{AB73A9B8-2684-B5BF-9DF0-AD1601013DBD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71"/>
          <ac:inkMkLst>
            <pc:docMk/>
            <pc:sldMk cId="2929339185" sldId="296"/>
            <ac:inkMk id="261" creationId="{80A4B64E-8CAC-CA33-809A-C77DE8DC148E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70"/>
          <ac:inkMkLst>
            <pc:docMk/>
            <pc:sldMk cId="2929339185" sldId="296"/>
            <ac:inkMk id="262" creationId="{02C8F1B1-04C9-4B9F-AF04-5EB04FD51EEE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72"/>
          <ac:inkMkLst>
            <pc:docMk/>
            <pc:sldMk cId="2929339185" sldId="296"/>
            <ac:inkMk id="263" creationId="{B657B43A-44D6-AE36-FEF7-1E283F1E2BAD}"/>
          </ac:inkMkLst>
        </pc:inkChg>
        <pc:inkChg chg="add del mod">
          <ac:chgData name="Giuseppe Tomassetti" userId="602e5fa9-ac8c-4882-a6c6-5d2537fdee56" providerId="ADAL" clId="{D4871BFF-E641-2E4A-910B-8F3179F111C3}" dt="2023-02-13T15:05:40.173" v="18375"/>
          <ac:inkMkLst>
            <pc:docMk/>
            <pc:sldMk cId="2929339185" sldId="296"/>
            <ac:inkMk id="264" creationId="{33DA1B43-0254-39E8-65D2-CF0D858502D5}"/>
          </ac:inkMkLst>
        </pc:inkChg>
        <pc:inkChg chg="add del mod">
          <ac:chgData name="Giuseppe Tomassetti" userId="602e5fa9-ac8c-4882-a6c6-5d2537fdee56" providerId="ADAL" clId="{D4871BFF-E641-2E4A-910B-8F3179F111C3}" dt="2023-02-13T15:05:40.171" v="18368"/>
          <ac:inkMkLst>
            <pc:docMk/>
            <pc:sldMk cId="2929339185" sldId="296"/>
            <ac:inkMk id="265" creationId="{A8D4EDDD-4211-A6E2-3698-EE217DD743E9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69"/>
          <ac:inkMkLst>
            <pc:docMk/>
            <pc:sldMk cId="2929339185" sldId="296"/>
            <ac:inkMk id="266" creationId="{EF903238-7C42-2F3B-EC3F-2701BD5EDF43}"/>
          </ac:inkMkLst>
        </pc:inkChg>
      </pc:sldChg>
      <pc:sldChg chg="addSp delSp modSp new add del mod ord">
        <pc:chgData name="Giuseppe Tomassetti" userId="602e5fa9-ac8c-4882-a6c6-5d2537fdee56" providerId="ADAL" clId="{D4871BFF-E641-2E4A-910B-8F3179F111C3}" dt="2023-02-13T15:06:49.665" v="18409"/>
        <pc:sldMkLst>
          <pc:docMk/>
          <pc:sldMk cId="181976835" sldId="297"/>
        </pc:sldMkLst>
        <pc:spChg chg="del">
          <ac:chgData name="Giuseppe Tomassetti" userId="602e5fa9-ac8c-4882-a6c6-5d2537fdee56" providerId="ADAL" clId="{D4871BFF-E641-2E4A-910B-8F3179F111C3}" dt="2023-02-13T13:07:02.405" v="10599" actId="478"/>
          <ac:spMkLst>
            <pc:docMk/>
            <pc:sldMk cId="181976835" sldId="297"/>
            <ac:spMk id="2" creationId="{B0AE09F1-2F25-E1B0-2654-A794E12AAF87}"/>
          </ac:spMkLst>
        </pc:spChg>
        <pc:spChg chg="del">
          <ac:chgData name="Giuseppe Tomassetti" userId="602e5fa9-ac8c-4882-a6c6-5d2537fdee56" providerId="ADAL" clId="{D4871BFF-E641-2E4A-910B-8F3179F111C3}" dt="2023-02-13T13:07:02.405" v="10599" actId="478"/>
          <ac:spMkLst>
            <pc:docMk/>
            <pc:sldMk cId="181976835" sldId="297"/>
            <ac:spMk id="3" creationId="{AAC630AA-10C2-1261-D3BA-BD7334052896}"/>
          </ac:spMkLst>
        </pc:spChg>
        <pc:spChg chg="add mod">
          <ac:chgData name="Giuseppe Tomassetti" userId="602e5fa9-ac8c-4882-a6c6-5d2537fdee56" providerId="ADAL" clId="{D4871BFF-E641-2E4A-910B-8F3179F111C3}" dt="2023-02-13T14:59:35.995" v="18131" actId="1076"/>
          <ac:spMkLst>
            <pc:docMk/>
            <pc:sldMk cId="181976835" sldId="297"/>
            <ac:spMk id="30" creationId="{A8C2B0B5-A5A8-A303-48C4-75CC263DC4E2}"/>
          </ac:spMkLst>
        </pc:spChg>
        <pc:spChg chg="add mod">
          <ac:chgData name="Giuseppe Tomassetti" userId="602e5fa9-ac8c-4882-a6c6-5d2537fdee56" providerId="ADAL" clId="{D4871BFF-E641-2E4A-910B-8F3179F111C3}" dt="2023-02-13T15:06:44.191" v="18407" actId="20577"/>
          <ac:spMkLst>
            <pc:docMk/>
            <pc:sldMk cId="181976835" sldId="297"/>
            <ac:spMk id="63" creationId="{D0C09593-B41E-0D8A-A4BC-4BE32F660232}"/>
          </ac:spMkLst>
        </pc:spChg>
        <pc:spChg chg="add del mod">
          <ac:chgData name="Giuseppe Tomassetti" userId="602e5fa9-ac8c-4882-a6c6-5d2537fdee56" providerId="ADAL" clId="{D4871BFF-E641-2E4A-910B-8F3179F111C3}" dt="2023-02-13T13:10:40.502" v="11000"/>
          <ac:spMkLst>
            <pc:docMk/>
            <pc:sldMk cId="181976835" sldId="297"/>
            <ac:spMk id="70" creationId="{813E1004-0F8A-3E60-A598-6FC761882F11}"/>
          </ac:spMkLst>
        </pc:spChg>
        <pc:spChg chg="add mod">
          <ac:chgData name="Giuseppe Tomassetti" userId="602e5fa9-ac8c-4882-a6c6-5d2537fdee56" providerId="ADAL" clId="{D4871BFF-E641-2E4A-910B-8F3179F111C3}" dt="2023-02-13T14:59:03.816" v="18125" actId="1076"/>
          <ac:spMkLst>
            <pc:docMk/>
            <pc:sldMk cId="181976835" sldId="297"/>
            <ac:spMk id="72" creationId="{F49A9DDC-72B9-1BFD-8387-8F363650EB44}"/>
          </ac:spMkLst>
        </pc:spChg>
        <pc:spChg chg="add del mod">
          <ac:chgData name="Giuseppe Tomassetti" userId="602e5fa9-ac8c-4882-a6c6-5d2537fdee56" providerId="ADAL" clId="{D4871BFF-E641-2E4A-910B-8F3179F111C3}" dt="2023-02-13T14:54:23.999" v="17762"/>
          <ac:spMkLst>
            <pc:docMk/>
            <pc:sldMk cId="181976835" sldId="297"/>
            <ac:spMk id="113" creationId="{047BCC33-4D6A-F9C8-8A88-DD0170B68781}"/>
          </ac:spMkLst>
        </pc:spChg>
        <pc:spChg chg="add mod">
          <ac:chgData name="Giuseppe Tomassetti" userId="602e5fa9-ac8c-4882-a6c6-5d2537fdee56" providerId="ADAL" clId="{D4871BFF-E641-2E4A-910B-8F3179F111C3}" dt="2023-02-13T15:00:15.793" v="18212" actId="20577"/>
          <ac:spMkLst>
            <pc:docMk/>
            <pc:sldMk cId="181976835" sldId="297"/>
            <ac:spMk id="148" creationId="{984C0CDE-82FB-7264-B2FC-C41B9F7E4EDE}"/>
          </ac:spMkLst>
        </pc:spChg>
        <pc:spChg chg="add del mod">
          <ac:chgData name="Giuseppe Tomassetti" userId="602e5fa9-ac8c-4882-a6c6-5d2537fdee56" providerId="ADAL" clId="{D4871BFF-E641-2E4A-910B-8F3179F111C3}" dt="2023-02-13T15:06:49.665" v="18409"/>
          <ac:spMkLst>
            <pc:docMk/>
            <pc:sldMk cId="181976835" sldId="297"/>
            <ac:spMk id="168" creationId="{8D67D5DD-4922-6360-BC65-AC4D5CED56BB}"/>
          </ac:spMkLst>
        </pc:s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33" creationId="{E815DB16-C3BC-2C48-7B83-653F014D0487}"/>
          </ac:grpSpMkLst>
        </pc:grpChg>
        <pc:grpChg chg="add del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37" creationId="{5AE0CCC4-A1BC-4D1A-23F0-935AF973AC2E}"/>
          </ac:grpSpMkLst>
        </pc:gr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40" creationId="{80A85A45-F83A-F60F-5A91-6C266C489FA6}"/>
          </ac:grpSpMkLst>
        </pc:grpChg>
        <pc:grpChg chg="add del mod">
          <ac:chgData name="Giuseppe Tomassetti" userId="602e5fa9-ac8c-4882-a6c6-5d2537fdee56" providerId="ADAL" clId="{D4871BFF-E641-2E4A-910B-8F3179F111C3}" dt="2023-02-13T13:08:46.855" v="10810"/>
          <ac:grpSpMkLst>
            <pc:docMk/>
            <pc:sldMk cId="181976835" sldId="297"/>
            <ac:grpSpMk id="43" creationId="{D500018E-A17B-14E9-B7B2-8E4ADA83F7C7}"/>
          </ac:grpSpMkLst>
        </pc:grpChg>
        <pc:grpChg chg="add del mod">
          <ac:chgData name="Giuseppe Tomassetti" userId="602e5fa9-ac8c-4882-a6c6-5d2537fdee56" providerId="ADAL" clId="{D4871BFF-E641-2E4A-910B-8F3179F111C3}" dt="2023-02-13T13:08:45.893" v="10809"/>
          <ac:grpSpMkLst>
            <pc:docMk/>
            <pc:sldMk cId="181976835" sldId="297"/>
            <ac:grpSpMk id="46" creationId="{1FEE97E0-D456-23AD-575E-718D2E447EFB}"/>
          </ac:grpSpMkLst>
        </pc:gr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49" creationId="{05DB373B-75AC-8AEF-32CB-8EF49ECAF8E0}"/>
          </ac:grpSpMkLst>
        </pc:grpChg>
        <pc:grpChg chg="add del mod">
          <ac:chgData name="Giuseppe Tomassetti" userId="602e5fa9-ac8c-4882-a6c6-5d2537fdee56" providerId="ADAL" clId="{D4871BFF-E641-2E4A-910B-8F3179F111C3}" dt="2023-02-13T15:04:38.259" v="18330"/>
          <ac:grpSpMkLst>
            <pc:docMk/>
            <pc:sldMk cId="181976835" sldId="297"/>
            <ac:grpSpMk id="52" creationId="{0459A9EB-D4ED-D872-1D81-28162A0F01EC}"/>
          </ac:grpSpMkLst>
        </pc:gr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55" creationId="{CD7A27ED-F81A-6B79-6E53-26DCF7C6D490}"/>
          </ac:grpSpMkLst>
        </pc:grpChg>
        <pc:grpChg chg="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69" creationId="{1A459C9E-9F73-BD03-E28F-8891C188FA7C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75" creationId="{1A46D78C-EC21-10A8-24C8-24F4D2E6F5FD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79" creationId="{DE23C5DD-8CCC-4E3F-DC32-81E62C909818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82" creationId="{D25DA6B5-8BD5-15AE-DFB1-9B50C41F4A21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87" creationId="{51975FAC-CEDE-AED9-2106-63E50537C591}"/>
          </ac:grpSpMkLst>
        </pc:grpChg>
        <pc:grpChg chg="add del mod">
          <ac:chgData name="Giuseppe Tomassetti" userId="602e5fa9-ac8c-4882-a6c6-5d2537fdee56" providerId="ADAL" clId="{D4871BFF-E641-2E4A-910B-8F3179F111C3}" dt="2023-02-13T15:04:02.887" v="18325"/>
          <ac:grpSpMkLst>
            <pc:docMk/>
            <pc:sldMk cId="181976835" sldId="297"/>
            <ac:grpSpMk id="90" creationId="{F791D743-3D08-AC68-398B-11134E1D8773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93" creationId="{F32685E0-436A-4D35-56BB-46AA1C09D6E1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101" creationId="{32E97337-1456-15B8-A8AD-CF8D007E8A41}"/>
          </ac:grpSpMkLst>
        </pc:grpChg>
        <pc:grpChg chg="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112" creationId="{A58AC0C3-6AFB-4684-4D47-AD63B7595525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20" creationId="{2F8F0555-430D-548B-DC1B-0AB898E1007F}"/>
          </ac:grpSpMkLst>
        </pc:grpChg>
        <pc:grpChg chg="del mod">
          <ac:chgData name="Giuseppe Tomassetti" userId="602e5fa9-ac8c-4882-a6c6-5d2537fdee56" providerId="ADAL" clId="{D4871BFF-E641-2E4A-910B-8F3179F111C3}" dt="2023-02-13T14:55:41.078" v="17801"/>
          <ac:grpSpMkLst>
            <pc:docMk/>
            <pc:sldMk cId="181976835" sldId="297"/>
            <ac:grpSpMk id="124" creationId="{4B7D7EA7-7ABF-A397-B8F2-F61F78BE44CC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34" creationId="{D5865865-1E3A-1929-FC36-20CF479C057F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39" creationId="{4409E7EF-5CA2-3790-6242-24FAC402F93E}"/>
          </ac:grpSpMkLst>
        </pc:grpChg>
        <pc:grpChg chg="del mod">
          <ac:chgData name="Giuseppe Tomassetti" userId="602e5fa9-ac8c-4882-a6c6-5d2537fdee56" providerId="ADAL" clId="{D4871BFF-E641-2E4A-910B-8F3179F111C3}" dt="2023-02-13T14:55:42.719" v="17803"/>
          <ac:grpSpMkLst>
            <pc:docMk/>
            <pc:sldMk cId="181976835" sldId="297"/>
            <ac:grpSpMk id="145" creationId="{30288F6E-F305-BE39-2632-2DEBA1D4765B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47" creationId="{B31DA2A7-ED74-6CFA-5187-BDEBF5023338}"/>
          </ac:grpSpMkLst>
        </pc:grpChg>
        <pc:grpChg chg="del mod">
          <ac:chgData name="Giuseppe Tomassetti" userId="602e5fa9-ac8c-4882-a6c6-5d2537fdee56" providerId="ADAL" clId="{D4871BFF-E641-2E4A-910B-8F3179F111C3}" dt="2023-02-13T14:56:59.718" v="17961"/>
          <ac:grpSpMkLst>
            <pc:docMk/>
            <pc:sldMk cId="181976835" sldId="297"/>
            <ac:grpSpMk id="160" creationId="{1CB8F79E-F624-8C85-1700-E2AE21CF4056}"/>
          </ac:grpSpMkLst>
        </pc:grpChg>
        <pc:grpChg chg="mod">
          <ac:chgData name="Giuseppe Tomassetti" userId="602e5fa9-ac8c-4882-a6c6-5d2537fdee56" providerId="ADAL" clId="{D4871BFF-E641-2E4A-910B-8F3179F111C3}" dt="2023-02-13T14:59:20.781" v="18128" actId="1076"/>
          <ac:grpSpMkLst>
            <pc:docMk/>
            <pc:sldMk cId="181976835" sldId="297"/>
            <ac:grpSpMk id="161" creationId="{92A4D203-8FCA-C6D0-649A-6CA74B9D61E0}"/>
          </ac:grpSpMkLst>
        </pc:grpChg>
        <pc:grpChg chg="mod">
          <ac:chgData name="Giuseppe Tomassetti" userId="602e5fa9-ac8c-4882-a6c6-5d2537fdee56" providerId="ADAL" clId="{D4871BFF-E641-2E4A-910B-8F3179F111C3}" dt="2023-02-13T15:04:07.167" v="18329"/>
          <ac:grpSpMkLst>
            <pc:docMk/>
            <pc:sldMk cId="181976835" sldId="297"/>
            <ac:grpSpMk id="164" creationId="{F9934925-389A-7CF5-0180-53BBA4766D3F}"/>
          </ac:grpSpMkLst>
        </pc:grpChg>
        <pc:grpChg chg="mod">
          <ac:chgData name="Giuseppe Tomassetti" userId="602e5fa9-ac8c-4882-a6c6-5d2537fdee56" providerId="ADAL" clId="{D4871BFF-E641-2E4A-910B-8F3179F111C3}" dt="2023-02-13T15:04:43.779" v="18334"/>
          <ac:grpSpMkLst>
            <pc:docMk/>
            <pc:sldMk cId="181976835" sldId="297"/>
            <ac:grpSpMk id="167" creationId="{48AD9666-6630-95FE-2135-806A1F3E2C8C}"/>
          </ac:grpSpMkLst>
        </pc:grp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4" creationId="{FFD2813C-0BB0-C209-C221-751EE7BCF4F2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5" creationId="{AEF1E822-D58E-FB32-3F8C-C677066C2B7E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6" creationId="{559FF819-EFA9-3EAD-D328-DE82EC6EFF10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7" creationId="{37339C28-E356-618E-0459-246618C2D5DA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8" creationId="{0D0B7ACE-A552-80A7-81FE-CC08D234B3D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9" creationId="{57BF14D5-A120-37D1-9F07-9081F0342187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0" creationId="{7C703E2A-806E-A864-D7AB-C89FE42C1A2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1" creationId="{1B2224EF-795A-B6AD-B818-1778A9A4AC7C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2" creationId="{2CAE9931-C599-8332-9BE4-556D96FDE772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3" creationId="{5B44F639-89EC-EA8C-4166-4AC1A0A5F650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4" creationId="{35E54FA3-27A6-BBAB-2E0A-2ACD5FDF978E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5" creationId="{98EE2A8A-41D2-4265-AEB0-EAFC963EDA3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6" creationId="{7B046AD4-D8BB-1888-510A-88F03FA4A833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7" creationId="{5607A98F-10D7-EFD6-7C03-668E635B4B64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8" creationId="{FA722C24-B735-5A1B-DCA9-AF864A571AC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9" creationId="{2AC5EE49-6D66-E601-2B12-E035819FCFF7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0" creationId="{B7CB84C3-1A02-6BA4-70E8-435060FA97CF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1" creationId="{243F1359-9A22-8328-232D-44968E999F8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2" creationId="{BFEF8921-B606-220A-4262-A5266027D8C1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3" creationId="{87C5CE5B-0835-0045-B16A-DE7C96E1B70A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4" creationId="{72C0FFDE-E657-23F1-3BBE-DA65734DB670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5" creationId="{8EC419D4-F658-8FA2-BB8E-20FD312F9E87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6" creationId="{F2F19681-9630-609E-AA87-E8CB9D0B6163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7" creationId="{E73A00D6-0249-4DD9-15C5-5A43F805900B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8" creationId="{2D29C110-CB09-4447-7ECC-F8ADD568F252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31" creationId="{98C2C437-258C-D103-3C13-FA919D2276B3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32" creationId="{C3E3A160-37C8-4BA9-CBE1-C0B57B5AD470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34" creationId="{596DA1DF-5CCF-D1D6-F140-F7D85B645B4D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35" creationId="{D223CFF0-7C74-A9B3-43D0-7A17CA34BBD9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36" creationId="{AA3E00F3-CC95-0E32-B42C-B687D818C4D1}"/>
          </ac:inkMkLst>
        </pc:inkChg>
        <pc:inkChg chg="add del mod">
          <ac:chgData name="Giuseppe Tomassetti" userId="602e5fa9-ac8c-4882-a6c6-5d2537fdee56" providerId="ADAL" clId="{D4871BFF-E641-2E4A-910B-8F3179F111C3}" dt="2023-02-13T13:08:44.939" v="10808"/>
          <ac:inkMkLst>
            <pc:docMk/>
            <pc:sldMk cId="181976835" sldId="297"/>
            <ac:inkMk id="38" creationId="{AFA45071-6F52-1DCA-9B44-99277E5F9D99}"/>
          </ac:inkMkLst>
        </pc:inkChg>
        <pc:inkChg chg="mod">
          <ac:chgData name="Giuseppe Tomassetti" userId="602e5fa9-ac8c-4882-a6c6-5d2537fdee56" providerId="ADAL" clId="{D4871BFF-E641-2E4A-910B-8F3179F111C3}" dt="2023-02-13T13:08:44.939" v="10808"/>
          <ac:inkMkLst>
            <pc:docMk/>
            <pc:sldMk cId="181976835" sldId="297"/>
            <ac:inkMk id="39" creationId="{5B580E83-FAE2-09D9-3A8D-4628A1FC63A8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41" creationId="{EBFF534A-7A63-5D99-8D97-CE77D3B6368E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42" creationId="{13AE1824-451D-22F9-57BD-3CE6480D3ED8}"/>
          </ac:inkMkLst>
        </pc:inkChg>
        <pc:inkChg chg="del mod">
          <ac:chgData name="Giuseppe Tomassetti" userId="602e5fa9-ac8c-4882-a6c6-5d2537fdee56" providerId="ADAL" clId="{D4871BFF-E641-2E4A-910B-8F3179F111C3}" dt="2023-02-13T13:08:46.855" v="10810"/>
          <ac:inkMkLst>
            <pc:docMk/>
            <pc:sldMk cId="181976835" sldId="297"/>
            <ac:inkMk id="44" creationId="{42D1C2CC-F71E-9233-530E-D23D17B5BE76}"/>
          </ac:inkMkLst>
        </pc:inkChg>
        <pc:inkChg chg="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45" creationId="{88B990B6-75EE-05F4-53F5-7AE1C1B88B20}"/>
          </ac:inkMkLst>
        </pc:inkChg>
        <pc:inkChg chg="add del mod">
          <ac:chgData name="Giuseppe Tomassetti" userId="602e5fa9-ac8c-4882-a6c6-5d2537fdee56" providerId="ADAL" clId="{D4871BFF-E641-2E4A-910B-8F3179F111C3}" dt="2023-02-13T13:08:45.893" v="10809"/>
          <ac:inkMkLst>
            <pc:docMk/>
            <pc:sldMk cId="181976835" sldId="297"/>
            <ac:inkMk id="47" creationId="{57FBC298-CF19-74A4-5747-87FBC7BE5D0C}"/>
          </ac:inkMkLst>
        </pc:inkChg>
        <pc:inkChg chg="add del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48" creationId="{707BEE27-3CD3-ECC2-15EA-63B282DFA71C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0" creationId="{D4CF0C61-646F-C8A6-9BF9-3BC9D02973F1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1" creationId="{08E79C92-998D-4A1E-EC2F-06AF584187B6}"/>
          </ac:inkMkLst>
        </pc:inkChg>
        <pc:inkChg chg="del mod">
          <ac:chgData name="Giuseppe Tomassetti" userId="602e5fa9-ac8c-4882-a6c6-5d2537fdee56" providerId="ADAL" clId="{D4871BFF-E641-2E4A-910B-8F3179F111C3}" dt="2023-02-13T15:04:38.263" v="18331"/>
          <ac:inkMkLst>
            <pc:docMk/>
            <pc:sldMk cId="181976835" sldId="297"/>
            <ac:inkMk id="53" creationId="{78590FF4-0260-30C0-0CA9-3D0AB4C5C89D}"/>
          </ac:inkMkLst>
        </pc:inkChg>
        <pc:inkChg chg="del mod">
          <ac:chgData name="Giuseppe Tomassetti" userId="602e5fa9-ac8c-4882-a6c6-5d2537fdee56" providerId="ADAL" clId="{D4871BFF-E641-2E4A-910B-8F3179F111C3}" dt="2023-02-13T15:04:38.259" v="18330"/>
          <ac:inkMkLst>
            <pc:docMk/>
            <pc:sldMk cId="181976835" sldId="297"/>
            <ac:inkMk id="54" creationId="{980C8F8B-CE56-7792-7A7D-9C0F7B23319F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6" creationId="{BE4E06A9-1D77-FD0D-E210-F8EB2F2F402A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7" creationId="{05270598-03EE-DB55-92A4-B395F60B3625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8" creationId="{63288C96-EECF-4B45-2CBB-FA07B3FB0F44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9" creationId="{FE9AB37D-475A-2C37-EC49-D99160C0F330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60" creationId="{F5B89F49-826B-2AAE-77D9-F38332215DC5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61" creationId="{86DAD572-70A1-6809-7154-0469B0F45C6D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62" creationId="{56A69669-5EE1-8EE0-D71D-993ECCD8B03E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4" creationId="{2586D20A-82D7-0D11-A732-ADA1C95D4772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5" creationId="{8D1E1CDA-402A-5F21-E0E9-8EC9561D6C50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6" creationId="{D56ABB17-BEA8-A860-F6AA-A1F0970DDD0D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7" creationId="{0E092381-0C44-F3EF-4FD8-7261FE7893E0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8" creationId="{D4AF5BFB-AF7D-2908-EB64-6A68BA862D5F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73" creationId="{D26841A4-C297-6E1C-9CE2-2372F8FAC163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74" creationId="{F392EC40-3CB6-4BBD-71CD-6C715E498BB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76" creationId="{D6EC0158-7B9C-5ECC-8470-401446ED8217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77" creationId="{58E00A1B-5F10-FA7C-124D-CE38DEE4A7CC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78" creationId="{31EDD5EA-6822-6C8B-D876-896F8BCDB87B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0" creationId="{1D33A316-64BF-42A9-52B7-C76A16675518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1" creationId="{A9DCD5C4-E1A7-270F-AFC1-48AE7B0C3868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3" creationId="{93F6E0D6-1CED-DF9E-A0E8-309B38238ED2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4" creationId="{F2442FA4-4463-B9AE-496C-331EDE010F9B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85" creationId="{920A8BF5-557D-8419-84C6-7588D1E5ECBB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86" creationId="{D43B19C2-B928-AB78-15E0-4BFA25749F9F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8" creationId="{8CC0D0F3-E2FE-1BEB-C522-A916068626A8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9" creationId="{00685F64-18CC-F08C-D6D7-CBCE5F3BE3A0}"/>
          </ac:inkMkLst>
        </pc:inkChg>
        <pc:inkChg chg="del mod">
          <ac:chgData name="Giuseppe Tomassetti" userId="602e5fa9-ac8c-4882-a6c6-5d2537fdee56" providerId="ADAL" clId="{D4871BFF-E641-2E4A-910B-8F3179F111C3}" dt="2023-02-13T15:04:02.887" v="18325"/>
          <ac:inkMkLst>
            <pc:docMk/>
            <pc:sldMk cId="181976835" sldId="297"/>
            <ac:inkMk id="91" creationId="{30EDB7C8-B564-0F02-E5F1-368B4BDE493E}"/>
          </ac:inkMkLst>
        </pc:inkChg>
        <pc:inkChg chg="del mod">
          <ac:chgData name="Giuseppe Tomassetti" userId="602e5fa9-ac8c-4882-a6c6-5d2537fdee56" providerId="ADAL" clId="{D4871BFF-E641-2E4A-910B-8F3179F111C3}" dt="2023-02-13T15:04:02.887" v="18326"/>
          <ac:inkMkLst>
            <pc:docMk/>
            <pc:sldMk cId="181976835" sldId="297"/>
            <ac:inkMk id="92" creationId="{71DD6201-4A3A-4410-AD10-811ED19ED09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4" creationId="{44ECF324-8586-06B0-4EF7-137042FD4641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5" creationId="{7C55E58A-2CF6-204C-2F37-AC95169E7E79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6" creationId="{5982514F-EF95-D9A4-3B45-032366FAC0F3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7" creationId="{931765A7-A5A3-3AD9-7DB1-E7479A7950F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8" creationId="{C348C97E-4ACC-08D9-8841-9A7F276CEAA9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9" creationId="{83DC2FED-719F-0056-DF22-CFAB6BB3DB59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0" creationId="{247CC175-3A92-684C-1096-30E9DF888E84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2" creationId="{A0933FE1-4A45-6922-9796-523AAE9DFF15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3" creationId="{6F6752C5-CE98-0999-401C-7D18EA5A3B8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4" creationId="{FB23CEDB-7A59-78D7-3820-193A5936F1ED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5" creationId="{E13A7143-7B32-FBAB-EC59-A96910EE44A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6" creationId="{64A42D55-E040-E21F-50A5-155489FCBFAD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07" creationId="{5A8546F0-BA5B-1EAF-DEAE-ABE366B6C826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08" creationId="{4C64D013-471F-B9D8-33D7-0A0B3CDF74DD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09" creationId="{BE8B7408-9AF7-D51D-6320-9E4A7A0FA72B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10" creationId="{0A72A75B-BD1D-B195-4715-97CE62653863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11" creationId="{4C77F45F-1BAF-FABA-D56C-F61F06E6B95D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4" creationId="{D4CDD421-BFE6-9B4D-910F-686DBDE8CF61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5" creationId="{D3DEE482-063B-8491-3890-73035E41FB14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6" creationId="{70BDC458-4F9E-69FA-FD19-ABAF3C1A6DB1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7" creationId="{F3F9CC4F-2C06-0FBD-D9C8-BFDF623736BB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8" creationId="{D7995218-898E-F2A4-297E-C5DDC9F2518B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9" creationId="{EB76C808-3DF8-E8F7-2750-69F4F9F2D01D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21" creationId="{5DF3428C-5ACC-AFF3-3A45-1B8A0D411809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22" creationId="{642F9B00-2C8C-5BE0-610B-5F7BD45C1497}"/>
          </ac:inkMkLst>
        </pc:inkChg>
        <pc:inkChg chg="add del mod">
          <ac:chgData name="Giuseppe Tomassetti" userId="602e5fa9-ac8c-4882-a6c6-5d2537fdee56" providerId="ADAL" clId="{D4871BFF-E641-2E4A-910B-8F3179F111C3}" dt="2023-02-13T14:55:32.001" v="17795"/>
          <ac:inkMkLst>
            <pc:docMk/>
            <pc:sldMk cId="181976835" sldId="297"/>
            <ac:inkMk id="123" creationId="{7578C7F5-8100-F45B-97EB-ACD6C3C31F14}"/>
          </ac:inkMkLst>
        </pc:inkChg>
        <pc:inkChg chg="add mod">
          <ac:chgData name="Giuseppe Tomassetti" userId="602e5fa9-ac8c-4882-a6c6-5d2537fdee56" providerId="ADAL" clId="{D4871BFF-E641-2E4A-910B-8F3179F111C3}" dt="2023-02-13T14:56:47.186" v="17949" actId="1076"/>
          <ac:inkMkLst>
            <pc:docMk/>
            <pc:sldMk cId="181976835" sldId="297"/>
            <ac:inkMk id="125" creationId="{7E98791C-A199-ECF8-8B8E-0F9CA086C2D5}"/>
          </ac:inkMkLst>
        </pc:inkChg>
        <pc:inkChg chg="add mod">
          <ac:chgData name="Giuseppe Tomassetti" userId="602e5fa9-ac8c-4882-a6c6-5d2537fdee56" providerId="ADAL" clId="{D4871BFF-E641-2E4A-910B-8F3179F111C3}" dt="2023-02-13T14:55:23.200" v="17789"/>
          <ac:inkMkLst>
            <pc:docMk/>
            <pc:sldMk cId="181976835" sldId="297"/>
            <ac:inkMk id="126" creationId="{21E9B73C-3C1B-C940-0D6A-3C44078FCD91}"/>
          </ac:inkMkLst>
        </pc:inkChg>
        <pc:inkChg chg="add mod">
          <ac:chgData name="Giuseppe Tomassetti" userId="602e5fa9-ac8c-4882-a6c6-5d2537fdee56" providerId="ADAL" clId="{D4871BFF-E641-2E4A-910B-8F3179F111C3}" dt="2023-02-13T14:55:23.200" v="17789"/>
          <ac:inkMkLst>
            <pc:docMk/>
            <pc:sldMk cId="181976835" sldId="297"/>
            <ac:inkMk id="127" creationId="{B9E16421-669F-F867-5981-3A717439607E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6"/>
          <ac:inkMkLst>
            <pc:docMk/>
            <pc:sldMk cId="181976835" sldId="297"/>
            <ac:inkMk id="128" creationId="{4487B6A4-6CD6-744D-F6DE-D0358E2DA47D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8"/>
          <ac:inkMkLst>
            <pc:docMk/>
            <pc:sldMk cId="181976835" sldId="297"/>
            <ac:inkMk id="129" creationId="{4E8688F0-EFC7-0CB3-1C97-59261CAA5E06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5"/>
          <ac:inkMkLst>
            <pc:docMk/>
            <pc:sldMk cId="181976835" sldId="297"/>
            <ac:inkMk id="130" creationId="{01942946-6E7B-7820-E28B-B632CEED652E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7"/>
          <ac:inkMkLst>
            <pc:docMk/>
            <pc:sldMk cId="181976835" sldId="297"/>
            <ac:inkMk id="131" creationId="{2FFFA886-CFFF-7DF0-8632-C97F639B1394}"/>
          </ac:inkMkLst>
        </pc:inkChg>
        <pc:inkChg chg="add del mod">
          <ac:chgData name="Giuseppe Tomassetti" userId="602e5fa9-ac8c-4882-a6c6-5d2537fdee56" providerId="ADAL" clId="{D4871BFF-E641-2E4A-910B-8F3179F111C3}" dt="2023-02-13T14:55:23.200" v="17789"/>
          <ac:inkMkLst>
            <pc:docMk/>
            <pc:sldMk cId="181976835" sldId="297"/>
            <ac:inkMk id="132" creationId="{B8C55AA2-0BFA-3402-FA63-DB545E260A59}"/>
          </ac:inkMkLst>
        </pc:inkChg>
        <pc:inkChg chg="add del mod">
          <ac:chgData name="Giuseppe Tomassetti" userId="602e5fa9-ac8c-4882-a6c6-5d2537fdee56" providerId="ADAL" clId="{D4871BFF-E641-2E4A-910B-8F3179F111C3}" dt="2023-02-13T14:55:23.198" v="17784"/>
          <ac:inkMkLst>
            <pc:docMk/>
            <pc:sldMk cId="181976835" sldId="297"/>
            <ac:inkMk id="133" creationId="{0651F967-1DAA-12B2-DAF2-FB229085CF89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5" creationId="{BD501FD5-2180-59B8-186F-0B047CDF402C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6" creationId="{9FF607CD-5834-9829-D4C1-7B99458CA3D4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7" creationId="{70AD4B2B-D388-C1C6-1077-5F2A8E09E60C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8" creationId="{BE734B6A-E6AE-3BDF-275B-C4FE0E81F4BC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0" creationId="{C4CAADD2-11EE-C37F-444F-E742622E66E5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1" creationId="{6DB1EDC2-A870-EA81-2BE7-E0761E2F782D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2" creationId="{8D8B07F5-C3C0-FC94-E680-9E8FE1DCB8E8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3" creationId="{CB3B6659-6A0E-409B-0781-E31994961181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4" creationId="{0BF4DED5-AC24-0DA0-09EE-F9114783AC95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6" creationId="{5BDF90C4-48EF-5D61-86BE-625388D8CB11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49" creationId="{48AEC1E6-D90D-6DBE-517A-D1CCD00A5717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0" creationId="{E133B445-80F7-9527-6EA9-ADA96C28EC3E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1" creationId="{A5342C21-2878-A6F0-52A1-57B0B811579D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2" creationId="{444671EF-7955-E44F-29CD-331C0CB6AD72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3" creationId="{075DADA5-E803-EED5-81BC-2A6739ADDB20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4" creationId="{8999D10F-7691-E246-FB1B-ADBD4B7DEBCB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5" creationId="{5590C314-E1CD-3C5B-4D60-B537486211FF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6" creationId="{3E64C8A7-0067-CE5A-37E5-A6ABD727D3C1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7" creationId="{59EDAFB9-1F1F-2CF1-D5FF-828694EC633E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8" creationId="{3D9B50C4-4645-6664-882F-1E6218DE86DE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9" creationId="{FFC09C0E-51AB-2BC4-2B07-C4AF3FA51ECE}"/>
          </ac:inkMkLst>
        </pc:inkChg>
        <pc:inkChg chg="add mod">
          <ac:chgData name="Giuseppe Tomassetti" userId="602e5fa9-ac8c-4882-a6c6-5d2537fdee56" providerId="ADAL" clId="{D4871BFF-E641-2E4A-910B-8F3179F111C3}" dt="2023-02-13T15:04:07.167" v="18329"/>
          <ac:inkMkLst>
            <pc:docMk/>
            <pc:sldMk cId="181976835" sldId="297"/>
            <ac:inkMk id="162" creationId="{60120A17-BF01-50B1-1F4B-464D5ABCC5B8}"/>
          </ac:inkMkLst>
        </pc:inkChg>
        <pc:inkChg chg="add mod">
          <ac:chgData name="Giuseppe Tomassetti" userId="602e5fa9-ac8c-4882-a6c6-5d2537fdee56" providerId="ADAL" clId="{D4871BFF-E641-2E4A-910B-8F3179F111C3}" dt="2023-02-13T15:04:07.167" v="18329"/>
          <ac:inkMkLst>
            <pc:docMk/>
            <pc:sldMk cId="181976835" sldId="297"/>
            <ac:inkMk id="163" creationId="{D4017E1C-2840-5CBF-C6D6-C1A2707BFD1B}"/>
          </ac:inkMkLst>
        </pc:inkChg>
        <pc:inkChg chg="add mod">
          <ac:chgData name="Giuseppe Tomassetti" userId="602e5fa9-ac8c-4882-a6c6-5d2537fdee56" providerId="ADAL" clId="{D4871BFF-E641-2E4A-910B-8F3179F111C3}" dt="2023-02-13T15:04:43.779" v="18334"/>
          <ac:inkMkLst>
            <pc:docMk/>
            <pc:sldMk cId="181976835" sldId="297"/>
            <ac:inkMk id="165" creationId="{304AB0F5-1474-4181-523D-61E609E04B13}"/>
          </ac:inkMkLst>
        </pc:inkChg>
        <pc:inkChg chg="add mod">
          <ac:chgData name="Giuseppe Tomassetti" userId="602e5fa9-ac8c-4882-a6c6-5d2537fdee56" providerId="ADAL" clId="{D4871BFF-E641-2E4A-910B-8F3179F111C3}" dt="2023-02-13T15:04:43.779" v="18334"/>
          <ac:inkMkLst>
            <pc:docMk/>
            <pc:sldMk cId="181976835" sldId="297"/>
            <ac:inkMk id="166" creationId="{C564464A-69AD-DF65-BB86-2FC9B3ED3633}"/>
          </ac:inkMkLst>
        </pc:inkChg>
      </pc:sldChg>
      <pc:sldChg chg="addSp delSp modSp new add del mod ord">
        <pc:chgData name="Giuseppe Tomassetti" userId="602e5fa9-ac8c-4882-a6c6-5d2537fdee56" providerId="ADAL" clId="{D4871BFF-E641-2E4A-910B-8F3179F111C3}" dt="2023-02-13T14:50:54.083" v="17391"/>
        <pc:sldMkLst>
          <pc:docMk/>
          <pc:sldMk cId="1519402202" sldId="298"/>
        </pc:sldMkLst>
        <pc:spChg chg="del">
          <ac:chgData name="Giuseppe Tomassetti" userId="602e5fa9-ac8c-4882-a6c6-5d2537fdee56" providerId="ADAL" clId="{D4871BFF-E641-2E4A-910B-8F3179F111C3}" dt="2023-02-13T13:11:17.650" v="11003" actId="478"/>
          <ac:spMkLst>
            <pc:docMk/>
            <pc:sldMk cId="1519402202" sldId="298"/>
            <ac:spMk id="2" creationId="{953E6DEC-9902-DA5A-CEDD-57A57C91973D}"/>
          </ac:spMkLst>
        </pc:spChg>
        <pc:spChg chg="del">
          <ac:chgData name="Giuseppe Tomassetti" userId="602e5fa9-ac8c-4882-a6c6-5d2537fdee56" providerId="ADAL" clId="{D4871BFF-E641-2E4A-910B-8F3179F111C3}" dt="2023-02-13T13:11:17.650" v="11003" actId="478"/>
          <ac:spMkLst>
            <pc:docMk/>
            <pc:sldMk cId="1519402202" sldId="298"/>
            <ac:spMk id="3" creationId="{46A6AA54-1D29-AEE1-943C-5EAE1C391ACB}"/>
          </ac:spMkLst>
        </pc:spChg>
        <pc:spChg chg="add del mod">
          <ac:chgData name="Giuseppe Tomassetti" userId="602e5fa9-ac8c-4882-a6c6-5d2537fdee56" providerId="ADAL" clId="{D4871BFF-E641-2E4A-910B-8F3179F111C3}" dt="2023-02-13T13:12:15.168" v="11251" actId="21"/>
          <ac:spMkLst>
            <pc:docMk/>
            <pc:sldMk cId="1519402202" sldId="298"/>
            <ac:spMk id="4" creationId="{3FBE7985-6131-3888-D9B9-00CB7332E36A}"/>
          </ac:spMkLst>
        </pc:spChg>
        <pc:spChg chg="add mod">
          <ac:chgData name="Giuseppe Tomassetti" userId="602e5fa9-ac8c-4882-a6c6-5d2537fdee56" providerId="ADAL" clId="{D4871BFF-E641-2E4A-910B-8F3179F111C3}" dt="2023-02-13T14:49:18.712" v="17368"/>
          <ac:spMkLst>
            <pc:docMk/>
            <pc:sldMk cId="1519402202" sldId="298"/>
            <ac:spMk id="5" creationId="{C0C09A09-8FDF-131B-C9DB-7B0E312C70B6}"/>
          </ac:spMkLst>
        </pc:spChg>
        <pc:spChg chg="add mod">
          <ac:chgData name="Giuseppe Tomassetti" userId="602e5fa9-ac8c-4882-a6c6-5d2537fdee56" providerId="ADAL" clId="{D4871BFF-E641-2E4A-910B-8F3179F111C3}" dt="2023-02-13T14:49:27.407" v="17371" actId="14100"/>
          <ac:spMkLst>
            <pc:docMk/>
            <pc:sldMk cId="1519402202" sldId="298"/>
            <ac:spMk id="7" creationId="{46762790-1398-A635-0824-ECCA95652A61}"/>
          </ac:spMkLst>
        </pc:spChg>
        <pc:grpChg chg="add del mod">
          <ac:chgData name="Giuseppe Tomassetti" userId="602e5fa9-ac8c-4882-a6c6-5d2537fdee56" providerId="ADAL" clId="{D4871BFF-E641-2E4A-910B-8F3179F111C3}" dt="2023-02-13T14:49:41.303" v="17373"/>
          <ac:grpSpMkLst>
            <pc:docMk/>
            <pc:sldMk cId="1519402202" sldId="298"/>
            <ac:grpSpMk id="8" creationId="{CA58B455-AE11-4F15-2A9E-68BDE8A03965}"/>
          </ac:grpSpMkLst>
        </pc:grpChg>
        <pc:grpChg chg="add del mod">
          <ac:chgData name="Giuseppe Tomassetti" userId="602e5fa9-ac8c-4882-a6c6-5d2537fdee56" providerId="ADAL" clId="{D4871BFF-E641-2E4A-910B-8F3179F111C3}" dt="2023-02-13T14:50:29.512" v="17380" actId="478"/>
          <ac:grpSpMkLst>
            <pc:docMk/>
            <pc:sldMk cId="1519402202" sldId="298"/>
            <ac:grpSpMk id="27" creationId="{633E8F57-A82F-2C0E-AA4B-DEEFAA01B71F}"/>
          </ac:grpSpMkLst>
        </pc:grpChg>
        <pc:grpChg chg="add del mod">
          <ac:chgData name="Giuseppe Tomassetti" userId="602e5fa9-ac8c-4882-a6c6-5d2537fdee56" providerId="ADAL" clId="{D4871BFF-E641-2E4A-910B-8F3179F111C3}" dt="2023-02-13T14:50:29.512" v="17380" actId="478"/>
          <ac:grpSpMkLst>
            <pc:docMk/>
            <pc:sldMk cId="1519402202" sldId="298"/>
            <ac:grpSpMk id="30" creationId="{67B491A9-651B-B587-346C-EE34C67D4650}"/>
          </ac:grpSpMkLst>
        </pc:grpChg>
        <pc:grpChg chg="add del mod">
          <ac:chgData name="Giuseppe Tomassetti" userId="602e5fa9-ac8c-4882-a6c6-5d2537fdee56" providerId="ADAL" clId="{D4871BFF-E641-2E4A-910B-8F3179F111C3}" dt="2023-02-13T14:50:29.512" v="17380" actId="478"/>
          <ac:grpSpMkLst>
            <pc:docMk/>
            <pc:sldMk cId="1519402202" sldId="298"/>
            <ac:grpSpMk id="49" creationId="{CF33C301-60E1-EA20-6E8E-5FE6D4797598}"/>
          </ac:grpSpMkLst>
        </pc:grpChg>
        <pc:grpChg chg="mod">
          <ac:chgData name="Giuseppe Tomassetti" userId="602e5fa9-ac8c-4882-a6c6-5d2537fdee56" providerId="ADAL" clId="{D4871BFF-E641-2E4A-910B-8F3179F111C3}" dt="2023-02-13T14:50:49.479" v="17387"/>
          <ac:grpSpMkLst>
            <pc:docMk/>
            <pc:sldMk cId="1519402202" sldId="298"/>
            <ac:grpSpMk id="60" creationId="{017CFED2-CA7B-F99B-C10D-7A4D99ABCCED}"/>
          </ac:grpSpMkLst>
        </pc:grpChg>
        <pc:grpChg chg="mod">
          <ac:chgData name="Giuseppe Tomassetti" userId="602e5fa9-ac8c-4882-a6c6-5d2537fdee56" providerId="ADAL" clId="{D4871BFF-E641-2E4A-910B-8F3179F111C3}" dt="2023-02-13T14:50:54.083" v="17391"/>
          <ac:grpSpMkLst>
            <pc:docMk/>
            <pc:sldMk cId="1519402202" sldId="298"/>
            <ac:grpSpMk id="64" creationId="{063A855C-8B7C-7F24-E81C-3C331CFF8DFD}"/>
          </ac:grpSpMkLst>
        </pc:grpChg>
        <pc:picChg chg="add del">
          <ac:chgData name="Giuseppe Tomassetti" userId="602e5fa9-ac8c-4882-a6c6-5d2537fdee56" providerId="ADAL" clId="{D4871BFF-E641-2E4A-910B-8F3179F111C3}" dt="2023-02-13T14:50:16.773" v="17377" actId="478"/>
          <ac:picMkLst>
            <pc:docMk/>
            <pc:sldMk cId="1519402202" sldId="298"/>
            <ac:picMk id="53" creationId="{E20E4C39-3A96-64C5-5D30-F9F405AC98ED}"/>
          </ac:picMkLst>
        </pc:picChg>
        <pc:picChg chg="add mod">
          <ac:chgData name="Giuseppe Tomassetti" userId="602e5fa9-ac8c-4882-a6c6-5d2537fdee56" providerId="ADAL" clId="{D4871BFF-E641-2E4A-910B-8F3179F111C3}" dt="2023-02-13T14:50:31.572" v="17381" actId="1076"/>
          <ac:picMkLst>
            <pc:docMk/>
            <pc:sldMk cId="1519402202" sldId="298"/>
            <ac:picMk id="54" creationId="{B9FF05C7-E48E-3D98-83DB-F1446B165C84}"/>
          </ac:picMkLst>
        </pc:pic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9" creationId="{7534A5B1-C7BD-E858-EDB6-63E03C4CD402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0" creationId="{10D28558-8F35-50AA-C785-2546285FED84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1" creationId="{95862E8E-EBC7-2DBD-2CDD-17CC8A030501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2" creationId="{AF274F74-A837-CA24-8963-5C6E6405A363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3" creationId="{26783B1A-85BF-559C-FF49-E512AF2BE875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4" creationId="{2C8720FF-BE74-C9B9-07CF-660626FD0037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5" creationId="{CDF949B6-73A6-3E22-0D9D-85F2227A7C6A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6" creationId="{BDB55095-6064-ADC0-DA2C-24F83C42E325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7" creationId="{E87EEA7C-74D3-6462-D7C3-951F250755FC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8" creationId="{A6846914-F02F-A8E5-7FDE-879AB07CF0E6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9" creationId="{2CB13FC3-6301-BA58-B3C7-42FA78C02D45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0" creationId="{AD17DFDF-17A3-A3E2-CCBC-490E959EA49F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1" creationId="{84CA3EC4-9600-889A-DE3A-300CE18074CA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2" creationId="{6DB591CB-9094-DB41-4DFA-768F56AC7E31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3" creationId="{18ADF4CA-C0B7-A82B-E74B-133E3A76347D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4" creationId="{791F75ED-AF00-5B9F-E41F-F45700D26AF6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5" creationId="{34B7A815-EBA8-2E87-296D-55A19942CDE8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6" creationId="{CB9983E3-E5BE-3D67-3431-2228A3ACE153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28" creationId="{67D80D94-65A3-195D-FA21-B54DB941A488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29" creationId="{6B47FCE6-1925-5B6C-8537-02E5E4E8077A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1" creationId="{C6355653-36C8-87A8-913E-8AE0567B0952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2" creationId="{2F33B19D-C5D5-1E14-F536-01A41F421CA6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3" creationId="{78FCBE37-62AA-A09C-DB1F-7D07C6392763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4" creationId="{24BE461C-E19C-1C82-DC18-D3EDF320FD99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5" creationId="{FC456346-76FE-A4BE-AAD1-3CB07F7AA3E8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6" creationId="{A38F220D-4E99-20A4-449F-1042925F13A4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7" creationId="{161387DF-6D2E-0407-0D1C-4F8B48E3E814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8" creationId="{EFF6ADCF-37D4-E10B-E2C4-92C4EACDC120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9" creationId="{D45F2625-56D1-3111-C28C-29A9883FA2CC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0" creationId="{EF5FEEC8-9674-D2E6-3310-37F42BBBC839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1" creationId="{F570125E-B0D9-3343-32E9-4053A3886543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2" creationId="{0732C11E-226B-36DD-4FE7-0430DAD80621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3" creationId="{E65C202E-8886-335D-109A-88A90276E0B7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4" creationId="{5CCEDEEE-D521-BB0C-47C5-32E8D49AF5FD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5" creationId="{17F17B24-23B4-EA4E-B502-AD290DBFB6EC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6" creationId="{EA311D8F-4CBC-2915-13E9-90BA4D9A640E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7" creationId="{8E48FB9F-3EF0-1AF9-7932-FACC0BE47031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8" creationId="{F397F1A8-250A-F35F-740A-6C88FC393A94}"/>
          </ac:inkMkLst>
        </pc:inkChg>
        <pc:inkChg chg="mod">
          <ac:chgData name="Giuseppe Tomassetti" userId="602e5fa9-ac8c-4882-a6c6-5d2537fdee56" providerId="ADAL" clId="{D4871BFF-E641-2E4A-910B-8F3179F111C3}" dt="2023-02-13T14:50:05.259" v="17375"/>
          <ac:inkMkLst>
            <pc:docMk/>
            <pc:sldMk cId="1519402202" sldId="298"/>
            <ac:inkMk id="50" creationId="{55240994-8746-B49E-A081-F56697465F51}"/>
          </ac:inkMkLst>
        </pc:inkChg>
        <pc:inkChg chg="mod">
          <ac:chgData name="Giuseppe Tomassetti" userId="602e5fa9-ac8c-4882-a6c6-5d2537fdee56" providerId="ADAL" clId="{D4871BFF-E641-2E4A-910B-8F3179F111C3}" dt="2023-02-13T14:50:05.259" v="17375"/>
          <ac:inkMkLst>
            <pc:docMk/>
            <pc:sldMk cId="1519402202" sldId="298"/>
            <ac:inkMk id="51" creationId="{B051B88B-9C75-F2C3-9D30-603BCFD0D1CF}"/>
          </ac:inkMkLst>
        </pc:inkChg>
        <pc:inkChg chg="mod">
          <ac:chgData name="Giuseppe Tomassetti" userId="602e5fa9-ac8c-4882-a6c6-5d2537fdee56" providerId="ADAL" clId="{D4871BFF-E641-2E4A-910B-8F3179F111C3}" dt="2023-02-13T14:50:05.259" v="17375"/>
          <ac:inkMkLst>
            <pc:docMk/>
            <pc:sldMk cId="1519402202" sldId="298"/>
            <ac:inkMk id="52" creationId="{13C825E5-6039-6326-8AC0-02DEE36779C3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5" creationId="{04D59EFE-C77E-9D06-C465-F7E0397BF44E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6" creationId="{A17677B5-C9A8-DB99-19C8-7ED3B54102AD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7" creationId="{459CA3C5-2826-821D-737F-4A5FE9121897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8" creationId="{A8469CE7-0107-17E2-5A4C-52E01026D006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9" creationId="{D30FBE09-8201-8A8A-68D8-5DB799EFF91C}"/>
          </ac:inkMkLst>
        </pc:inkChg>
        <pc:inkChg chg="add mod">
          <ac:chgData name="Giuseppe Tomassetti" userId="602e5fa9-ac8c-4882-a6c6-5d2537fdee56" providerId="ADAL" clId="{D4871BFF-E641-2E4A-910B-8F3179F111C3}" dt="2023-02-13T14:50:54.083" v="17391"/>
          <ac:inkMkLst>
            <pc:docMk/>
            <pc:sldMk cId="1519402202" sldId="298"/>
            <ac:inkMk id="61" creationId="{9F217BB0-125D-E411-AFBE-7FBC78F1F656}"/>
          </ac:inkMkLst>
        </pc:inkChg>
        <pc:inkChg chg="add mod">
          <ac:chgData name="Giuseppe Tomassetti" userId="602e5fa9-ac8c-4882-a6c6-5d2537fdee56" providerId="ADAL" clId="{D4871BFF-E641-2E4A-910B-8F3179F111C3}" dt="2023-02-13T14:50:54.083" v="17391"/>
          <ac:inkMkLst>
            <pc:docMk/>
            <pc:sldMk cId="1519402202" sldId="298"/>
            <ac:inkMk id="62" creationId="{89A3BB56-8C76-0D4E-6B14-BDAD129B7094}"/>
          </ac:inkMkLst>
        </pc:inkChg>
        <pc:inkChg chg="add">
          <ac:chgData name="Giuseppe Tomassetti" userId="602e5fa9-ac8c-4882-a6c6-5d2537fdee56" providerId="ADAL" clId="{D4871BFF-E641-2E4A-910B-8F3179F111C3}" dt="2023-02-13T14:50:53.482" v="17390" actId="9405"/>
          <ac:inkMkLst>
            <pc:docMk/>
            <pc:sldMk cId="1519402202" sldId="298"/>
            <ac:inkMk id="63" creationId="{5CE91137-4443-FDE2-FDD9-699D325EB935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78" v="12846" actId="2696"/>
        <pc:sldMkLst>
          <pc:docMk/>
          <pc:sldMk cId="2527840249" sldId="299"/>
        </pc:sldMkLst>
        <pc:spChg chg="del">
          <ac:chgData name="Giuseppe Tomassetti" userId="602e5fa9-ac8c-4882-a6c6-5d2537fdee56" providerId="ADAL" clId="{D4871BFF-E641-2E4A-910B-8F3179F111C3}" dt="2023-02-13T13:12:33.460" v="11253" actId="478"/>
          <ac:spMkLst>
            <pc:docMk/>
            <pc:sldMk cId="2527840249" sldId="299"/>
            <ac:spMk id="2" creationId="{4EE33C12-97DC-3F3C-E16F-DBDB714EA9C3}"/>
          </ac:spMkLst>
        </pc:spChg>
        <pc:spChg chg="del">
          <ac:chgData name="Giuseppe Tomassetti" userId="602e5fa9-ac8c-4882-a6c6-5d2537fdee56" providerId="ADAL" clId="{D4871BFF-E641-2E4A-910B-8F3179F111C3}" dt="2023-02-13T13:12:33.460" v="11253" actId="478"/>
          <ac:spMkLst>
            <pc:docMk/>
            <pc:sldMk cId="2527840249" sldId="299"/>
            <ac:spMk id="3" creationId="{725AC723-D57F-4BA3-2794-FF39385B29D1}"/>
          </ac:spMkLst>
        </pc:spChg>
        <pc:spChg chg="add mod">
          <ac:chgData name="Giuseppe Tomassetti" userId="602e5fa9-ac8c-4882-a6c6-5d2537fdee56" providerId="ADAL" clId="{D4871BFF-E641-2E4A-910B-8F3179F111C3}" dt="2023-02-13T13:16:07.497" v="11546" actId="21"/>
          <ac:spMkLst>
            <pc:docMk/>
            <pc:sldMk cId="2527840249" sldId="299"/>
            <ac:spMk id="4" creationId="{14EA1244-F726-9AC2-21A0-EA3C7A629DE1}"/>
          </ac:spMkLst>
        </pc:spChg>
        <pc:spChg chg="add mod">
          <ac:chgData name="Giuseppe Tomassetti" userId="602e5fa9-ac8c-4882-a6c6-5d2537fdee56" providerId="ADAL" clId="{D4871BFF-E641-2E4A-910B-8F3179F111C3}" dt="2023-02-13T13:23:15.827" v="11815" actId="1076"/>
          <ac:spMkLst>
            <pc:docMk/>
            <pc:sldMk cId="2527840249" sldId="299"/>
            <ac:spMk id="6" creationId="{A371066D-1337-BF2A-2E95-0F8039A2381F}"/>
          </ac:spMkLst>
        </pc:spChg>
        <pc:spChg chg="add mod">
          <ac:chgData name="Giuseppe Tomassetti" userId="602e5fa9-ac8c-4882-a6c6-5d2537fdee56" providerId="ADAL" clId="{D4871BFF-E641-2E4A-910B-8F3179F111C3}" dt="2023-02-13T13:16:32.246" v="11565" actId="14100"/>
          <ac:spMkLst>
            <pc:docMk/>
            <pc:sldMk cId="2527840249" sldId="299"/>
            <ac:spMk id="7" creationId="{D6FAE626-02AA-0C19-8C31-97E82D35EF4A}"/>
          </ac:spMkLst>
        </pc:spChg>
        <pc:spChg chg="add del mod">
          <ac:chgData name="Giuseppe Tomassetti" userId="602e5fa9-ac8c-4882-a6c6-5d2537fdee56" providerId="ADAL" clId="{D4871BFF-E641-2E4A-910B-8F3179F111C3}" dt="2023-02-13T13:23:25.661" v="11817" actId="21"/>
          <ac:spMkLst>
            <pc:docMk/>
            <pc:sldMk cId="2527840249" sldId="299"/>
            <ac:spMk id="9" creationId="{ED76C6DE-7000-C22D-71E9-8155E62609DB}"/>
          </ac:spMkLst>
        </pc:spChg>
        <pc:spChg chg="add del mod">
          <ac:chgData name="Giuseppe Tomassetti" userId="602e5fa9-ac8c-4882-a6c6-5d2537fdee56" providerId="ADAL" clId="{D4871BFF-E641-2E4A-910B-8F3179F111C3}" dt="2023-02-13T13:23:25.661" v="11817" actId="21"/>
          <ac:spMkLst>
            <pc:docMk/>
            <pc:sldMk cId="2527840249" sldId="299"/>
            <ac:spMk id="10" creationId="{DF314C51-41F8-3EE4-F127-7322EA8B8471}"/>
          </ac:spMkLst>
        </pc:spChg>
        <pc:spChg chg="add del mod">
          <ac:chgData name="Giuseppe Tomassetti" userId="602e5fa9-ac8c-4882-a6c6-5d2537fdee56" providerId="ADAL" clId="{D4871BFF-E641-2E4A-910B-8F3179F111C3}" dt="2023-02-13T13:23:25.661" v="11817" actId="21"/>
          <ac:spMkLst>
            <pc:docMk/>
            <pc:sldMk cId="2527840249" sldId="299"/>
            <ac:spMk id="12" creationId="{68398E5D-158E-0D37-4926-3DD9924EBA45}"/>
          </ac:spMkLst>
        </pc:spChg>
        <pc:spChg chg="add del mod">
          <ac:chgData name="Giuseppe Tomassetti" userId="602e5fa9-ac8c-4882-a6c6-5d2537fdee56" providerId="ADAL" clId="{D4871BFF-E641-2E4A-910B-8F3179F111C3}" dt="2023-02-13T13:21:02.953" v="11795" actId="21"/>
          <ac:spMkLst>
            <pc:docMk/>
            <pc:sldMk cId="2527840249" sldId="299"/>
            <ac:spMk id="14" creationId="{5891CC3D-C7B5-A4C2-7169-5446210991C8}"/>
          </ac:spMkLst>
        </pc:spChg>
      </pc:sldChg>
      <pc:sldChg chg="addSp delSp modSp new add del mod">
        <pc:chgData name="Giuseppe Tomassetti" userId="602e5fa9-ac8c-4882-a6c6-5d2537fdee56" providerId="ADAL" clId="{D4871BFF-E641-2E4A-910B-8F3179F111C3}" dt="2023-02-13T13:37:10.876" v="12844" actId="2696"/>
        <pc:sldMkLst>
          <pc:docMk/>
          <pc:sldMk cId="1715119711" sldId="300"/>
        </pc:sldMkLst>
        <pc:spChg chg="del">
          <ac:chgData name="Giuseppe Tomassetti" userId="602e5fa9-ac8c-4882-a6c6-5d2537fdee56" providerId="ADAL" clId="{D4871BFF-E641-2E4A-910B-8F3179F111C3}" dt="2023-02-13T13:20:38.273" v="11791" actId="478"/>
          <ac:spMkLst>
            <pc:docMk/>
            <pc:sldMk cId="1715119711" sldId="300"/>
            <ac:spMk id="2" creationId="{82DAC326-CA70-DE97-AF1D-D86640E06EE2}"/>
          </ac:spMkLst>
        </pc:spChg>
        <pc:spChg chg="del">
          <ac:chgData name="Giuseppe Tomassetti" userId="602e5fa9-ac8c-4882-a6c6-5d2537fdee56" providerId="ADAL" clId="{D4871BFF-E641-2E4A-910B-8F3179F111C3}" dt="2023-02-13T13:20:39.363" v="11792" actId="478"/>
          <ac:spMkLst>
            <pc:docMk/>
            <pc:sldMk cId="1715119711" sldId="300"/>
            <ac:spMk id="3" creationId="{39F47A4A-5B54-5DF0-0DA5-25C5E2C2A84A}"/>
          </ac:spMkLst>
        </pc:spChg>
        <pc:spChg chg="add mod">
          <ac:chgData name="Giuseppe Tomassetti" userId="602e5fa9-ac8c-4882-a6c6-5d2537fdee56" providerId="ADAL" clId="{D4871BFF-E641-2E4A-910B-8F3179F111C3}" dt="2023-02-13T13:21:59.328" v="11798" actId="14100"/>
          <ac:spMkLst>
            <pc:docMk/>
            <pc:sldMk cId="1715119711" sldId="300"/>
            <ac:spMk id="4" creationId="{BB41F9FC-F3A9-065B-7CF4-2F130536E193}"/>
          </ac:spMkLst>
        </pc:spChg>
        <pc:spChg chg="add mod">
          <ac:chgData name="Giuseppe Tomassetti" userId="602e5fa9-ac8c-4882-a6c6-5d2537fdee56" providerId="ADAL" clId="{D4871BFF-E641-2E4A-910B-8F3179F111C3}" dt="2023-02-13T13:22:38.299" v="11806"/>
          <ac:spMkLst>
            <pc:docMk/>
            <pc:sldMk cId="1715119711" sldId="300"/>
            <ac:spMk id="6" creationId="{464EF11C-9FCA-8439-0A42-EB105ECFF02A}"/>
          </ac:spMkLst>
        </pc:spChg>
        <pc:spChg chg="add mod">
          <ac:chgData name="Giuseppe Tomassetti" userId="602e5fa9-ac8c-4882-a6c6-5d2537fdee56" providerId="ADAL" clId="{D4871BFF-E641-2E4A-910B-8F3179F111C3}" dt="2023-02-13T13:23:08.234" v="11813"/>
          <ac:spMkLst>
            <pc:docMk/>
            <pc:sldMk cId="1715119711" sldId="300"/>
            <ac:spMk id="8" creationId="{257609E7-A635-EC27-4A8E-724F3E2013C3}"/>
          </ac:spMkLst>
        </pc:spChg>
        <pc:spChg chg="add mod">
          <ac:chgData name="Giuseppe Tomassetti" userId="602e5fa9-ac8c-4882-a6c6-5d2537fdee56" providerId="ADAL" clId="{D4871BFF-E641-2E4A-910B-8F3179F111C3}" dt="2023-02-13T13:29:39.278" v="12069" actId="14100"/>
          <ac:spMkLst>
            <pc:docMk/>
            <pc:sldMk cId="1715119711" sldId="300"/>
            <ac:spMk id="90" creationId="{A6B73FAA-B060-39FF-02C3-528FA7B980D7}"/>
          </ac:spMkLst>
        </pc:spChg>
        <pc:grpChg chg="del mod">
          <ac:chgData name="Giuseppe Tomassetti" userId="602e5fa9-ac8c-4882-a6c6-5d2537fdee56" providerId="ADAL" clId="{D4871BFF-E641-2E4A-910B-8F3179F111C3}" dt="2023-02-13T13:27:08.921" v="11993"/>
          <ac:grpSpMkLst>
            <pc:docMk/>
            <pc:sldMk cId="1715119711" sldId="300"/>
            <ac:grpSpMk id="18" creationId="{637BD571-75C8-ED74-293E-6F74763F5196}"/>
          </ac:grpSpMkLst>
        </pc:grpChg>
        <pc:grpChg chg="mod">
          <ac:chgData name="Giuseppe Tomassetti" userId="602e5fa9-ac8c-4882-a6c6-5d2537fdee56" providerId="ADAL" clId="{D4871BFF-E641-2E4A-910B-8F3179F111C3}" dt="2023-02-13T13:26:54.046" v="11986"/>
          <ac:grpSpMkLst>
            <pc:docMk/>
            <pc:sldMk cId="1715119711" sldId="300"/>
            <ac:grpSpMk id="21" creationId="{9B3EE5C5-2688-3828-7FEE-B9B708A89681}"/>
          </ac:grpSpMkLst>
        </pc:grpChg>
        <pc:grpChg chg="mod">
          <ac:chgData name="Giuseppe Tomassetti" userId="602e5fa9-ac8c-4882-a6c6-5d2537fdee56" providerId="ADAL" clId="{D4871BFF-E641-2E4A-910B-8F3179F111C3}" dt="2023-02-13T13:27:08.921" v="11993"/>
          <ac:grpSpMkLst>
            <pc:docMk/>
            <pc:sldMk cId="1715119711" sldId="300"/>
            <ac:grpSpMk id="28" creationId="{F3133CA1-9AD4-88A9-3217-4927C88246B2}"/>
          </ac:grpSpMkLst>
        </pc:grpChg>
        <pc:grpChg chg="mod">
          <ac:chgData name="Giuseppe Tomassetti" userId="602e5fa9-ac8c-4882-a6c6-5d2537fdee56" providerId="ADAL" clId="{D4871BFF-E641-2E4A-910B-8F3179F111C3}" dt="2023-02-13T13:27:21.148" v="11999"/>
          <ac:grpSpMkLst>
            <pc:docMk/>
            <pc:sldMk cId="1715119711" sldId="300"/>
            <ac:grpSpMk id="34" creationId="{D95C14D3-B553-6A31-FF3E-0DA3E959941D}"/>
          </ac:grpSpMkLst>
        </pc:grpChg>
        <pc:grpChg chg="del mod">
          <ac:chgData name="Giuseppe Tomassetti" userId="602e5fa9-ac8c-4882-a6c6-5d2537fdee56" providerId="ADAL" clId="{D4871BFF-E641-2E4A-910B-8F3179F111C3}" dt="2023-02-13T13:28:25.622" v="12038"/>
          <ac:grpSpMkLst>
            <pc:docMk/>
            <pc:sldMk cId="1715119711" sldId="300"/>
            <ac:grpSpMk id="46" creationId="{315CF1BB-8A03-C0BB-2345-2F7FFB5C42D5}"/>
          </ac:grpSpMkLst>
        </pc:grpChg>
        <pc:grpChg chg="del mod">
          <ac:chgData name="Giuseppe Tomassetti" userId="602e5fa9-ac8c-4882-a6c6-5d2537fdee56" providerId="ADAL" clId="{D4871BFF-E641-2E4A-910B-8F3179F111C3}" dt="2023-02-13T13:28:07.237" v="12033"/>
          <ac:grpSpMkLst>
            <pc:docMk/>
            <pc:sldMk cId="1715119711" sldId="300"/>
            <ac:grpSpMk id="58" creationId="{5CC221C9-82CB-6F1E-E76A-F7979024A069}"/>
          </ac:grpSpMkLst>
        </pc:grpChg>
        <pc:grpChg chg="del mod">
          <ac:chgData name="Giuseppe Tomassetti" userId="602e5fa9-ac8c-4882-a6c6-5d2537fdee56" providerId="ADAL" clId="{D4871BFF-E641-2E4A-910B-8F3179F111C3}" dt="2023-02-13T13:28:53.954" v="12043"/>
          <ac:grpSpMkLst>
            <pc:docMk/>
            <pc:sldMk cId="1715119711" sldId="300"/>
            <ac:grpSpMk id="62" creationId="{BD7EA703-C644-0CEF-5198-65914BAA1E3D}"/>
          </ac:grpSpMkLst>
        </pc:grpChg>
        <pc:grpChg chg="mod">
          <ac:chgData name="Giuseppe Tomassetti" userId="602e5fa9-ac8c-4882-a6c6-5d2537fdee56" providerId="ADAL" clId="{D4871BFF-E641-2E4A-910B-8F3179F111C3}" dt="2023-02-13T13:28:53.954" v="12043"/>
          <ac:grpSpMkLst>
            <pc:docMk/>
            <pc:sldMk cId="1715119711" sldId="300"/>
            <ac:grpSpMk id="65" creationId="{BE52EB92-2411-41B1-7A71-E9FF50504939}"/>
          </ac:grpSpMkLst>
        </pc:grpChg>
        <pc:grpChg chg="mod">
          <ac:chgData name="Giuseppe Tomassetti" userId="602e5fa9-ac8c-4882-a6c6-5d2537fdee56" providerId="ADAL" clId="{D4871BFF-E641-2E4A-910B-8F3179F111C3}" dt="2023-02-13T13:29:44.588" v="12070" actId="1076"/>
          <ac:grpSpMkLst>
            <pc:docMk/>
            <pc:sldMk cId="1715119711" sldId="300"/>
            <ac:grpSpMk id="71" creationId="{AA952B5C-A6B0-C87A-F2D7-C09352DB9CDC}"/>
          </ac:grpSpMkLst>
        </pc:grpChg>
        <pc:grpChg chg="mod">
          <ac:chgData name="Giuseppe Tomassetti" userId="602e5fa9-ac8c-4882-a6c6-5d2537fdee56" providerId="ADAL" clId="{D4871BFF-E641-2E4A-910B-8F3179F111C3}" dt="2023-02-13T13:29:44.588" v="12070" actId="1076"/>
          <ac:grpSpMkLst>
            <pc:docMk/>
            <pc:sldMk cId="1715119711" sldId="300"/>
            <ac:grpSpMk id="78" creationId="{31519BEB-46D2-53DD-1C5C-D8CD26DC4D4A}"/>
          </ac:grpSpMkLst>
        </pc:grpChg>
        <pc:grpChg chg="mod">
          <ac:chgData name="Giuseppe Tomassetti" userId="602e5fa9-ac8c-4882-a6c6-5d2537fdee56" providerId="ADAL" clId="{D4871BFF-E641-2E4A-910B-8F3179F111C3}" dt="2023-02-13T13:29:16.520" v="12066"/>
          <ac:grpSpMkLst>
            <pc:docMk/>
            <pc:sldMk cId="1715119711" sldId="300"/>
            <ac:grpSpMk id="88" creationId="{CC823242-533F-11F4-68D0-9496CB0B775E}"/>
          </ac:grpSpMkLst>
        </pc:grpChg>
        <pc:inkChg chg="add">
          <ac:chgData name="Giuseppe Tomassetti" userId="602e5fa9-ac8c-4882-a6c6-5d2537fdee56" providerId="ADAL" clId="{D4871BFF-E641-2E4A-910B-8F3179F111C3}" dt="2023-02-13T13:26:41.401" v="11974" actId="9405"/>
          <ac:inkMkLst>
            <pc:docMk/>
            <pc:sldMk cId="1715119711" sldId="300"/>
            <ac:inkMk id="9" creationId="{86B483E5-CC6F-FBED-E290-FC529FA870AD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0" creationId="{62BFDC5D-0FA5-2548-0518-D258D785EDE0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1" creationId="{22BB8977-AF0F-3447-7858-048B377249F1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2" creationId="{2D67E619-FBEA-862E-7F5B-6417E5DDA8AE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3" creationId="{87452386-CA87-519D-3EBF-A9851E81E621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4" creationId="{0E5E2350-900A-840D-3767-9154EFAE345D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5" creationId="{8B13611B-51AE-97AD-9A76-8942C8B29FD2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6" creationId="{56587404-7A3C-308C-080A-46ED831C1BF0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7" creationId="{93162470-56BA-606D-EDE5-F48F6A096496}"/>
          </ac:inkMkLst>
        </pc:inkChg>
        <pc:inkChg chg="add mod">
          <ac:chgData name="Giuseppe Tomassetti" userId="602e5fa9-ac8c-4882-a6c6-5d2537fdee56" providerId="ADAL" clId="{D4871BFF-E641-2E4A-910B-8F3179F111C3}" dt="2023-02-13T13:26:54.046" v="11986"/>
          <ac:inkMkLst>
            <pc:docMk/>
            <pc:sldMk cId="1715119711" sldId="300"/>
            <ac:inkMk id="19" creationId="{C3512D2D-6218-0CD1-F208-BB3C90116E34}"/>
          </ac:inkMkLst>
        </pc:inkChg>
        <pc:inkChg chg="add mod">
          <ac:chgData name="Giuseppe Tomassetti" userId="602e5fa9-ac8c-4882-a6c6-5d2537fdee56" providerId="ADAL" clId="{D4871BFF-E641-2E4A-910B-8F3179F111C3}" dt="2023-02-13T13:26:54.046" v="11986"/>
          <ac:inkMkLst>
            <pc:docMk/>
            <pc:sldMk cId="1715119711" sldId="300"/>
            <ac:inkMk id="20" creationId="{CB53B265-51A1-3E45-DE98-165614E40183}"/>
          </ac:inkMkLst>
        </pc:inkChg>
        <pc:inkChg chg="add">
          <ac:chgData name="Giuseppe Tomassetti" userId="602e5fa9-ac8c-4882-a6c6-5d2537fdee56" providerId="ADAL" clId="{D4871BFF-E641-2E4A-910B-8F3179F111C3}" dt="2023-02-13T13:26:59.413" v="11987" actId="9405"/>
          <ac:inkMkLst>
            <pc:docMk/>
            <pc:sldMk cId="1715119711" sldId="300"/>
            <ac:inkMk id="22" creationId="{D54E3E5A-45C3-115B-D457-8604020881A5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3" creationId="{E505088A-5264-0510-9E01-0FA8A20169FC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4" creationId="{A913BF77-BF3A-E6B9-A612-334D48C9BDB4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5" creationId="{A9B216E3-D41F-E5DF-A91B-2DC54CE392F9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6" creationId="{C0C0DCCF-73B0-6DD0-2A06-EACCC833923E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7" creationId="{E873E06D-A0F7-7D6F-7074-B9931949C1FA}"/>
          </ac:inkMkLst>
        </pc:inkChg>
        <pc:inkChg chg="add">
          <ac:chgData name="Giuseppe Tomassetti" userId="602e5fa9-ac8c-4882-a6c6-5d2537fdee56" providerId="ADAL" clId="{D4871BFF-E641-2E4A-910B-8F3179F111C3}" dt="2023-02-13T13:27:13.224" v="11994" actId="9405"/>
          <ac:inkMkLst>
            <pc:docMk/>
            <pc:sldMk cId="1715119711" sldId="300"/>
            <ac:inkMk id="29" creationId="{90957C40-8838-D7B5-F27A-DEE34D75BB1B}"/>
          </ac:inkMkLst>
        </pc:inkChg>
        <pc:inkChg chg="add">
          <ac:chgData name="Giuseppe Tomassetti" userId="602e5fa9-ac8c-4882-a6c6-5d2537fdee56" providerId="ADAL" clId="{D4871BFF-E641-2E4A-910B-8F3179F111C3}" dt="2023-02-13T13:27:17.186" v="11995" actId="9405"/>
          <ac:inkMkLst>
            <pc:docMk/>
            <pc:sldMk cId="1715119711" sldId="300"/>
            <ac:inkMk id="30" creationId="{B8C29027-1E58-2F4A-2194-60F65BEE7E08}"/>
          </ac:inkMkLst>
        </pc:inkChg>
        <pc:inkChg chg="add">
          <ac:chgData name="Giuseppe Tomassetti" userId="602e5fa9-ac8c-4882-a6c6-5d2537fdee56" providerId="ADAL" clId="{D4871BFF-E641-2E4A-910B-8F3179F111C3}" dt="2023-02-13T13:27:18.366" v="11996" actId="9405"/>
          <ac:inkMkLst>
            <pc:docMk/>
            <pc:sldMk cId="1715119711" sldId="300"/>
            <ac:inkMk id="31" creationId="{1EA4779D-C5EF-04DB-523F-8BC4480BD309}"/>
          </ac:inkMkLst>
        </pc:inkChg>
        <pc:inkChg chg="add mod">
          <ac:chgData name="Giuseppe Tomassetti" userId="602e5fa9-ac8c-4882-a6c6-5d2537fdee56" providerId="ADAL" clId="{D4871BFF-E641-2E4A-910B-8F3179F111C3}" dt="2023-02-13T13:27:21.148" v="11999"/>
          <ac:inkMkLst>
            <pc:docMk/>
            <pc:sldMk cId="1715119711" sldId="300"/>
            <ac:inkMk id="32" creationId="{27F9E236-97A8-B6D9-4C22-1EE4A349DB68}"/>
          </ac:inkMkLst>
        </pc:inkChg>
        <pc:inkChg chg="add mod">
          <ac:chgData name="Giuseppe Tomassetti" userId="602e5fa9-ac8c-4882-a6c6-5d2537fdee56" providerId="ADAL" clId="{D4871BFF-E641-2E4A-910B-8F3179F111C3}" dt="2023-02-13T13:27:21.148" v="11999"/>
          <ac:inkMkLst>
            <pc:docMk/>
            <pc:sldMk cId="1715119711" sldId="300"/>
            <ac:inkMk id="33" creationId="{0CA8A063-19AF-04D9-0DCA-AA80A702A9F2}"/>
          </ac:inkMkLst>
        </pc:inkChg>
        <pc:inkChg chg="add">
          <ac:chgData name="Giuseppe Tomassetti" userId="602e5fa9-ac8c-4882-a6c6-5d2537fdee56" providerId="ADAL" clId="{D4871BFF-E641-2E4A-910B-8F3179F111C3}" dt="2023-02-13T13:27:23.538" v="12000" actId="9405"/>
          <ac:inkMkLst>
            <pc:docMk/>
            <pc:sldMk cId="1715119711" sldId="300"/>
            <ac:inkMk id="35" creationId="{51ADA412-663A-147E-A278-9A53A8B933A5}"/>
          </ac:inkMkLst>
        </pc:inkChg>
        <pc:inkChg chg="add">
          <ac:chgData name="Giuseppe Tomassetti" userId="602e5fa9-ac8c-4882-a6c6-5d2537fdee56" providerId="ADAL" clId="{D4871BFF-E641-2E4A-910B-8F3179F111C3}" dt="2023-02-13T13:27:31.645" v="12001" actId="9405"/>
          <ac:inkMkLst>
            <pc:docMk/>
            <pc:sldMk cId="1715119711" sldId="300"/>
            <ac:inkMk id="36" creationId="{F3BFEF85-569F-6FA1-AD5D-0141C60029CA}"/>
          </ac:inkMkLst>
        </pc:inkChg>
        <pc:inkChg chg="add">
          <ac:chgData name="Giuseppe Tomassetti" userId="602e5fa9-ac8c-4882-a6c6-5d2537fdee56" providerId="ADAL" clId="{D4871BFF-E641-2E4A-910B-8F3179F111C3}" dt="2023-02-13T13:27:35.961" v="12002" actId="9405"/>
          <ac:inkMkLst>
            <pc:docMk/>
            <pc:sldMk cId="1715119711" sldId="300"/>
            <ac:inkMk id="37" creationId="{FD1BCE21-7110-9BFE-070D-DAC7EF2BD335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38" creationId="{038BDCEE-9D73-5E66-81B2-B3D9AE4C975D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39" creationId="{ADFC5121-5F31-D77C-D746-7CBDFD9CBC91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0" creationId="{9C27BC77-ADB5-9483-F36D-1F850FD2207A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1" creationId="{9B4E166A-81B2-8154-34BE-13788DE884F1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2" creationId="{FFD6D237-FDD9-2FE6-9A55-9F75045E8213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3" creationId="{51542071-C216-A0F4-9D83-8A12A0D98240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4" creationId="{DCDFF7CB-162E-8883-862A-C708BF75E5D1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5" creationId="{D98199ED-DB04-F340-3AD6-094DB59118A8}"/>
          </ac:inkMkLst>
        </pc:inkChg>
        <pc:inkChg chg="add del">
          <ac:chgData name="Giuseppe Tomassetti" userId="602e5fa9-ac8c-4882-a6c6-5d2537fdee56" providerId="ADAL" clId="{D4871BFF-E641-2E4A-910B-8F3179F111C3}" dt="2023-02-13T13:27:49.408" v="12013"/>
          <ac:inkMkLst>
            <pc:docMk/>
            <pc:sldMk cId="1715119711" sldId="300"/>
            <ac:inkMk id="47" creationId="{F8FF07BD-1023-68CF-F28E-E82DEB0EEB1E}"/>
          </ac:inkMkLst>
        </pc:inkChg>
        <pc:inkChg chg="add del">
          <ac:chgData name="Giuseppe Tomassetti" userId="602e5fa9-ac8c-4882-a6c6-5d2537fdee56" providerId="ADAL" clId="{D4871BFF-E641-2E4A-910B-8F3179F111C3}" dt="2023-02-13T13:27:57.916" v="12015"/>
          <ac:inkMkLst>
            <pc:docMk/>
            <pc:sldMk cId="1715119711" sldId="300"/>
            <ac:inkMk id="48" creationId="{0B41A166-C458-4413-5F0B-08C99A93A5BD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30"/>
          <ac:inkMkLst>
            <pc:docMk/>
            <pc:sldMk cId="1715119711" sldId="300"/>
            <ac:inkMk id="49" creationId="{198D17E0-439B-4F82-353D-6A60E0E35E1C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29"/>
          <ac:inkMkLst>
            <pc:docMk/>
            <pc:sldMk cId="1715119711" sldId="300"/>
            <ac:inkMk id="50" creationId="{09D1CF5C-708C-C975-9F3D-DBC465095F09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1"/>
          <ac:inkMkLst>
            <pc:docMk/>
            <pc:sldMk cId="1715119711" sldId="300"/>
            <ac:inkMk id="51" creationId="{BF8003DD-7862-92C9-270F-D6D2A1F8E570}"/>
          </ac:inkMkLst>
        </pc:inkChg>
        <pc:inkChg chg="add del mod">
          <ac:chgData name="Giuseppe Tomassetti" userId="602e5fa9-ac8c-4882-a6c6-5d2537fdee56" providerId="ADAL" clId="{D4871BFF-E641-2E4A-910B-8F3179F111C3}" dt="2023-02-13T13:28:07.235" v="12026"/>
          <ac:inkMkLst>
            <pc:docMk/>
            <pc:sldMk cId="1715119711" sldId="300"/>
            <ac:inkMk id="52" creationId="{FD02B13B-D022-39C7-AFB9-8924013C5B78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28"/>
          <ac:inkMkLst>
            <pc:docMk/>
            <pc:sldMk cId="1715119711" sldId="300"/>
            <ac:inkMk id="53" creationId="{8E8BFA98-484E-C366-BBE2-81DD272EF991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27"/>
          <ac:inkMkLst>
            <pc:docMk/>
            <pc:sldMk cId="1715119711" sldId="300"/>
            <ac:inkMk id="54" creationId="{7739D9B9-9EB5-AA31-74C8-FB4668AE0D34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4"/>
          <ac:inkMkLst>
            <pc:docMk/>
            <pc:sldMk cId="1715119711" sldId="300"/>
            <ac:inkMk id="55" creationId="{E4B2BF4F-FBC6-2EC3-8AFB-E8EC30133F98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3"/>
          <ac:inkMkLst>
            <pc:docMk/>
            <pc:sldMk cId="1715119711" sldId="300"/>
            <ac:inkMk id="56" creationId="{CE101D72-2EB9-6295-5836-2B238C972879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2"/>
          <ac:inkMkLst>
            <pc:docMk/>
            <pc:sldMk cId="1715119711" sldId="300"/>
            <ac:inkMk id="57" creationId="{2838D037-9FDB-19ED-8D4B-A7E8B3B784C7}"/>
          </ac:inkMkLst>
        </pc:inkChg>
        <pc:inkChg chg="add del">
          <ac:chgData name="Giuseppe Tomassetti" userId="602e5fa9-ac8c-4882-a6c6-5d2537fdee56" providerId="ADAL" clId="{D4871BFF-E641-2E4A-910B-8F3179F111C3}" dt="2023-02-13T13:28:46.497" v="12040"/>
          <ac:inkMkLst>
            <pc:docMk/>
            <pc:sldMk cId="1715119711" sldId="300"/>
            <ac:inkMk id="59" creationId="{ABF26E2B-115C-22F5-DB1F-F3EBFDA3FB6A}"/>
          </ac:inkMkLst>
        </pc:inkChg>
        <pc:inkChg chg="add del">
          <ac:chgData name="Giuseppe Tomassetti" userId="602e5fa9-ac8c-4882-a6c6-5d2537fdee56" providerId="ADAL" clId="{D4871BFF-E641-2E4A-910B-8F3179F111C3}" dt="2023-02-13T13:28:46.496" v="12039"/>
          <ac:inkMkLst>
            <pc:docMk/>
            <pc:sldMk cId="1715119711" sldId="300"/>
            <ac:inkMk id="60" creationId="{42812F59-CB5C-9E60-9162-05528CB7A917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61" creationId="{FF46267A-2F9C-F7FA-070E-65E0FB13D2EF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63" creationId="{2F5FE872-5EC5-8913-B17B-7B4C05D3A049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64" creationId="{3C605EB8-BE87-11B2-F44D-5BFC707FEE6B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6" creationId="{E52C01E7-249C-E2A8-7136-E8C821DF82F1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7" creationId="{EDCB4198-4808-7D27-9DB7-E5D041C39116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8" creationId="{7057A55B-2E54-7A03-5787-074FB0794109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9" creationId="{BE6B9E5F-2EE9-D331-527B-8726A9A361AF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70" creationId="{32BC6543-3B73-DE66-E5EB-D3C77C3A9189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2" creationId="{6426336E-31AB-C385-502F-C54C1359A2BF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3" creationId="{FAEA4476-FBC9-A637-703E-1947D87023FE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4" creationId="{2FD30C4F-4F3E-7D00-A68C-88AEE37E05C3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5" creationId="{63A26B19-7F42-BDF0-A3A5-928F991F5542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6" creationId="{5F3DBE86-79BB-B9FC-C08D-265C53B4C1A9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7" creationId="{00620FC4-D431-1B38-1E37-A8933B5E5BEA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79" creationId="{A6F3B8F2-DE26-FBDC-55D1-EBD967C458A7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0" creationId="{A1AC6516-39B9-F189-D266-BBB59B95E309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1" creationId="{0A52F58B-9986-E34A-2B87-4CFE46F42473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2" creationId="{A707C206-8F7E-E340-5C4B-43E8EE838C61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3" creationId="{57B310BB-71DE-ECE8-AC0F-DBF96CDBD6D2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4" creationId="{A2AE091C-1B73-EA16-1300-31FD30732E04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5" creationId="{1B5CA8E4-8E1C-F16E-718C-66B28C18F829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6" creationId="{48531FB6-81AE-E6F2-1F7F-CE816FC5EC8A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7" creationId="{52B0F188-184A-9ABB-2382-E837789EBFF5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77" v="12845" actId="2696"/>
        <pc:sldMkLst>
          <pc:docMk/>
          <pc:sldMk cId="634097504" sldId="301"/>
        </pc:sldMkLst>
        <pc:spChg chg="del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2" creationId="{771ACD23-9C18-951D-2AAD-71451FF2928B}"/>
          </ac:spMkLst>
        </pc:spChg>
        <pc:spChg chg="del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3" creationId="{C4DBB231-0652-62C6-B796-50BAAA34918E}"/>
          </ac:spMkLst>
        </pc:spChg>
        <pc:spChg chg="add del mod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4" creationId="{94138223-1BE4-6227-5A00-2097989D49FB}"/>
          </ac:spMkLst>
        </pc:spChg>
        <pc:spChg chg="add del mod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5" creationId="{957103E6-8F24-1DB4-1906-B15745E938A2}"/>
          </ac:spMkLst>
        </pc:spChg>
        <pc:spChg chg="add del mod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6" creationId="{B05174F2-7C34-F5B3-F17B-BE22F12B9709}"/>
          </ac:spMkLst>
        </pc:spChg>
        <pc:spChg chg="add mod">
          <ac:chgData name="Giuseppe Tomassetti" userId="602e5fa9-ac8c-4882-a6c6-5d2537fdee56" providerId="ADAL" clId="{D4871BFF-E641-2E4A-910B-8F3179F111C3}" dt="2023-02-13T13:23:37.306" v="11821" actId="1076"/>
          <ac:spMkLst>
            <pc:docMk/>
            <pc:sldMk cId="634097504" sldId="301"/>
            <ac:spMk id="7" creationId="{1EF244D8-A322-C0C9-BBDB-713B4E7FEFEF}"/>
          </ac:spMkLst>
        </pc:spChg>
        <pc:spChg chg="add mod">
          <ac:chgData name="Giuseppe Tomassetti" userId="602e5fa9-ac8c-4882-a6c6-5d2537fdee56" providerId="ADAL" clId="{D4871BFF-E641-2E4A-910B-8F3179F111C3}" dt="2023-02-13T13:23:37.306" v="11821" actId="1076"/>
          <ac:spMkLst>
            <pc:docMk/>
            <pc:sldMk cId="634097504" sldId="301"/>
            <ac:spMk id="8" creationId="{1FE02190-6239-1059-FCEC-F098342279D0}"/>
          </ac:spMkLst>
        </pc:spChg>
        <pc:spChg chg="add mod">
          <ac:chgData name="Giuseppe Tomassetti" userId="602e5fa9-ac8c-4882-a6c6-5d2537fdee56" providerId="ADAL" clId="{D4871BFF-E641-2E4A-910B-8F3179F111C3}" dt="2023-02-13T13:35:04.668" v="12741" actId="113"/>
          <ac:spMkLst>
            <pc:docMk/>
            <pc:sldMk cId="634097504" sldId="301"/>
            <ac:spMk id="9" creationId="{BDCB67BD-C089-EEC3-F3CA-14C1BE43EE08}"/>
          </ac:spMkLst>
        </pc:spChg>
        <pc:grpChg chg="mod">
          <ac:chgData name="Giuseppe Tomassetti" userId="602e5fa9-ac8c-4882-a6c6-5d2537fdee56" providerId="ADAL" clId="{D4871BFF-E641-2E4A-910B-8F3179F111C3}" dt="2023-02-13T13:23:53.516" v="11830"/>
          <ac:grpSpMkLst>
            <pc:docMk/>
            <pc:sldMk cId="634097504" sldId="301"/>
            <ac:grpSpMk id="18" creationId="{7490DFA5-4BAB-D5C1-7FA2-98F86654301A}"/>
          </ac:grpSpMkLst>
        </pc:grpChg>
        <pc:grpChg chg="del mod">
          <ac:chgData name="Giuseppe Tomassetti" userId="602e5fa9-ac8c-4882-a6c6-5d2537fdee56" providerId="ADAL" clId="{D4871BFF-E641-2E4A-910B-8F3179F111C3}" dt="2023-02-13T13:24:31.092" v="11856"/>
          <ac:grpSpMkLst>
            <pc:docMk/>
            <pc:sldMk cId="634097504" sldId="301"/>
            <ac:grpSpMk id="31" creationId="{1FE6DC91-F687-CA3D-D6B5-FEEC3DDA08D0}"/>
          </ac:grpSpMkLst>
        </pc:grpChg>
        <pc:grpChg chg="mod">
          <ac:chgData name="Giuseppe Tomassetti" userId="602e5fa9-ac8c-4882-a6c6-5d2537fdee56" providerId="ADAL" clId="{D4871BFF-E641-2E4A-910B-8F3179F111C3}" dt="2023-02-13T13:24:39.730" v="11870"/>
          <ac:grpSpMkLst>
            <pc:docMk/>
            <pc:sldMk cId="634097504" sldId="301"/>
            <ac:grpSpMk id="46" creationId="{A413F42F-190C-6DFC-2BED-6C846C69B5C7}"/>
          </ac:grpSpMkLst>
        </pc:grpChg>
        <pc:grpChg chg="del mod">
          <ac:chgData name="Giuseppe Tomassetti" userId="602e5fa9-ac8c-4882-a6c6-5d2537fdee56" providerId="ADAL" clId="{D4871BFF-E641-2E4A-910B-8F3179F111C3}" dt="2023-02-13T13:24:44.601" v="11881"/>
          <ac:grpSpMkLst>
            <pc:docMk/>
            <pc:sldMk cId="634097504" sldId="301"/>
            <ac:grpSpMk id="57" creationId="{FD90A640-DA1E-AAF5-4BF1-9543CEA4B19D}"/>
          </ac:grpSpMkLst>
        </pc:grpChg>
        <pc:grpChg chg="mod">
          <ac:chgData name="Giuseppe Tomassetti" userId="602e5fa9-ac8c-4882-a6c6-5d2537fdee56" providerId="ADAL" clId="{D4871BFF-E641-2E4A-910B-8F3179F111C3}" dt="2023-02-13T13:24:44.601" v="11881"/>
          <ac:grpSpMkLst>
            <pc:docMk/>
            <pc:sldMk cId="634097504" sldId="301"/>
            <ac:grpSpMk id="58" creationId="{675DE6F6-3CAD-8209-6794-4A0A579B5C9B}"/>
          </ac:grpSpMkLst>
        </pc:grpChg>
        <pc:grpChg chg="del mod">
          <ac:chgData name="Giuseppe Tomassetti" userId="602e5fa9-ac8c-4882-a6c6-5d2537fdee56" providerId="ADAL" clId="{D4871BFF-E641-2E4A-910B-8F3179F111C3}" dt="2023-02-13T13:35:45.470" v="12768"/>
          <ac:grpSpMkLst>
            <pc:docMk/>
            <pc:sldMk cId="634097504" sldId="301"/>
            <ac:grpSpMk id="65" creationId="{3B7D8B8D-D2FC-A3D0-04B6-2EA3CF253446}"/>
          </ac:grpSpMkLst>
        </pc:grpChg>
        <pc:grpChg chg="mod">
          <ac:chgData name="Giuseppe Tomassetti" userId="602e5fa9-ac8c-4882-a6c6-5d2537fdee56" providerId="ADAL" clId="{D4871BFF-E641-2E4A-910B-8F3179F111C3}" dt="2023-02-13T13:35:22.134" v="12744" actId="1076"/>
          <ac:grpSpMkLst>
            <pc:docMk/>
            <pc:sldMk cId="634097504" sldId="301"/>
            <ac:grpSpMk id="75" creationId="{5BFFDCF8-7BA1-AD33-2D54-3DEF9796B4C1}"/>
          </ac:grpSpMkLst>
        </pc:grpChg>
        <pc:grpChg chg="del mod">
          <ac:chgData name="Giuseppe Tomassetti" userId="602e5fa9-ac8c-4882-a6c6-5d2537fdee56" providerId="ADAL" clId="{D4871BFF-E641-2E4A-910B-8F3179F111C3}" dt="2023-02-13T13:35:45.470" v="12768"/>
          <ac:grpSpMkLst>
            <pc:docMk/>
            <pc:sldMk cId="634097504" sldId="301"/>
            <ac:grpSpMk id="81" creationId="{9FA6E9F1-1BD3-A874-B610-5AB388EBB8DF}"/>
          </ac:grpSpMkLst>
        </pc:grpChg>
        <pc:grpChg chg="del mod">
          <ac:chgData name="Giuseppe Tomassetti" userId="602e5fa9-ac8c-4882-a6c6-5d2537fdee56" providerId="ADAL" clId="{D4871BFF-E641-2E4A-910B-8F3179F111C3}" dt="2023-02-13T13:25:13.507" v="11918"/>
          <ac:grpSpMkLst>
            <pc:docMk/>
            <pc:sldMk cId="634097504" sldId="301"/>
            <ac:grpSpMk id="95" creationId="{882C50CC-35C2-2CEE-D507-3D4A639E33C3}"/>
          </ac:grpSpMkLst>
        </pc:grpChg>
        <pc:grpChg chg="mod">
          <ac:chgData name="Giuseppe Tomassetti" userId="602e5fa9-ac8c-4882-a6c6-5d2537fdee56" providerId="ADAL" clId="{D4871BFF-E641-2E4A-910B-8F3179F111C3}" dt="2023-02-13T13:35:18.121" v="12743" actId="1076"/>
          <ac:grpSpMkLst>
            <pc:docMk/>
            <pc:sldMk cId="634097504" sldId="301"/>
            <ac:grpSpMk id="96" creationId="{A605A64A-F2B1-17C5-946D-6A37BF70B604}"/>
          </ac:grpSpMkLst>
        </pc:grpChg>
        <pc:grpChg chg="mod">
          <ac:chgData name="Giuseppe Tomassetti" userId="602e5fa9-ac8c-4882-a6c6-5d2537fdee56" providerId="ADAL" clId="{D4871BFF-E641-2E4A-910B-8F3179F111C3}" dt="2023-02-13T13:35:18.121" v="12743" actId="1076"/>
          <ac:grpSpMkLst>
            <pc:docMk/>
            <pc:sldMk cId="634097504" sldId="301"/>
            <ac:grpSpMk id="100" creationId="{006664D7-91F3-5A19-1970-9CCBAA378C4F}"/>
          </ac:grpSpMkLst>
        </pc:grpChg>
        <pc:grpChg chg="del mod">
          <ac:chgData name="Giuseppe Tomassetti" userId="602e5fa9-ac8c-4882-a6c6-5d2537fdee56" providerId="ADAL" clId="{D4871BFF-E641-2E4A-910B-8F3179F111C3}" dt="2023-02-13T13:25:33.301" v="11931"/>
          <ac:grpSpMkLst>
            <pc:docMk/>
            <pc:sldMk cId="634097504" sldId="301"/>
            <ac:grpSpMk id="106" creationId="{CA118D0F-3840-1C46-4EBA-FD89C4B41F9B}"/>
          </ac:grpSpMkLst>
        </pc:grpChg>
        <pc:grpChg chg="mod">
          <ac:chgData name="Giuseppe Tomassetti" userId="602e5fa9-ac8c-4882-a6c6-5d2537fdee56" providerId="ADAL" clId="{D4871BFF-E641-2E4A-910B-8F3179F111C3}" dt="2023-02-13T13:35:22.134" v="12744" actId="1076"/>
          <ac:grpSpMkLst>
            <pc:docMk/>
            <pc:sldMk cId="634097504" sldId="301"/>
            <ac:grpSpMk id="109" creationId="{6764890F-0A26-DC11-5B76-27B23073F6EC}"/>
          </ac:grpSpMkLst>
        </pc:grpChg>
        <pc:grpChg chg="del mod">
          <ac:chgData name="Giuseppe Tomassetti" userId="602e5fa9-ac8c-4882-a6c6-5d2537fdee56" providerId="ADAL" clId="{D4871BFF-E641-2E4A-910B-8F3179F111C3}" dt="2023-02-13T13:25:55.941" v="11951"/>
          <ac:grpSpMkLst>
            <pc:docMk/>
            <pc:sldMk cId="634097504" sldId="301"/>
            <ac:grpSpMk id="121" creationId="{E0BAB86F-72A5-7A41-D489-AE1AF9EDA3DB}"/>
          </ac:grpSpMkLst>
        </pc:grpChg>
        <pc:grpChg chg="del mod">
          <ac:chgData name="Giuseppe Tomassetti" userId="602e5fa9-ac8c-4882-a6c6-5d2537fdee56" providerId="ADAL" clId="{D4871BFF-E641-2E4A-910B-8F3179F111C3}" dt="2023-02-13T13:35:08.646" v="12742" actId="478"/>
          <ac:grpSpMkLst>
            <pc:docMk/>
            <pc:sldMk cId="634097504" sldId="301"/>
            <ac:grpSpMk id="130" creationId="{53EB118C-F06D-F1DD-84E9-B019912FFA86}"/>
          </ac:grpSpMkLst>
        </pc:grpChg>
        <pc:grpChg chg="del mod">
          <ac:chgData name="Giuseppe Tomassetti" userId="602e5fa9-ac8c-4882-a6c6-5d2537fdee56" providerId="ADAL" clId="{D4871BFF-E641-2E4A-910B-8F3179F111C3}" dt="2023-02-13T13:35:08.646" v="12742" actId="478"/>
          <ac:grpSpMkLst>
            <pc:docMk/>
            <pc:sldMk cId="634097504" sldId="301"/>
            <ac:grpSpMk id="141" creationId="{1531302E-D77D-A20E-54E3-BAD2E0FD72EA}"/>
          </ac:grpSpMkLst>
        </pc:grpChg>
        <pc:grpChg chg="mod">
          <ac:chgData name="Giuseppe Tomassetti" userId="602e5fa9-ac8c-4882-a6c6-5d2537fdee56" providerId="ADAL" clId="{D4871BFF-E641-2E4A-910B-8F3179F111C3}" dt="2023-02-13T13:35:37.751" v="12755"/>
          <ac:grpSpMkLst>
            <pc:docMk/>
            <pc:sldMk cId="634097504" sldId="301"/>
            <ac:grpSpMk id="153" creationId="{2BD9585C-8667-F62B-D104-49D1D2B05F08}"/>
          </ac:grpSpMkLst>
        </pc:grpChg>
        <pc:grpChg chg="mod">
          <ac:chgData name="Giuseppe Tomassetti" userId="602e5fa9-ac8c-4882-a6c6-5d2537fdee56" providerId="ADAL" clId="{D4871BFF-E641-2E4A-910B-8F3179F111C3}" dt="2023-02-13T13:35:41.482" v="12760"/>
          <ac:grpSpMkLst>
            <pc:docMk/>
            <pc:sldMk cId="634097504" sldId="301"/>
            <ac:grpSpMk id="158" creationId="{842C60DF-CBA2-8451-256A-1CA2623A1E11}"/>
          </ac:grpSpMkLst>
        </pc:grpChg>
        <pc:grpChg chg="mod">
          <ac:chgData name="Giuseppe Tomassetti" userId="602e5fa9-ac8c-4882-a6c6-5d2537fdee56" providerId="ADAL" clId="{D4871BFF-E641-2E4A-910B-8F3179F111C3}" dt="2023-02-13T13:35:43.598" v="12764"/>
          <ac:grpSpMkLst>
            <pc:docMk/>
            <pc:sldMk cId="634097504" sldId="301"/>
            <ac:grpSpMk id="162" creationId="{6393714A-6551-A59C-A2FF-4B341DC723EF}"/>
          </ac:grpSpMkLst>
        </pc:grpChg>
        <pc:grpChg chg="mod">
          <ac:chgData name="Giuseppe Tomassetti" userId="602e5fa9-ac8c-4882-a6c6-5d2537fdee56" providerId="ADAL" clId="{D4871BFF-E641-2E4A-910B-8F3179F111C3}" dt="2023-02-13T13:35:45.470" v="12768"/>
          <ac:grpSpMkLst>
            <pc:docMk/>
            <pc:sldMk cId="634097504" sldId="301"/>
            <ac:grpSpMk id="166" creationId="{FBCD91B6-1F56-7ECA-73E7-7437366F4C82}"/>
          </ac:grpSpMkLst>
        </pc:grpChg>
        <pc:grpChg chg="mod">
          <ac:chgData name="Giuseppe Tomassetti" userId="602e5fa9-ac8c-4882-a6c6-5d2537fdee56" providerId="ADAL" clId="{D4871BFF-E641-2E4A-910B-8F3179F111C3}" dt="2023-02-13T13:35:53.463" v="12771"/>
          <ac:grpSpMkLst>
            <pc:docMk/>
            <pc:sldMk cId="634097504" sldId="301"/>
            <ac:grpSpMk id="169" creationId="{5F9B2943-478A-0759-C155-35E209E3B9DA}"/>
          </ac:grpSpMkLst>
        </pc:grpChg>
        <pc:grpChg chg="mod">
          <ac:chgData name="Giuseppe Tomassetti" userId="602e5fa9-ac8c-4882-a6c6-5d2537fdee56" providerId="ADAL" clId="{D4871BFF-E641-2E4A-910B-8F3179F111C3}" dt="2023-02-13T13:36:16.050" v="12787"/>
          <ac:grpSpMkLst>
            <pc:docMk/>
            <pc:sldMk cId="634097504" sldId="301"/>
            <ac:grpSpMk id="183" creationId="{73455BCF-2DE9-FC39-83EB-556397622791}"/>
          </ac:grpSpMkLst>
        </pc:grpChg>
        <pc:grpChg chg="mod">
          <ac:chgData name="Giuseppe Tomassetti" userId="602e5fa9-ac8c-4882-a6c6-5d2537fdee56" providerId="ADAL" clId="{D4871BFF-E641-2E4A-910B-8F3179F111C3}" dt="2023-02-13T13:36:25.789" v="12793"/>
          <ac:grpSpMkLst>
            <pc:docMk/>
            <pc:sldMk cId="634097504" sldId="301"/>
            <ac:grpSpMk id="189" creationId="{899496E9-D306-425C-D36A-3C6C4CA2ACB3}"/>
          </ac:grpSpMkLst>
        </pc:grp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0" creationId="{DD735A78-3D60-1A1B-F204-3DE6706AB6F1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1" creationId="{2B21EA1C-87E6-D136-04C3-D9A1049C4310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2" creationId="{74815A50-A50E-2449-B728-F6892E3AEB03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3" creationId="{8970232F-62B4-1FCB-53B6-8F1FEC2DAF74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4" creationId="{3FFED6F0-F1E3-30FF-08CB-3D560962885E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5" creationId="{700C72C3-1549-9392-135C-165D0DBDADAF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6" creationId="{98AA650E-544A-F834-F663-B3924504A61A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7" creationId="{2221E908-A60B-46DB-EF9C-4A1DCEC9ADDE}"/>
          </ac:inkMkLst>
        </pc:inkChg>
        <pc:inkChg chg="add">
          <ac:chgData name="Giuseppe Tomassetti" userId="602e5fa9-ac8c-4882-a6c6-5d2537fdee56" providerId="ADAL" clId="{D4871BFF-E641-2E4A-910B-8F3179F111C3}" dt="2023-02-13T13:24:09.852" v="11832" actId="9405"/>
          <ac:inkMkLst>
            <pc:docMk/>
            <pc:sldMk cId="634097504" sldId="301"/>
            <ac:inkMk id="19" creationId="{09FDF54C-3208-BA3B-0C83-F8BE49198203}"/>
          </ac:inkMkLst>
        </pc:inkChg>
        <pc:inkChg chg="add">
          <ac:chgData name="Giuseppe Tomassetti" userId="602e5fa9-ac8c-4882-a6c6-5d2537fdee56" providerId="ADAL" clId="{D4871BFF-E641-2E4A-910B-8F3179F111C3}" dt="2023-02-13T13:24:11.845" v="11833" actId="9405"/>
          <ac:inkMkLst>
            <pc:docMk/>
            <pc:sldMk cId="634097504" sldId="301"/>
            <ac:inkMk id="20" creationId="{FCF8ABF3-3B45-7562-97EC-95A7E05693DA}"/>
          </ac:inkMkLst>
        </pc:inkChg>
        <pc:inkChg chg="add del mod">
          <ac:chgData name="Giuseppe Tomassetti" userId="602e5fa9-ac8c-4882-a6c6-5d2537fdee56" providerId="ADAL" clId="{D4871BFF-E641-2E4A-910B-8F3179F111C3}" dt="2023-02-13T13:24:31.091" v="11851"/>
          <ac:inkMkLst>
            <pc:docMk/>
            <pc:sldMk cId="634097504" sldId="301"/>
            <ac:inkMk id="21" creationId="{0F47D8B7-2483-5888-0E27-236EDC938090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5"/>
          <ac:inkMkLst>
            <pc:docMk/>
            <pc:sldMk cId="634097504" sldId="301"/>
            <ac:inkMk id="22" creationId="{FDE6FFC5-3F1F-91D3-8895-B46A9C93FBF9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3"/>
          <ac:inkMkLst>
            <pc:docMk/>
            <pc:sldMk cId="634097504" sldId="301"/>
            <ac:inkMk id="23" creationId="{E6DD7804-0791-F37A-E4DA-B4AEA2DDB222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7"/>
          <ac:inkMkLst>
            <pc:docMk/>
            <pc:sldMk cId="634097504" sldId="301"/>
            <ac:inkMk id="24" creationId="{1B6D57B6-3377-C0AC-C7B2-FBF3AAD020B8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6"/>
          <ac:inkMkLst>
            <pc:docMk/>
            <pc:sldMk cId="634097504" sldId="301"/>
            <ac:inkMk id="25" creationId="{3855CBB3-6C2C-69B5-9267-BB6AE0C0CD05}"/>
          </ac:inkMkLst>
        </pc:inkChg>
        <pc:inkChg chg="add del mod">
          <ac:chgData name="Giuseppe Tomassetti" userId="602e5fa9-ac8c-4882-a6c6-5d2537fdee56" providerId="ADAL" clId="{D4871BFF-E641-2E4A-910B-8F3179F111C3}" dt="2023-02-13T13:24:31.090" v="11847"/>
          <ac:inkMkLst>
            <pc:docMk/>
            <pc:sldMk cId="634097504" sldId="301"/>
            <ac:inkMk id="26" creationId="{F006FF24-7424-8A7C-A68D-52CC7BD6B2DA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2"/>
          <ac:inkMkLst>
            <pc:docMk/>
            <pc:sldMk cId="634097504" sldId="301"/>
            <ac:inkMk id="27" creationId="{6EEE69BB-4593-89E8-1218-EF8D9D55FB2B}"/>
          </ac:inkMkLst>
        </pc:inkChg>
        <pc:inkChg chg="add del mod">
          <ac:chgData name="Giuseppe Tomassetti" userId="602e5fa9-ac8c-4882-a6c6-5d2537fdee56" providerId="ADAL" clId="{D4871BFF-E641-2E4A-910B-8F3179F111C3}" dt="2023-02-13T13:24:31.091" v="11849"/>
          <ac:inkMkLst>
            <pc:docMk/>
            <pc:sldMk cId="634097504" sldId="301"/>
            <ac:inkMk id="28" creationId="{2F675FC6-6CE1-2671-F6E7-428A5D850B16}"/>
          </ac:inkMkLst>
        </pc:inkChg>
        <pc:inkChg chg="add del mod">
          <ac:chgData name="Giuseppe Tomassetti" userId="602e5fa9-ac8c-4882-a6c6-5d2537fdee56" providerId="ADAL" clId="{D4871BFF-E641-2E4A-910B-8F3179F111C3}" dt="2023-02-13T13:24:31.091" v="11850"/>
          <ac:inkMkLst>
            <pc:docMk/>
            <pc:sldMk cId="634097504" sldId="301"/>
            <ac:inkMk id="29" creationId="{1FD1B3AA-0D61-9A38-BE03-59CC474E20DB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4"/>
          <ac:inkMkLst>
            <pc:docMk/>
            <pc:sldMk cId="634097504" sldId="301"/>
            <ac:inkMk id="30" creationId="{EEC0AF77-8F8A-E87E-D1B6-CE0784733442}"/>
          </ac:inkMkLst>
        </pc:inkChg>
        <pc:inkChg chg="add">
          <ac:chgData name="Giuseppe Tomassetti" userId="602e5fa9-ac8c-4882-a6c6-5d2537fdee56" providerId="ADAL" clId="{D4871BFF-E641-2E4A-910B-8F3179F111C3}" dt="2023-02-13T13:24:21.469" v="11845" actId="9405"/>
          <ac:inkMkLst>
            <pc:docMk/>
            <pc:sldMk cId="634097504" sldId="301"/>
            <ac:inkMk id="32" creationId="{3BE5EA26-877D-1963-1C0C-C5A0443F2D44}"/>
          </ac:inkMkLst>
        </pc:inkChg>
        <pc:inkChg chg="add del">
          <ac:chgData name="Giuseppe Tomassetti" userId="602e5fa9-ac8c-4882-a6c6-5d2537fdee56" providerId="ADAL" clId="{D4871BFF-E641-2E4A-910B-8F3179F111C3}" dt="2023-02-13T13:24:31.090" v="11848"/>
          <ac:inkMkLst>
            <pc:docMk/>
            <pc:sldMk cId="634097504" sldId="301"/>
            <ac:inkMk id="33" creationId="{DD08E3CC-9E3A-227E-0E40-4C0DA6816337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4" creationId="{3B4D77C8-8D5C-C753-BCD7-49E64CD69C89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5" creationId="{68BB4B8A-8C62-7CCE-9BBC-F31CAA9E1809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6" creationId="{EAE2D73D-51C5-414B-BA06-3B5CE276C5AC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7" creationId="{99C4BCE7-B3EA-CF41-EA76-1A29AA15DF36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8" creationId="{1D68FD28-832A-633F-C4E7-796776643956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9" creationId="{5B1232DA-4DFF-B5C2-1EE7-DFB71C8E46E3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0" creationId="{359BA016-FC4B-ABA3-1607-D3B4DBB7EE6D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1" creationId="{A8F452BC-511E-C30A-000E-DEF18B75568C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2" creationId="{67A46862-AE2E-01EB-CA1B-E1763F139667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3" creationId="{68F6F529-B3A3-DAF8-7A82-EA5D35FE06EE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4" creationId="{00FB4381-C622-198C-6BCE-373C15455183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5" creationId="{A9821A00-BDD0-BCCC-A555-BBCF11FFAC4E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47" creationId="{84602EBB-65B2-7FA6-967D-F3CD0CEAAC9D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48" creationId="{8583A925-8052-94E6-2771-69316ABE4852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49" creationId="{F9F44A56-44A7-4CA6-7DAA-A9A4B493AD64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0" creationId="{1FE19AA4-D991-F188-A82D-5E9113D39884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1" creationId="{758BB0D5-6B39-460F-0FFC-2FE00825B3DA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2" creationId="{B11370B1-F934-1033-B4B3-FC61E8E6D531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3" creationId="{5F81FB5F-1EDB-5C7D-D521-DE9B44E5877A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4" creationId="{16DF58F4-89A7-2881-2C34-BA5195B1EE9B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5" creationId="{EC9377DC-489A-54EE-F297-60457F5E609A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6" creationId="{585A7B89-BCCD-DDF9-AF55-D22FCF4B93AB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59" creationId="{9B44980B-12E8-CD02-2685-424074A2E4A5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0" creationId="{4DCC9E4F-2848-2DD1-F219-07E1BC85D15D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1" creationId="{E1AC308A-CD44-DE54-5A2E-A002F0B24A1A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2" creationId="{B1D26FBA-4E93-0849-A371-3F6A4821F727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3" creationId="{47C4D49B-6144-E034-B6A2-EED182A70808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4" creationId="{0D21B899-C382-E149-B2FF-23BA066DE08F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6" creationId="{C81C6299-ED80-14DD-6F62-4B7477921DB6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67" creationId="{843503F7-3093-A373-1078-F21888A06D35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68" creationId="{EFCEF6EC-C29F-424C-02D0-53583416AA41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69" creationId="{10845C9A-7151-5FAD-7DDD-A36E43292407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0" creationId="{33F308AE-9CC3-A851-812C-03EA12A73180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1" creationId="{C476385D-77BD-80C0-259E-0AE0F4004EA9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2" creationId="{CD10A246-3889-B59F-EDC5-CDD1F19155FB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3" creationId="{526CEE57-DB26-0999-9CBC-6978A74198D7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4" creationId="{F5C7CB47-43A7-80CF-87ED-3587E318B055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6" creationId="{E885B0DB-9067-B53C-91D1-E3B02C163BA1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7" creationId="{D78D4D54-4AFD-6CA3-57B6-D553D002F85C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8" creationId="{36B13BE3-19DA-A475-F7B7-8D06A17651BF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9" creationId="{4B4E1418-3409-EB0C-3564-76A815525E1D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80" creationId="{291FFA8A-AF17-B1F3-2A6D-034B12CA6449}"/>
          </ac:inkMkLst>
        </pc:inkChg>
        <pc:inkChg chg="add mod">
          <ac:chgData name="Giuseppe Tomassetti" userId="602e5fa9-ac8c-4882-a6c6-5d2537fdee56" providerId="ADAL" clId="{D4871BFF-E641-2E4A-910B-8F3179F111C3}" dt="2023-02-13T13:35:18.121" v="12743" actId="1076"/>
          <ac:inkMkLst>
            <pc:docMk/>
            <pc:sldMk cId="634097504" sldId="301"/>
            <ac:inkMk id="82" creationId="{47F07836-1597-0A14-354A-F31E463CDCE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3" creationId="{2B862C28-C5B9-D3BE-64F1-784F9DB3196A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4" creationId="{0381F19E-FBE0-FC8D-393F-A79347C1C376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5" creationId="{EE6DB46E-AEE6-F780-A89F-D4AA58908D61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6" creationId="{84807372-8416-3537-E53F-82DE7DD68196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7" creationId="{890F028C-B622-B84B-F51F-A29A1918A56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8" creationId="{C47B5DF2-8D11-C432-AEE8-4A6A1241091D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9" creationId="{038AB27C-8A83-45DB-FCE7-981FBED2479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0" creationId="{64E6A9B5-F5A5-B7C9-D427-F8B697DF31B8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1" creationId="{E040A4FD-A039-DA5B-6732-AA7B60ED6FF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2" creationId="{8A54E057-833F-EFA3-7E3E-1F308C17E1D9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3" creationId="{26E27233-E0F0-83C3-51D9-1A6D8823D2F6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4" creationId="{B7AF93E5-709F-29B0-C4F6-081A159AA298}"/>
          </ac:inkMkLst>
        </pc:inkChg>
        <pc:inkChg chg="add mod">
          <ac:chgData name="Giuseppe Tomassetti" userId="602e5fa9-ac8c-4882-a6c6-5d2537fdee56" providerId="ADAL" clId="{D4871BFF-E641-2E4A-910B-8F3179F111C3}" dt="2023-02-13T13:35:22.134" v="12744" actId="1076"/>
          <ac:inkMkLst>
            <pc:docMk/>
            <pc:sldMk cId="634097504" sldId="301"/>
            <ac:inkMk id="97" creationId="{677F6DB1-5B00-C5C0-EC96-7104FB04E4C0}"/>
          </ac:inkMkLst>
        </pc:inkChg>
        <pc:inkChg chg="add mod">
          <ac:chgData name="Giuseppe Tomassetti" userId="602e5fa9-ac8c-4882-a6c6-5d2537fdee56" providerId="ADAL" clId="{D4871BFF-E641-2E4A-910B-8F3179F111C3}" dt="2023-02-13T13:25:21.869" v="11922"/>
          <ac:inkMkLst>
            <pc:docMk/>
            <pc:sldMk cId="634097504" sldId="301"/>
            <ac:inkMk id="98" creationId="{F2D2DE27-C3C0-2242-7223-B35F96B4AF62}"/>
          </ac:inkMkLst>
        </pc:inkChg>
        <pc:inkChg chg="add mod">
          <ac:chgData name="Giuseppe Tomassetti" userId="602e5fa9-ac8c-4882-a6c6-5d2537fdee56" providerId="ADAL" clId="{D4871BFF-E641-2E4A-910B-8F3179F111C3}" dt="2023-02-13T13:25:21.869" v="11922"/>
          <ac:inkMkLst>
            <pc:docMk/>
            <pc:sldMk cId="634097504" sldId="301"/>
            <ac:inkMk id="99" creationId="{A8C00DF3-262F-3BBE-4337-6203926D9BC0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1" creationId="{0BB5CC6D-9BD1-B592-EEBA-7624BFC0AD1D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2" creationId="{B393C433-4126-87F9-1837-361A383C6893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3" creationId="{B0A3FCF1-47C1-FEE8-6F2C-9AD58A273536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4" creationId="{48BB2B85-666A-D5B8-4838-06AAB16103A2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5" creationId="{DF1C9B59-5E43-318E-143D-E0A13D2EEF22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7" creationId="{626EEFBC-411A-8771-9F66-D7D302CC092C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8" creationId="{C2AE05D0-2685-F221-F71A-992FBA88A440}"/>
          </ac:inkMkLst>
        </pc:inkChg>
        <pc:inkChg chg="add mod">
          <ac:chgData name="Giuseppe Tomassetti" userId="602e5fa9-ac8c-4882-a6c6-5d2537fdee56" providerId="ADAL" clId="{D4871BFF-E641-2E4A-910B-8F3179F111C3}" dt="2023-02-13T13:35:22.134" v="12744" actId="1076"/>
          <ac:inkMkLst>
            <pc:docMk/>
            <pc:sldMk cId="634097504" sldId="301"/>
            <ac:inkMk id="110" creationId="{3992F1C6-CCEC-F020-6E62-E909C087447C}"/>
          </ac:inkMkLst>
        </pc:inkChg>
        <pc:inkChg chg="add del">
          <ac:chgData name="Giuseppe Tomassetti" userId="602e5fa9-ac8c-4882-a6c6-5d2537fdee56" providerId="ADAL" clId="{D4871BFF-E641-2E4A-910B-8F3179F111C3}" dt="2023-02-13T13:35:08.646" v="12742" actId="478"/>
          <ac:inkMkLst>
            <pc:docMk/>
            <pc:sldMk cId="634097504" sldId="301"/>
            <ac:inkMk id="111" creationId="{85817D4F-834C-0CFB-CC33-61107DA0FA65}"/>
          </ac:inkMkLst>
        </pc:inkChg>
        <pc:inkChg chg="add del mod">
          <ac:chgData name="Giuseppe Tomassetti" userId="602e5fa9-ac8c-4882-a6c6-5d2537fdee56" providerId="ADAL" clId="{D4871BFF-E641-2E4A-910B-8F3179F111C3}" dt="2023-02-13T13:25:55.941" v="11950"/>
          <ac:inkMkLst>
            <pc:docMk/>
            <pc:sldMk cId="634097504" sldId="301"/>
            <ac:inkMk id="112" creationId="{E21859F1-E29F-FD1F-59CA-1D27E5EF4C9C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8"/>
          <ac:inkMkLst>
            <pc:docMk/>
            <pc:sldMk cId="634097504" sldId="301"/>
            <ac:inkMk id="113" creationId="{9A36445F-3BB5-96FC-B1EC-4FC713068CE0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5"/>
          <ac:inkMkLst>
            <pc:docMk/>
            <pc:sldMk cId="634097504" sldId="301"/>
            <ac:inkMk id="114" creationId="{6478A65D-7751-7C49-6EDF-7B29A0D8E9BD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9"/>
          <ac:inkMkLst>
            <pc:docMk/>
            <pc:sldMk cId="634097504" sldId="301"/>
            <ac:inkMk id="115" creationId="{E5514DB0-CE04-7754-28F2-ADDFCA8CA7E6}"/>
          </ac:inkMkLst>
        </pc:inkChg>
        <pc:inkChg chg="add del mod">
          <ac:chgData name="Giuseppe Tomassetti" userId="602e5fa9-ac8c-4882-a6c6-5d2537fdee56" providerId="ADAL" clId="{D4871BFF-E641-2E4A-910B-8F3179F111C3}" dt="2023-02-13T13:25:55.941" v="11952"/>
          <ac:inkMkLst>
            <pc:docMk/>
            <pc:sldMk cId="634097504" sldId="301"/>
            <ac:inkMk id="116" creationId="{B2F95AB8-00C4-60E8-B016-62AD4E6A2790}"/>
          </ac:inkMkLst>
        </pc:inkChg>
        <pc:inkChg chg="add del mod">
          <ac:chgData name="Giuseppe Tomassetti" userId="602e5fa9-ac8c-4882-a6c6-5d2537fdee56" providerId="ADAL" clId="{D4871BFF-E641-2E4A-910B-8F3179F111C3}" dt="2023-02-13T13:25:55.941" v="11951"/>
          <ac:inkMkLst>
            <pc:docMk/>
            <pc:sldMk cId="634097504" sldId="301"/>
            <ac:inkMk id="117" creationId="{4A12A5E6-0B36-40C9-19DC-C670223259E1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7"/>
          <ac:inkMkLst>
            <pc:docMk/>
            <pc:sldMk cId="634097504" sldId="301"/>
            <ac:inkMk id="118" creationId="{D96539B4-E041-7B28-70A5-E2328B00BDCC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6"/>
          <ac:inkMkLst>
            <pc:docMk/>
            <pc:sldMk cId="634097504" sldId="301"/>
            <ac:inkMk id="119" creationId="{2A5D1541-6DA2-7A93-419B-3D0127C68200}"/>
          </ac:inkMkLst>
        </pc:inkChg>
        <pc:inkChg chg="add del mod">
          <ac:chgData name="Giuseppe Tomassetti" userId="602e5fa9-ac8c-4882-a6c6-5d2537fdee56" providerId="ADAL" clId="{D4871BFF-E641-2E4A-910B-8F3179F111C3}" dt="2023-02-13T13:25:55.939" v="11944"/>
          <ac:inkMkLst>
            <pc:docMk/>
            <pc:sldMk cId="634097504" sldId="301"/>
            <ac:inkMk id="120" creationId="{89619E6B-B99F-F303-51E3-BCB93909029D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2" creationId="{371CB286-3C1A-10E0-B8A5-2D75F2ECE966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3" creationId="{45473EDD-950B-EF7F-D9DA-0A926C8EA731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4" creationId="{23DC1ACB-A50E-1CDB-568A-E1BF232BED82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5" creationId="{E8D34B2B-B98C-B849-E667-3504EB539581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6" creationId="{1CDFE6AE-1CC8-AD92-FD5F-96AD816DDD3D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7" creationId="{E2ED3F80-A239-689B-0CEE-33788FD7583F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8" creationId="{A0E67698-5F38-2EED-B744-40B603935A3D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9" creationId="{4E08BCCC-F1C3-055E-0016-EF37627F1F5C}"/>
          </ac:inkMkLst>
        </pc:inkChg>
        <pc:inkChg chg="add del">
          <ac:chgData name="Giuseppe Tomassetti" userId="602e5fa9-ac8c-4882-a6c6-5d2537fdee56" providerId="ADAL" clId="{D4871BFF-E641-2E4A-910B-8F3179F111C3}" dt="2023-02-13T13:35:08.646" v="12742" actId="478"/>
          <ac:inkMkLst>
            <pc:docMk/>
            <pc:sldMk cId="634097504" sldId="301"/>
            <ac:inkMk id="131" creationId="{CEF5AA16-DE41-BA4F-5B1C-10126877558A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2" creationId="{DB9E72F0-3595-0D44-0EC8-1813831D142D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3" creationId="{C95712A9-89E2-4D7D-305A-EA75008565C3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4" creationId="{F1BB3AE4-4633-08D1-0867-7CB7D10C0ABB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5" creationId="{B693650D-7EDA-1D54-72C9-6E2DDB3FC4EF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6" creationId="{A07F59DB-D88E-2B03-F3E9-1C75191F896B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7" creationId="{4524B449-F7D4-C97F-3BF7-92F9E4E7DC75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8" creationId="{3984209E-744B-5BB3-0884-2F32397AAA1D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9" creationId="{2F062E2E-164F-186F-E05D-71F0C945A61A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40" creationId="{B28FED4D-3FBF-0F89-6E8E-F4E733D74AA6}"/>
          </ac:inkMkLst>
        </pc:inkChg>
        <pc:inkChg chg="add del">
          <ac:chgData name="Giuseppe Tomassetti" userId="602e5fa9-ac8c-4882-a6c6-5d2537fdee56" providerId="ADAL" clId="{D4871BFF-E641-2E4A-910B-8F3179F111C3}" dt="2023-02-13T13:35:08.646" v="12742" actId="478"/>
          <ac:inkMkLst>
            <pc:docMk/>
            <pc:sldMk cId="634097504" sldId="301"/>
            <ac:inkMk id="142" creationId="{60EE3C31-C401-B73C-3C1D-4CE2E8A65323}"/>
          </ac:inkMkLst>
        </pc:inkChg>
        <pc:inkChg chg="add">
          <ac:chgData name="Giuseppe Tomassetti" userId="602e5fa9-ac8c-4882-a6c6-5d2537fdee56" providerId="ADAL" clId="{D4871BFF-E641-2E4A-910B-8F3179F111C3}" dt="2023-02-13T13:35:29.673" v="12745" actId="9405"/>
          <ac:inkMkLst>
            <pc:docMk/>
            <pc:sldMk cId="634097504" sldId="301"/>
            <ac:inkMk id="143" creationId="{12A1E0D0-89A4-15D8-8773-6D87FB887DC5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4" creationId="{2D11C9BC-9FDF-6816-8775-116F45A0F111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5" creationId="{DAF12A4E-6C9C-7467-4DD1-5CF75394EE22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6" creationId="{A3BB825F-8A2F-B28C-9A6A-13CE2B0FA2AB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7" creationId="{EC838CD2-A8AD-FBC3-B54A-C114BB9FBF9A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8" creationId="{5C707B5D-22C1-53DF-34B3-98352BF65FD4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9" creationId="{1E678565-1EBD-D442-E4D9-B36344E5F703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50" creationId="{7231030B-EE0B-51AB-F36D-137946C65D2F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51" creationId="{41A058F4-C86A-DDF3-79B2-57EBA2149D0F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52" creationId="{C9DB5296-4AFE-447F-38A6-98A10D85F4D4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4" creationId="{7D241995-A686-E683-7996-7C3BEE8A01F5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5" creationId="{585F99D9-A7E0-926D-AB0F-754D317FA6A6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6" creationId="{E9BDF6DD-A98E-80EF-3A25-1C44CC7FEC38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7" creationId="{9529F61F-E967-AB5E-D2AE-2779718A17C1}"/>
          </ac:inkMkLst>
        </pc:inkChg>
        <pc:inkChg chg="add mod">
          <ac:chgData name="Giuseppe Tomassetti" userId="602e5fa9-ac8c-4882-a6c6-5d2537fdee56" providerId="ADAL" clId="{D4871BFF-E641-2E4A-910B-8F3179F111C3}" dt="2023-02-13T13:35:43.598" v="12764"/>
          <ac:inkMkLst>
            <pc:docMk/>
            <pc:sldMk cId="634097504" sldId="301"/>
            <ac:inkMk id="159" creationId="{A13593B9-FF6F-F996-5E1F-238EEC55D984}"/>
          </ac:inkMkLst>
        </pc:inkChg>
        <pc:inkChg chg="add mod">
          <ac:chgData name="Giuseppe Tomassetti" userId="602e5fa9-ac8c-4882-a6c6-5d2537fdee56" providerId="ADAL" clId="{D4871BFF-E641-2E4A-910B-8F3179F111C3}" dt="2023-02-13T13:35:43.598" v="12764"/>
          <ac:inkMkLst>
            <pc:docMk/>
            <pc:sldMk cId="634097504" sldId="301"/>
            <ac:inkMk id="160" creationId="{3AE6CD3E-27A7-0797-5D39-487FE3EA6238}"/>
          </ac:inkMkLst>
        </pc:inkChg>
        <pc:inkChg chg="add mod">
          <ac:chgData name="Giuseppe Tomassetti" userId="602e5fa9-ac8c-4882-a6c6-5d2537fdee56" providerId="ADAL" clId="{D4871BFF-E641-2E4A-910B-8F3179F111C3}" dt="2023-02-13T13:35:43.598" v="12764"/>
          <ac:inkMkLst>
            <pc:docMk/>
            <pc:sldMk cId="634097504" sldId="301"/>
            <ac:inkMk id="161" creationId="{AB3285C0-1986-D9DC-2851-6C6DA9842A4A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163" creationId="{07E70EBE-3E52-4CEC-9D0A-277AB7DBCD91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164" creationId="{053053B5-DD31-B833-2788-F6867FB46E2C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165" creationId="{6735F81B-DE74-E21C-A226-688B3F5C33C1}"/>
          </ac:inkMkLst>
        </pc:inkChg>
        <pc:inkChg chg="add mod">
          <ac:chgData name="Giuseppe Tomassetti" userId="602e5fa9-ac8c-4882-a6c6-5d2537fdee56" providerId="ADAL" clId="{D4871BFF-E641-2E4A-910B-8F3179F111C3}" dt="2023-02-13T13:35:53.463" v="12771"/>
          <ac:inkMkLst>
            <pc:docMk/>
            <pc:sldMk cId="634097504" sldId="301"/>
            <ac:inkMk id="167" creationId="{A840D129-2ECC-EC5A-41C0-D8627EAE439E}"/>
          </ac:inkMkLst>
        </pc:inkChg>
        <pc:inkChg chg="add mod">
          <ac:chgData name="Giuseppe Tomassetti" userId="602e5fa9-ac8c-4882-a6c6-5d2537fdee56" providerId="ADAL" clId="{D4871BFF-E641-2E4A-910B-8F3179F111C3}" dt="2023-02-13T13:35:53.463" v="12771"/>
          <ac:inkMkLst>
            <pc:docMk/>
            <pc:sldMk cId="634097504" sldId="301"/>
            <ac:inkMk id="168" creationId="{F628C245-6F59-9A88-5B3B-475049BC114D}"/>
          </ac:inkMkLst>
        </pc:inkChg>
        <pc:inkChg chg="add del">
          <ac:chgData name="Giuseppe Tomassetti" userId="602e5fa9-ac8c-4882-a6c6-5d2537fdee56" providerId="ADAL" clId="{D4871BFF-E641-2E4A-910B-8F3179F111C3}" dt="2023-02-13T13:35:59.752" v="12775"/>
          <ac:inkMkLst>
            <pc:docMk/>
            <pc:sldMk cId="634097504" sldId="301"/>
            <ac:inkMk id="170" creationId="{5E601505-500E-D2DE-8534-D5AA6868BFEC}"/>
          </ac:inkMkLst>
        </pc:inkChg>
        <pc:inkChg chg="add del">
          <ac:chgData name="Giuseppe Tomassetti" userId="602e5fa9-ac8c-4882-a6c6-5d2537fdee56" providerId="ADAL" clId="{D4871BFF-E641-2E4A-910B-8F3179F111C3}" dt="2023-02-13T13:35:59.751" v="12774"/>
          <ac:inkMkLst>
            <pc:docMk/>
            <pc:sldMk cId="634097504" sldId="301"/>
            <ac:inkMk id="171" creationId="{AB28E0DB-FB06-DA2D-8C00-088AAA60BD90}"/>
          </ac:inkMkLst>
        </pc:inkChg>
        <pc:inkChg chg="add">
          <ac:chgData name="Giuseppe Tomassetti" userId="602e5fa9-ac8c-4882-a6c6-5d2537fdee56" providerId="ADAL" clId="{D4871BFF-E641-2E4A-910B-8F3179F111C3}" dt="2023-02-13T13:36:07.237" v="12776" actId="9405"/>
          <ac:inkMkLst>
            <pc:docMk/>
            <pc:sldMk cId="634097504" sldId="301"/>
            <ac:inkMk id="172" creationId="{5CDB5FFB-8D56-EAB6-1CA0-F82E6596A643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3" creationId="{0D84D625-6141-4095-2467-FE9E01A44F76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4" creationId="{51C8AB70-8B80-8C14-AC64-FAA74874F3BD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5" creationId="{1176202B-28A3-3014-3EFD-50EB0005FE5A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6" creationId="{4E7BEFED-E089-CCC5-FB31-E2676A0375B8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7" creationId="{7C3DAD23-30E9-5A50-05B6-E532BD9CAAF4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8" creationId="{02457F10-5386-6823-E457-2656837CA8CF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9" creationId="{E9215E51-E4D1-D37D-F1D9-B12CA2C3E49B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80" creationId="{86CA42D5-726B-F386-6707-C93A48DC48C3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81" creationId="{A3282432-8440-5199-647D-2378CAA7EE26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82" creationId="{B3F463B1-72CB-E2E7-D6DE-5A81EBFBE534}"/>
          </ac:inkMkLst>
        </pc:inkChg>
        <pc:inkChg chg="add">
          <ac:chgData name="Giuseppe Tomassetti" userId="602e5fa9-ac8c-4882-a6c6-5d2537fdee56" providerId="ADAL" clId="{D4871BFF-E641-2E4A-910B-8F3179F111C3}" dt="2023-02-13T13:36:17.800" v="12788" actId="9405"/>
          <ac:inkMkLst>
            <pc:docMk/>
            <pc:sldMk cId="634097504" sldId="301"/>
            <ac:inkMk id="184" creationId="{1C61F782-94F9-9843-6000-FCC57645612D}"/>
          </ac:inkMkLst>
        </pc:inkChg>
        <pc:inkChg chg="add">
          <ac:chgData name="Giuseppe Tomassetti" userId="602e5fa9-ac8c-4882-a6c6-5d2537fdee56" providerId="ADAL" clId="{D4871BFF-E641-2E4A-910B-8F3179F111C3}" dt="2023-02-13T13:36:20.743" v="12789" actId="9405"/>
          <ac:inkMkLst>
            <pc:docMk/>
            <pc:sldMk cId="634097504" sldId="301"/>
            <ac:inkMk id="185" creationId="{AAA12420-F89A-E036-2ED4-BE8DE4858CC4}"/>
          </ac:inkMkLst>
        </pc:inkChg>
        <pc:inkChg chg="add mod">
          <ac:chgData name="Giuseppe Tomassetti" userId="602e5fa9-ac8c-4882-a6c6-5d2537fdee56" providerId="ADAL" clId="{D4871BFF-E641-2E4A-910B-8F3179F111C3}" dt="2023-02-13T13:36:25.789" v="12793"/>
          <ac:inkMkLst>
            <pc:docMk/>
            <pc:sldMk cId="634097504" sldId="301"/>
            <ac:inkMk id="186" creationId="{B6076EF9-9722-DFB4-2FB0-7B3E6C5D47F3}"/>
          </ac:inkMkLst>
        </pc:inkChg>
        <pc:inkChg chg="add mod">
          <ac:chgData name="Giuseppe Tomassetti" userId="602e5fa9-ac8c-4882-a6c6-5d2537fdee56" providerId="ADAL" clId="{D4871BFF-E641-2E4A-910B-8F3179F111C3}" dt="2023-02-13T13:36:25.789" v="12793"/>
          <ac:inkMkLst>
            <pc:docMk/>
            <pc:sldMk cId="634097504" sldId="301"/>
            <ac:inkMk id="187" creationId="{FD1E3002-0EA0-B38D-92C3-617AFE374B12}"/>
          </ac:inkMkLst>
        </pc:inkChg>
        <pc:inkChg chg="add mod">
          <ac:chgData name="Giuseppe Tomassetti" userId="602e5fa9-ac8c-4882-a6c6-5d2537fdee56" providerId="ADAL" clId="{D4871BFF-E641-2E4A-910B-8F3179F111C3}" dt="2023-02-13T13:36:25.789" v="12793"/>
          <ac:inkMkLst>
            <pc:docMk/>
            <pc:sldMk cId="634097504" sldId="301"/>
            <ac:inkMk id="188" creationId="{F0651666-5AC4-7F95-E0DA-67D78DF6DB62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98" v="12875" actId="2696"/>
        <pc:sldMkLst>
          <pc:docMk/>
          <pc:sldMk cId="4056571964" sldId="302"/>
        </pc:sldMkLst>
        <pc:spChg chg="del">
          <ac:chgData name="Giuseppe Tomassetti" userId="602e5fa9-ac8c-4882-a6c6-5d2537fdee56" providerId="ADAL" clId="{D4871BFF-E641-2E4A-910B-8F3179F111C3}" dt="2023-02-13T13:32:32.819" v="12481" actId="478"/>
          <ac:spMkLst>
            <pc:docMk/>
            <pc:sldMk cId="4056571964" sldId="302"/>
            <ac:spMk id="2" creationId="{D88B6A65-BB03-16E8-7AA5-72B4AA0C53CF}"/>
          </ac:spMkLst>
        </pc:spChg>
        <pc:spChg chg="del">
          <ac:chgData name="Giuseppe Tomassetti" userId="602e5fa9-ac8c-4882-a6c6-5d2537fdee56" providerId="ADAL" clId="{D4871BFF-E641-2E4A-910B-8F3179F111C3}" dt="2023-02-13T13:32:32.819" v="12481" actId="478"/>
          <ac:spMkLst>
            <pc:docMk/>
            <pc:sldMk cId="4056571964" sldId="302"/>
            <ac:spMk id="3" creationId="{C10DDF98-E613-60FE-F4C4-9EBE87DA580C}"/>
          </ac:spMkLst>
        </pc:spChg>
        <pc:spChg chg="add mod">
          <ac:chgData name="Giuseppe Tomassetti" userId="602e5fa9-ac8c-4882-a6c6-5d2537fdee56" providerId="ADAL" clId="{D4871BFF-E641-2E4A-910B-8F3179F111C3}" dt="2023-02-13T13:33:59.564" v="12598" actId="20577"/>
          <ac:spMkLst>
            <pc:docMk/>
            <pc:sldMk cId="4056571964" sldId="302"/>
            <ac:spMk id="4" creationId="{CA3B2C3E-1679-FE0A-C375-8A5FDF0A6DA7}"/>
          </ac:spMkLst>
        </pc:spChg>
        <pc:picChg chg="add mod">
          <ac:chgData name="Giuseppe Tomassetti" userId="602e5fa9-ac8c-4882-a6c6-5d2537fdee56" providerId="ADAL" clId="{D4871BFF-E641-2E4A-910B-8F3179F111C3}" dt="2023-02-13T13:32:49.592" v="12498" actId="1076"/>
          <ac:picMkLst>
            <pc:docMk/>
            <pc:sldMk cId="4056571964" sldId="302"/>
            <ac:picMk id="5" creationId="{8D004003-EA78-F287-7C47-44C1D1C08F2C}"/>
          </ac:picMkLst>
        </pc:picChg>
      </pc:sldChg>
      <pc:sldChg chg="addSp delSp modSp new add del mod">
        <pc:chgData name="Giuseppe Tomassetti" userId="602e5fa9-ac8c-4882-a6c6-5d2537fdee56" providerId="ADAL" clId="{D4871BFF-E641-2E4A-910B-8F3179F111C3}" dt="2023-02-13T13:41:28.437" v="13056"/>
        <pc:sldMkLst>
          <pc:docMk/>
          <pc:sldMk cId="2726397003" sldId="303"/>
        </pc:sldMkLst>
        <pc:spChg chg="del">
          <ac:chgData name="Giuseppe Tomassetti" userId="602e5fa9-ac8c-4882-a6c6-5d2537fdee56" providerId="ADAL" clId="{D4871BFF-E641-2E4A-910B-8F3179F111C3}" dt="2023-02-13T13:37:20.402" v="12883" actId="478"/>
          <ac:spMkLst>
            <pc:docMk/>
            <pc:sldMk cId="2726397003" sldId="303"/>
            <ac:spMk id="2" creationId="{95B4F442-5E6A-88B1-68C9-F53A6DF7A375}"/>
          </ac:spMkLst>
        </pc:spChg>
        <pc:spChg chg="del">
          <ac:chgData name="Giuseppe Tomassetti" userId="602e5fa9-ac8c-4882-a6c6-5d2537fdee56" providerId="ADAL" clId="{D4871BFF-E641-2E4A-910B-8F3179F111C3}" dt="2023-02-13T13:37:20.402" v="12883" actId="478"/>
          <ac:spMkLst>
            <pc:docMk/>
            <pc:sldMk cId="2726397003" sldId="303"/>
            <ac:spMk id="3" creationId="{926437A6-9CF7-B138-7178-DDB80483EC91}"/>
          </ac:spMkLst>
        </pc:spChg>
        <pc:spChg chg="add mod">
          <ac:chgData name="Giuseppe Tomassetti" userId="602e5fa9-ac8c-4882-a6c6-5d2537fdee56" providerId="ADAL" clId="{D4871BFF-E641-2E4A-910B-8F3179F111C3}" dt="2023-02-13T13:38:47.058" v="12893" actId="20577"/>
          <ac:spMkLst>
            <pc:docMk/>
            <pc:sldMk cId="2726397003" sldId="303"/>
            <ac:spMk id="6" creationId="{E917F02D-4607-504C-01A7-D823F1729281}"/>
          </ac:spMkLst>
        </pc:spChg>
        <pc:grpChg chg="del mod">
          <ac:chgData name="Giuseppe Tomassetti" userId="602e5fa9-ac8c-4882-a6c6-5d2537fdee56" providerId="ADAL" clId="{D4871BFF-E641-2E4A-910B-8F3179F111C3}" dt="2023-02-13T13:39:05.469" v="12903"/>
          <ac:grpSpMkLst>
            <pc:docMk/>
            <pc:sldMk cId="2726397003" sldId="303"/>
            <ac:grpSpMk id="14" creationId="{580B1981-4FF4-5EEA-158B-3E8706C2CDAF}"/>
          </ac:grpSpMkLst>
        </pc:grpChg>
        <pc:grpChg chg="mod">
          <ac:chgData name="Giuseppe Tomassetti" userId="602e5fa9-ac8c-4882-a6c6-5d2537fdee56" providerId="ADAL" clId="{D4871BFF-E641-2E4A-910B-8F3179F111C3}" dt="2023-02-13T13:39:05.469" v="12903"/>
          <ac:grpSpMkLst>
            <pc:docMk/>
            <pc:sldMk cId="2726397003" sldId="303"/>
            <ac:grpSpMk id="16" creationId="{4BB3C759-33D8-28B6-0C18-A2645073E953}"/>
          </ac:grpSpMkLst>
        </pc:grpChg>
        <pc:grpChg chg="del mod">
          <ac:chgData name="Giuseppe Tomassetti" userId="602e5fa9-ac8c-4882-a6c6-5d2537fdee56" providerId="ADAL" clId="{D4871BFF-E641-2E4A-910B-8F3179F111C3}" dt="2023-02-13T13:39:10.718" v="12908"/>
          <ac:grpSpMkLst>
            <pc:docMk/>
            <pc:sldMk cId="2726397003" sldId="303"/>
            <ac:grpSpMk id="19" creationId="{53268079-61CF-0730-121E-D9B438C4C30F}"/>
          </ac:grpSpMkLst>
        </pc:grpChg>
        <pc:grpChg chg="mod">
          <ac:chgData name="Giuseppe Tomassetti" userId="602e5fa9-ac8c-4882-a6c6-5d2537fdee56" providerId="ADAL" clId="{D4871BFF-E641-2E4A-910B-8F3179F111C3}" dt="2023-02-13T13:39:10.718" v="12908"/>
          <ac:grpSpMkLst>
            <pc:docMk/>
            <pc:sldMk cId="2726397003" sldId="303"/>
            <ac:grpSpMk id="21" creationId="{D2554652-A469-7992-0534-F9C360AAEA6E}"/>
          </ac:grpSpMkLst>
        </pc:grpChg>
        <pc:grpChg chg="mod">
          <ac:chgData name="Giuseppe Tomassetti" userId="602e5fa9-ac8c-4882-a6c6-5d2537fdee56" providerId="ADAL" clId="{D4871BFF-E641-2E4A-910B-8F3179F111C3}" dt="2023-02-13T13:39:12.055" v="12911"/>
          <ac:grpSpMkLst>
            <pc:docMk/>
            <pc:sldMk cId="2726397003" sldId="303"/>
            <ac:grpSpMk id="24" creationId="{B76F1493-88F3-A342-2DCC-B4DE373ED04E}"/>
          </ac:grpSpMkLst>
        </pc:grpChg>
        <pc:grpChg chg="mod">
          <ac:chgData name="Giuseppe Tomassetti" userId="602e5fa9-ac8c-4882-a6c6-5d2537fdee56" providerId="ADAL" clId="{D4871BFF-E641-2E4A-910B-8F3179F111C3}" dt="2023-02-13T13:39:25.554" v="12932"/>
          <ac:grpSpMkLst>
            <pc:docMk/>
            <pc:sldMk cId="2726397003" sldId="303"/>
            <ac:grpSpMk id="45" creationId="{0E733B7E-7821-D39A-0EB7-AC09E0DA8764}"/>
          </ac:grpSpMkLst>
        </pc:grpChg>
        <pc:grpChg chg="del mod">
          <ac:chgData name="Giuseppe Tomassetti" userId="602e5fa9-ac8c-4882-a6c6-5d2537fdee56" providerId="ADAL" clId="{D4871BFF-E641-2E4A-910B-8F3179F111C3}" dt="2023-02-13T13:39:35.628" v="12945"/>
          <ac:grpSpMkLst>
            <pc:docMk/>
            <pc:sldMk cId="2726397003" sldId="303"/>
            <ac:grpSpMk id="53" creationId="{84C3ACBE-C11E-004B-8FEC-5CF0FA3BF5B9}"/>
          </ac:grpSpMkLst>
        </pc:grpChg>
        <pc:grpChg chg="mod">
          <ac:chgData name="Giuseppe Tomassetti" userId="602e5fa9-ac8c-4882-a6c6-5d2537fdee56" providerId="ADAL" clId="{D4871BFF-E641-2E4A-910B-8F3179F111C3}" dt="2023-02-13T13:39:54.829" v="12964"/>
          <ac:grpSpMkLst>
            <pc:docMk/>
            <pc:sldMk cId="2726397003" sldId="303"/>
            <ac:grpSpMk id="71" creationId="{055E196E-3336-9592-A44C-C390ECDC6488}"/>
          </ac:grpSpMkLst>
        </pc:grpChg>
        <pc:grpChg chg="mod">
          <ac:chgData name="Giuseppe Tomassetti" userId="602e5fa9-ac8c-4882-a6c6-5d2537fdee56" providerId="ADAL" clId="{D4871BFF-E641-2E4A-910B-8F3179F111C3}" dt="2023-02-13T13:39:58.197" v="12969"/>
          <ac:grpSpMkLst>
            <pc:docMk/>
            <pc:sldMk cId="2726397003" sldId="303"/>
            <ac:grpSpMk id="76" creationId="{CF475EDA-D6EC-6FAE-2B83-42DE36C828A1}"/>
          </ac:grpSpMkLst>
        </pc:grpChg>
        <pc:grpChg chg="mod">
          <ac:chgData name="Giuseppe Tomassetti" userId="602e5fa9-ac8c-4882-a6c6-5d2537fdee56" providerId="ADAL" clId="{D4871BFF-E641-2E4A-910B-8F3179F111C3}" dt="2023-02-13T13:40:02.260" v="12973"/>
          <ac:grpSpMkLst>
            <pc:docMk/>
            <pc:sldMk cId="2726397003" sldId="303"/>
            <ac:grpSpMk id="80" creationId="{02240C59-9F85-EE04-1742-E330909E2D28}"/>
          </ac:grpSpMkLst>
        </pc:grpChg>
        <pc:grpChg chg="del mod">
          <ac:chgData name="Giuseppe Tomassetti" userId="602e5fa9-ac8c-4882-a6c6-5d2537fdee56" providerId="ADAL" clId="{D4871BFF-E641-2E4A-910B-8F3179F111C3}" dt="2023-02-13T13:40:14.021" v="12986"/>
          <ac:grpSpMkLst>
            <pc:docMk/>
            <pc:sldMk cId="2726397003" sldId="303"/>
            <ac:grpSpMk id="87" creationId="{2874C6F3-B302-AC16-7102-F96BF188EA57}"/>
          </ac:grpSpMkLst>
        </pc:grpChg>
        <pc:grpChg chg="del mod">
          <ac:chgData name="Giuseppe Tomassetti" userId="602e5fa9-ac8c-4882-a6c6-5d2537fdee56" providerId="ADAL" clId="{D4871BFF-E641-2E4A-910B-8F3179F111C3}" dt="2023-02-13T13:40:16.359" v="12993"/>
          <ac:grpSpMkLst>
            <pc:docMk/>
            <pc:sldMk cId="2726397003" sldId="303"/>
            <ac:grpSpMk id="93" creationId="{0FAE5FBE-8986-8C1D-0847-CCC048D702A6}"/>
          </ac:grpSpMkLst>
        </pc:grpChg>
        <pc:grpChg chg="del mod">
          <ac:chgData name="Giuseppe Tomassetti" userId="602e5fa9-ac8c-4882-a6c6-5d2537fdee56" providerId="ADAL" clId="{D4871BFF-E641-2E4A-910B-8F3179F111C3}" dt="2023-02-13T13:40:16.359" v="12993"/>
          <ac:grpSpMkLst>
            <pc:docMk/>
            <pc:sldMk cId="2726397003" sldId="303"/>
            <ac:grpSpMk id="100" creationId="{CCA10E29-7FA9-532D-C154-42741ACC2C3B}"/>
          </ac:grpSpMkLst>
        </pc:grpChg>
        <pc:grpChg chg="del mod">
          <ac:chgData name="Giuseppe Tomassetti" userId="602e5fa9-ac8c-4882-a6c6-5d2537fdee56" providerId="ADAL" clId="{D4871BFF-E641-2E4A-910B-8F3179F111C3}" dt="2023-02-13T13:40:27.482" v="13004"/>
          <ac:grpSpMkLst>
            <pc:docMk/>
            <pc:sldMk cId="2726397003" sldId="303"/>
            <ac:grpSpMk id="101" creationId="{A759073E-265D-C7D9-1E8F-F0B4E5910343}"/>
          </ac:grpSpMkLst>
        </pc:grpChg>
        <pc:grpChg chg="mod">
          <ac:chgData name="Giuseppe Tomassetti" userId="602e5fa9-ac8c-4882-a6c6-5d2537fdee56" providerId="ADAL" clId="{D4871BFF-E641-2E4A-910B-8F3179F111C3}" dt="2023-02-13T13:40:27.482" v="13004"/>
          <ac:grpSpMkLst>
            <pc:docMk/>
            <pc:sldMk cId="2726397003" sldId="303"/>
            <ac:grpSpMk id="107" creationId="{9E65D5D8-DF55-44EC-86E5-3445DA7B6D2A}"/>
          </ac:grpSpMkLst>
        </pc:grpChg>
        <pc:grpChg chg="del mod">
          <ac:chgData name="Giuseppe Tomassetti" userId="602e5fa9-ac8c-4882-a6c6-5d2537fdee56" providerId="ADAL" clId="{D4871BFF-E641-2E4A-910B-8F3179F111C3}" dt="2023-02-13T13:40:43.111" v="13023"/>
          <ac:grpSpMkLst>
            <pc:docMk/>
            <pc:sldMk cId="2726397003" sldId="303"/>
            <ac:grpSpMk id="118" creationId="{4560BD73-9E4F-41D4-FB3C-ED8BE1F9113B}"/>
          </ac:grpSpMkLst>
        </pc:grpChg>
        <pc:grpChg chg="mod">
          <ac:chgData name="Giuseppe Tomassetti" userId="602e5fa9-ac8c-4882-a6c6-5d2537fdee56" providerId="ADAL" clId="{D4871BFF-E641-2E4A-910B-8F3179F111C3}" dt="2023-02-13T13:40:43.111" v="13023"/>
          <ac:grpSpMkLst>
            <pc:docMk/>
            <pc:sldMk cId="2726397003" sldId="303"/>
            <ac:grpSpMk id="126" creationId="{510F39FC-12EC-DEFD-F341-C93BD7B6BA6D}"/>
          </ac:grpSpMkLst>
        </pc:grpChg>
        <pc:grpChg chg="mod">
          <ac:chgData name="Giuseppe Tomassetti" userId="602e5fa9-ac8c-4882-a6c6-5d2537fdee56" providerId="ADAL" clId="{D4871BFF-E641-2E4A-910B-8F3179F111C3}" dt="2023-02-13T13:41:04.498" v="13031"/>
          <ac:grpSpMkLst>
            <pc:docMk/>
            <pc:sldMk cId="2726397003" sldId="303"/>
            <ac:grpSpMk id="133" creationId="{6D255AD2-437E-3146-9BB1-922AD51381C8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1" creationId="{1809A585-34F5-4FCD-B87B-9EAD34D6DD6A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2" creationId="{A7DF2C2A-248C-68E9-1542-5940C73F9EF0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3" creationId="{509B25B2-947D-C786-2C12-01035868C875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4" creationId="{26009A3F-A316-8422-8B60-E27B4598BE1B}"/>
          </ac:grpSpMkLst>
        </pc:grpChg>
        <pc:grpChg chg="mod">
          <ac:chgData name="Giuseppe Tomassetti" userId="602e5fa9-ac8c-4882-a6c6-5d2537fdee56" providerId="ADAL" clId="{D4871BFF-E641-2E4A-910B-8F3179F111C3}" dt="2023-02-13T13:41:24.713" v="13053"/>
          <ac:grpSpMkLst>
            <pc:docMk/>
            <pc:sldMk cId="2726397003" sldId="303"/>
            <ac:grpSpMk id="155" creationId="{6A18D474-1565-AA57-B369-0A2BE890ADBE}"/>
          </ac:grpSpMkLst>
        </pc:grpChg>
        <pc:grpChg chg="mod">
          <ac:chgData name="Giuseppe Tomassetti" userId="602e5fa9-ac8c-4882-a6c6-5d2537fdee56" providerId="ADAL" clId="{D4871BFF-E641-2E4A-910B-8F3179F111C3}" dt="2023-02-13T13:41:28.437" v="13056"/>
          <ac:grpSpMkLst>
            <pc:docMk/>
            <pc:sldMk cId="2726397003" sldId="303"/>
            <ac:grpSpMk id="158" creationId="{F8AD3C51-10C6-2275-4F51-E7CD34DD9403}"/>
          </ac:grpSpMkLst>
        </pc:grpChg>
        <pc:picChg chg="add del mod">
          <ac:chgData name="Giuseppe Tomassetti" userId="602e5fa9-ac8c-4882-a6c6-5d2537fdee56" providerId="ADAL" clId="{D4871BFF-E641-2E4A-910B-8F3179F111C3}" dt="2023-02-13T13:38:23.051" v="12885"/>
          <ac:picMkLst>
            <pc:docMk/>
            <pc:sldMk cId="2726397003" sldId="303"/>
            <ac:picMk id="4" creationId="{E68A566C-CA47-1B6B-A0FA-169CEFBA44BE}"/>
          </ac:picMkLst>
        </pc:pic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7" creationId="{3F91DAA9-4629-0128-63FD-6E916971B536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8" creationId="{038C4EE0-1DB0-91E5-4847-92ED8E4C4F47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9" creationId="{D9B8B05D-439C-AE13-C1F2-7033067E7E80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0" creationId="{C5E16918-2511-35D4-B71F-D48813F5D541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1" creationId="{6D0421B1-E819-F003-72E2-1B56594B0FCC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2" creationId="{14D2DC53-A9C5-21D2-50A6-2868C49D695C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3" creationId="{CCB1E0F4-42F2-38A1-CBD3-74D528D8FCDC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5" creationId="{D9CD2A21-0032-8A8F-223A-C8E8995DC93D}"/>
          </ac:inkMkLst>
        </pc:inkChg>
        <pc:inkChg chg="add mod">
          <ac:chgData name="Giuseppe Tomassetti" userId="602e5fa9-ac8c-4882-a6c6-5d2537fdee56" providerId="ADAL" clId="{D4871BFF-E641-2E4A-910B-8F3179F111C3}" dt="2023-02-13T13:39:10.718" v="12908"/>
          <ac:inkMkLst>
            <pc:docMk/>
            <pc:sldMk cId="2726397003" sldId="303"/>
            <ac:inkMk id="17" creationId="{2AF45FA7-94DA-B4A4-CA4B-919B34FCFD77}"/>
          </ac:inkMkLst>
        </pc:inkChg>
        <pc:inkChg chg="add mod">
          <ac:chgData name="Giuseppe Tomassetti" userId="602e5fa9-ac8c-4882-a6c6-5d2537fdee56" providerId="ADAL" clId="{D4871BFF-E641-2E4A-910B-8F3179F111C3}" dt="2023-02-13T13:39:10.718" v="12908"/>
          <ac:inkMkLst>
            <pc:docMk/>
            <pc:sldMk cId="2726397003" sldId="303"/>
            <ac:inkMk id="18" creationId="{5B541108-081D-47FB-091B-CD9218883996}"/>
          </ac:inkMkLst>
        </pc:inkChg>
        <pc:inkChg chg="add mod">
          <ac:chgData name="Giuseppe Tomassetti" userId="602e5fa9-ac8c-4882-a6c6-5d2537fdee56" providerId="ADAL" clId="{D4871BFF-E641-2E4A-910B-8F3179F111C3}" dt="2023-02-13T13:39:10.718" v="12908"/>
          <ac:inkMkLst>
            <pc:docMk/>
            <pc:sldMk cId="2726397003" sldId="303"/>
            <ac:inkMk id="20" creationId="{A83D98DC-3C2C-7080-A282-EC163A2E8D25}"/>
          </ac:inkMkLst>
        </pc:inkChg>
        <pc:inkChg chg="add mod">
          <ac:chgData name="Giuseppe Tomassetti" userId="602e5fa9-ac8c-4882-a6c6-5d2537fdee56" providerId="ADAL" clId="{D4871BFF-E641-2E4A-910B-8F3179F111C3}" dt="2023-02-13T13:39:12.055" v="12911"/>
          <ac:inkMkLst>
            <pc:docMk/>
            <pc:sldMk cId="2726397003" sldId="303"/>
            <ac:inkMk id="22" creationId="{FF8BC4DE-B3F0-47E7-3BFB-A4713FACC84F}"/>
          </ac:inkMkLst>
        </pc:inkChg>
        <pc:inkChg chg="add mod">
          <ac:chgData name="Giuseppe Tomassetti" userId="602e5fa9-ac8c-4882-a6c6-5d2537fdee56" providerId="ADAL" clId="{D4871BFF-E641-2E4A-910B-8F3179F111C3}" dt="2023-02-13T13:39:12.055" v="12911"/>
          <ac:inkMkLst>
            <pc:docMk/>
            <pc:sldMk cId="2726397003" sldId="303"/>
            <ac:inkMk id="23" creationId="{97A6898F-AC86-12BA-3C89-A2D2101AABC9}"/>
          </ac:inkMkLst>
        </pc:inkChg>
        <pc:inkChg chg="add">
          <ac:chgData name="Giuseppe Tomassetti" userId="602e5fa9-ac8c-4882-a6c6-5d2537fdee56" providerId="ADAL" clId="{D4871BFF-E641-2E4A-910B-8F3179F111C3}" dt="2023-02-13T13:39:15.136" v="12912" actId="9405"/>
          <ac:inkMkLst>
            <pc:docMk/>
            <pc:sldMk cId="2726397003" sldId="303"/>
            <ac:inkMk id="25" creationId="{F465CAB5-B2D1-8915-45AD-403F013E82AC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6" creationId="{1251C5A2-1700-D1C4-373E-2DA3C7AD858E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7" creationId="{6D03C88F-7359-DE42-612D-501F84D41289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8" creationId="{02718A21-0FDA-1B13-5D6D-C9F94FD580B5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9" creationId="{C2385179-F232-C179-6649-1EE95433F8D8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0" creationId="{F3ED0A26-A0E2-9661-32F8-06F3B66B186F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1" creationId="{C565089E-4BEC-C03B-8DE0-CA8819F5EEC6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2" creationId="{43542BB6-FDA4-830E-E864-A0A0F94ACC81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3" creationId="{60BB725F-3B56-C3CC-4564-0C60D66B5C0F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4" creationId="{1FAA4FB2-2E8D-A201-68B5-F18448628694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5" creationId="{688B9446-95D4-4633-D164-9D7277086392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6" creationId="{629EC5A8-086B-B17F-DCD1-44679B5D3C84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7" creationId="{D91C71B9-4906-1AFA-A4B2-14E0BAFCFFC9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8" creationId="{C12D0EB7-48EE-A217-16D3-81EA60578F02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9" creationId="{56FE4525-351F-0A9C-8DF4-1390D8BA6402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0" creationId="{0BDE672B-383A-7592-7513-B38870DF7EBD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1" creationId="{8BEC6CDF-A3B0-C6AC-46B2-6F62CD2D3C84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2" creationId="{AA707BDD-EA58-0108-4B0B-2B43B5DA89B3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3" creationId="{D22EF46B-ED22-37F7-BAFC-5E99A3091C26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4" creationId="{F0AB0952-9D5C-B003-FE18-686EA545C2C0}"/>
          </ac:inkMkLst>
        </pc:inkChg>
        <pc:inkChg chg="add">
          <ac:chgData name="Giuseppe Tomassetti" userId="602e5fa9-ac8c-4882-a6c6-5d2537fdee56" providerId="ADAL" clId="{D4871BFF-E641-2E4A-910B-8F3179F111C3}" dt="2023-02-13T13:39:27.052" v="12933" actId="9405"/>
          <ac:inkMkLst>
            <pc:docMk/>
            <pc:sldMk cId="2726397003" sldId="303"/>
            <ac:inkMk id="46" creationId="{4D0FA142-1A56-EA94-6BD8-D5DC8FD9329E}"/>
          </ac:inkMkLst>
        </pc:inkChg>
        <pc:inkChg chg="add del mod">
          <ac:chgData name="Giuseppe Tomassetti" userId="602e5fa9-ac8c-4882-a6c6-5d2537fdee56" providerId="ADAL" clId="{D4871BFF-E641-2E4A-910B-8F3179F111C3}" dt="2023-02-13T13:39:35.627" v="12941"/>
          <ac:inkMkLst>
            <pc:docMk/>
            <pc:sldMk cId="2726397003" sldId="303"/>
            <ac:inkMk id="47" creationId="{F9051F80-E83E-2822-BE60-6EE0008352B3}"/>
          </ac:inkMkLst>
        </pc:inkChg>
        <pc:inkChg chg="add del mod">
          <ac:chgData name="Giuseppe Tomassetti" userId="602e5fa9-ac8c-4882-a6c6-5d2537fdee56" providerId="ADAL" clId="{D4871BFF-E641-2E4A-910B-8F3179F111C3}" dt="2023-02-13T13:39:35.627" v="12942"/>
          <ac:inkMkLst>
            <pc:docMk/>
            <pc:sldMk cId="2726397003" sldId="303"/>
            <ac:inkMk id="48" creationId="{6936400A-C1E8-BFA1-3D58-FD57CC74BD7A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3"/>
          <ac:inkMkLst>
            <pc:docMk/>
            <pc:sldMk cId="2726397003" sldId="303"/>
            <ac:inkMk id="49" creationId="{722D5F71-0DD7-350F-DDFA-17E754ECFCD7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4"/>
          <ac:inkMkLst>
            <pc:docMk/>
            <pc:sldMk cId="2726397003" sldId="303"/>
            <ac:inkMk id="50" creationId="{4DAB3070-8865-7F0D-749A-45E470DA448E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5"/>
          <ac:inkMkLst>
            <pc:docMk/>
            <pc:sldMk cId="2726397003" sldId="303"/>
            <ac:inkMk id="51" creationId="{0068797C-FF0D-BC76-2BE1-CEF9C74CDF82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6"/>
          <ac:inkMkLst>
            <pc:docMk/>
            <pc:sldMk cId="2726397003" sldId="303"/>
            <ac:inkMk id="52" creationId="{6F27044C-BEB6-92D5-12BA-DBA59E44F702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4" creationId="{5A909241-CEFA-DF9D-0845-66A61B27DA2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5" creationId="{3DA3D77E-F7BC-DAD6-A251-EF282406DCC2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6" creationId="{5754D32A-886C-51CD-3289-410B6801E067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7" creationId="{C804EC7B-ACB5-57EB-0B62-D1251B9B7ACE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8" creationId="{B3331403-445D-78C4-F2F5-CB2DE5015785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9" creationId="{8B6120A9-D584-5A0C-BEDB-387D09A10E55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0" creationId="{E5816A94-F01E-A131-A31E-3071A288253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1" creationId="{3E7471A9-CF50-0DE2-2FFE-BF548F7D0E2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2" creationId="{1A2AF075-C5D9-C88D-BFFE-21AEF4725E68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3" creationId="{43AE3055-6609-8478-5083-F1BE8E143640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4" creationId="{84E67C6D-999C-D8BB-A09D-600DA90381C0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5" creationId="{2779F2BD-AA46-8C6C-1C7E-D0A1E810C9BD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6" creationId="{7BCEC3A7-AC26-E105-083A-BD4B3ABEBB2A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7" creationId="{D98B6F75-8E45-5378-D211-DE13D1DE5B71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8" creationId="{F65351F5-355A-88C2-492D-12481180D34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9" creationId="{A80493D1-F58A-D083-3C86-D537962A50ED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70" creationId="{81990D2C-D2C1-8205-8C66-C70DF7C8DF50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2" creationId="{4047F8C6-0581-14B9-74A4-F2A49DBA5E42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3" creationId="{84920D16-8048-A4A2-4436-B7629EE8943E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4" creationId="{B13D1524-A7A1-113C-E90B-CF9AEB51F28C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5" creationId="{D3F6FCB2-4826-85A4-F8B7-9472C1EB64C3}"/>
          </ac:inkMkLst>
        </pc:inkChg>
        <pc:inkChg chg="add mod">
          <ac:chgData name="Giuseppe Tomassetti" userId="602e5fa9-ac8c-4882-a6c6-5d2537fdee56" providerId="ADAL" clId="{D4871BFF-E641-2E4A-910B-8F3179F111C3}" dt="2023-02-13T13:40:02.260" v="12973"/>
          <ac:inkMkLst>
            <pc:docMk/>
            <pc:sldMk cId="2726397003" sldId="303"/>
            <ac:inkMk id="77" creationId="{33F56F54-91A9-F5BF-F71A-1D5BF093A3B1}"/>
          </ac:inkMkLst>
        </pc:inkChg>
        <pc:inkChg chg="add mod">
          <ac:chgData name="Giuseppe Tomassetti" userId="602e5fa9-ac8c-4882-a6c6-5d2537fdee56" providerId="ADAL" clId="{D4871BFF-E641-2E4A-910B-8F3179F111C3}" dt="2023-02-13T13:40:02.260" v="12973"/>
          <ac:inkMkLst>
            <pc:docMk/>
            <pc:sldMk cId="2726397003" sldId="303"/>
            <ac:inkMk id="78" creationId="{6324E1EB-EE4E-E8E2-C388-485FB48D81A4}"/>
          </ac:inkMkLst>
        </pc:inkChg>
        <pc:inkChg chg="add mod">
          <ac:chgData name="Giuseppe Tomassetti" userId="602e5fa9-ac8c-4882-a6c6-5d2537fdee56" providerId="ADAL" clId="{D4871BFF-E641-2E4A-910B-8F3179F111C3}" dt="2023-02-13T13:40:02.260" v="12973"/>
          <ac:inkMkLst>
            <pc:docMk/>
            <pc:sldMk cId="2726397003" sldId="303"/>
            <ac:inkMk id="79" creationId="{2A2D29E1-1BA6-1838-6D55-B65C7B6F6D02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1" creationId="{47E64135-1482-82AA-6A0E-A3D091B90249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2" creationId="{928304B9-D018-CBDD-B047-EFFEB5C5ED56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3" creationId="{3CB7D3A3-1C96-760D-CAED-8ABCCC67E61B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4" creationId="{17516B64-0A66-6312-BA73-C3D7EFBE7E71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5" creationId="{DAF19444-711E-BF52-4D13-5980349E2472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6" creationId="{0B35C3E1-2AFE-DED3-73D5-0D90D4E6C5AE}"/>
          </ac:inkMkLst>
        </pc:inkChg>
        <pc:inkChg chg="add del mod">
          <ac:chgData name="Giuseppe Tomassetti" userId="602e5fa9-ac8c-4882-a6c6-5d2537fdee56" providerId="ADAL" clId="{D4871BFF-E641-2E4A-910B-8F3179F111C3}" dt="2023-02-13T13:40:22.822" v="12994"/>
          <ac:inkMkLst>
            <pc:docMk/>
            <pc:sldMk cId="2726397003" sldId="303"/>
            <ac:inkMk id="88" creationId="{3FFCC5E1-6B70-A9FE-8065-D2F6182F153E}"/>
          </ac:inkMkLst>
        </pc:inkChg>
        <pc:inkChg chg="add del mod">
          <ac:chgData name="Giuseppe Tomassetti" userId="602e5fa9-ac8c-4882-a6c6-5d2537fdee56" providerId="ADAL" clId="{D4871BFF-E641-2E4A-910B-8F3179F111C3}" dt="2023-02-13T13:40:22.823" v="12998"/>
          <ac:inkMkLst>
            <pc:docMk/>
            <pc:sldMk cId="2726397003" sldId="303"/>
            <ac:inkMk id="89" creationId="{B6547A0F-BA97-8184-166C-6099FAF36B0A}"/>
          </ac:inkMkLst>
        </pc:inkChg>
        <pc:inkChg chg="add del mod">
          <ac:chgData name="Giuseppe Tomassetti" userId="602e5fa9-ac8c-4882-a6c6-5d2537fdee56" providerId="ADAL" clId="{D4871BFF-E641-2E4A-910B-8F3179F111C3}" dt="2023-02-13T13:40:22.823" v="12997"/>
          <ac:inkMkLst>
            <pc:docMk/>
            <pc:sldMk cId="2726397003" sldId="303"/>
            <ac:inkMk id="90" creationId="{F3543574-25B1-5F87-7082-3E12D957E67C}"/>
          </ac:inkMkLst>
        </pc:inkChg>
        <pc:inkChg chg="add del mod">
          <ac:chgData name="Giuseppe Tomassetti" userId="602e5fa9-ac8c-4882-a6c6-5d2537fdee56" providerId="ADAL" clId="{D4871BFF-E641-2E4A-910B-8F3179F111C3}" dt="2023-02-13T13:40:22.822" v="12996"/>
          <ac:inkMkLst>
            <pc:docMk/>
            <pc:sldMk cId="2726397003" sldId="303"/>
            <ac:inkMk id="91" creationId="{0E018BE0-C8FA-030A-1AA8-480F3656C514}"/>
          </ac:inkMkLst>
        </pc:inkChg>
        <pc:inkChg chg="add del mod">
          <ac:chgData name="Giuseppe Tomassetti" userId="602e5fa9-ac8c-4882-a6c6-5d2537fdee56" providerId="ADAL" clId="{D4871BFF-E641-2E4A-910B-8F3179F111C3}" dt="2023-02-13T13:40:22.822" v="12995"/>
          <ac:inkMkLst>
            <pc:docMk/>
            <pc:sldMk cId="2726397003" sldId="303"/>
            <ac:inkMk id="92" creationId="{2C0FA480-8302-7780-39DC-697EA57CA193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4" creationId="{604EC612-1278-DC55-16C6-3D51CE8D815A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5" creationId="{84AA254A-83C9-B6C7-3B11-3CDD2F022555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6" creationId="{2089B6F1-35CB-09C0-2CD3-8B99DF1780AB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7" creationId="{A1C7B194-487A-5928-93E5-65C53581B50E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8" creationId="{7E642B66-857B-F5F3-6051-75F47B604624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9" creationId="{E354689E-0BA3-8DB1-5BC6-7287BA81BB62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2" creationId="{7B009CB3-E21B-F089-76DD-FBD1C43F5D95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3" creationId="{111F77DF-C113-54FF-6C1E-571B01A4AC7B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4" creationId="{CDD3B7DC-3C9A-C397-DA16-269339D622AF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5" creationId="{01E1F44F-27CF-1801-6538-F8F71A3D6A93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6" creationId="{374020C9-225C-6582-1CF2-2D01144469F2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08" creationId="{C136A07B-A438-ECC1-4E45-DF8A303AEB7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09" creationId="{267F268F-7AD3-6DDF-692F-3C19C4DD55C0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0" creationId="{EDD39E63-F2B9-0813-434F-ABEA2C6AC2A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1" creationId="{C8400994-46EF-42FD-0BD3-5D1A8B078189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2" creationId="{F960BCA1-303C-08B8-9222-602AE31DBFB1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3" creationId="{884B8341-82F2-3EDE-1D43-F255A0D8A0EE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4" creationId="{09AAB063-BDC8-AC1D-BBD0-25CF9ED991C4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5" creationId="{C16853BC-9688-4C3F-46BC-9C60B9E3CF43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6" creationId="{721F7DC2-DB98-7FC0-1E58-440416154F95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7" creationId="{0241F9A7-3698-FDFE-0722-0DE71716879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9" creationId="{72685B66-5948-0A5E-68F8-342A76A1E41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0" creationId="{2FAA19E4-21DC-DAF5-103D-8142DFE4FA21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1" creationId="{DD547E4F-7E68-C013-1F57-C696426C0E15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2" creationId="{F9E317CD-2425-8E81-D9E5-17F791C7ED89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3" creationId="{D368F0DC-0DB3-9B64-3326-05920B2F434B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4" creationId="{1E6E1788-2C90-B1F2-B87C-AAD4692C197A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5" creationId="{2FF15CF6-43A6-5B63-8EAD-C4E6B94D3A3B}"/>
          </ac:inkMkLst>
        </pc:inkChg>
        <pc:inkChg chg="add">
          <ac:chgData name="Giuseppe Tomassetti" userId="602e5fa9-ac8c-4882-a6c6-5d2537fdee56" providerId="ADAL" clId="{D4871BFF-E641-2E4A-910B-8F3179F111C3}" dt="2023-02-13T13:40:44.759" v="13024" actId="9405"/>
          <ac:inkMkLst>
            <pc:docMk/>
            <pc:sldMk cId="2726397003" sldId="303"/>
            <ac:inkMk id="127" creationId="{194D965F-BC09-A5FB-AD98-33AC0E68203F}"/>
          </ac:inkMkLst>
        </pc:inkChg>
        <pc:inkChg chg="add del">
          <ac:chgData name="Giuseppe Tomassetti" userId="602e5fa9-ac8c-4882-a6c6-5d2537fdee56" providerId="ADAL" clId="{D4871BFF-E641-2E4A-910B-8F3179F111C3}" dt="2023-02-13T13:40:52.005" v="13026"/>
          <ac:inkMkLst>
            <pc:docMk/>
            <pc:sldMk cId="2726397003" sldId="303"/>
            <ac:inkMk id="128" creationId="{9B9643FB-2172-AE57-2528-EB3086102D4E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29" creationId="{A172BF55-0B4A-7DCF-DFBF-579110703748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30" creationId="{F1EEDEB9-C093-61C5-7636-53CEE1AF279E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31" creationId="{D52D2C93-B819-8227-D81E-E104A79AE595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32" creationId="{C50EC943-E269-CDE4-7DB9-030166C8E305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4" creationId="{3FD88A77-D916-167D-ABF3-EB8F5C76BB71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5" creationId="{924F5B79-14DB-C955-E814-2E7221F52829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6" creationId="{12E6B63B-A014-2A87-227C-74E7D93649A8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7" creationId="{FB06EE01-3DDB-D57C-2C43-93FD5AE56B21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8" creationId="{8AD5569F-D07F-FEF9-3BEF-3D0519C568CE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9" creationId="{23DE6EA0-900A-4419-E5DF-A6F0523A052D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0" creationId="{CB2E12F9-BA6D-FA4F-6CF5-92940E4A59F7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1" creationId="{9F6D335E-F074-1944-22EA-6B3020637D47}"/>
          </ac:inkMkLst>
        </pc:inkChg>
        <pc:inkChg chg="add del mod">
          <ac:chgData name="Giuseppe Tomassetti" userId="602e5fa9-ac8c-4882-a6c6-5d2537fdee56" providerId="ADAL" clId="{D4871BFF-E641-2E4A-910B-8F3179F111C3}" dt="2023-02-13T13:41:24.713" v="13052"/>
          <ac:inkMkLst>
            <pc:docMk/>
            <pc:sldMk cId="2726397003" sldId="303"/>
            <ac:inkMk id="142" creationId="{0D0B41F4-621C-E186-A128-536EC4770274}"/>
          </ac:inkMkLst>
        </pc:inkChg>
        <pc:inkChg chg="add del mod">
          <ac:chgData name="Giuseppe Tomassetti" userId="602e5fa9-ac8c-4882-a6c6-5d2537fdee56" providerId="ADAL" clId="{D4871BFF-E641-2E4A-910B-8F3179F111C3}" dt="2023-02-13T13:41:24.712" v="13050"/>
          <ac:inkMkLst>
            <pc:docMk/>
            <pc:sldMk cId="2726397003" sldId="303"/>
            <ac:inkMk id="143" creationId="{6E2329AF-FA0C-1CF3-6534-0D0C753409FC}"/>
          </ac:inkMkLst>
        </pc:inkChg>
        <pc:inkChg chg="add del mod">
          <ac:chgData name="Giuseppe Tomassetti" userId="602e5fa9-ac8c-4882-a6c6-5d2537fdee56" providerId="ADAL" clId="{D4871BFF-E641-2E4A-910B-8F3179F111C3}" dt="2023-02-13T13:41:24.712" v="13051"/>
          <ac:inkMkLst>
            <pc:docMk/>
            <pc:sldMk cId="2726397003" sldId="303"/>
            <ac:inkMk id="144" creationId="{98308408-8122-56D0-A100-CB3884B63C65}"/>
          </ac:inkMkLst>
        </pc:inkChg>
        <pc:inkChg chg="add del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5" creationId="{06459687-742A-37BD-F9CD-78D9D543D750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6" creationId="{BC376F6A-85AF-23FD-1A70-AD82A51B9BCD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7" creationId="{07B1C05D-F82F-EED7-598A-6F074CB02CFB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8" creationId="{723AF71B-D013-F02F-3768-9EBB2A4D9AD2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9" creationId="{FE393054-CC10-9A5C-A552-813956243005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50" creationId="{05BA2E9A-362D-B3B7-2978-F92291831095}"/>
          </ac:inkMkLst>
        </pc:inkChg>
        <pc:inkChg chg="add mod">
          <ac:chgData name="Giuseppe Tomassetti" userId="602e5fa9-ac8c-4882-a6c6-5d2537fdee56" providerId="ADAL" clId="{D4871BFF-E641-2E4A-910B-8F3179F111C3}" dt="2023-02-13T13:41:28.437" v="13056"/>
          <ac:inkMkLst>
            <pc:docMk/>
            <pc:sldMk cId="2726397003" sldId="303"/>
            <ac:inkMk id="156" creationId="{2278E0A5-7976-81E1-7ECA-0C21CF876ED4}"/>
          </ac:inkMkLst>
        </pc:inkChg>
        <pc:inkChg chg="add mod">
          <ac:chgData name="Giuseppe Tomassetti" userId="602e5fa9-ac8c-4882-a6c6-5d2537fdee56" providerId="ADAL" clId="{D4871BFF-E641-2E4A-910B-8F3179F111C3}" dt="2023-02-13T13:41:28.437" v="13056"/>
          <ac:inkMkLst>
            <pc:docMk/>
            <pc:sldMk cId="2726397003" sldId="303"/>
            <ac:inkMk id="157" creationId="{F2812149-3EA8-F54C-F4B5-31386E9F219E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3:46:22.578" v="13399" actId="20577"/>
        <pc:sldMkLst>
          <pc:docMk/>
          <pc:sldMk cId="1035407925" sldId="304"/>
        </pc:sldMkLst>
        <pc:spChg chg="del">
          <ac:chgData name="Giuseppe Tomassetti" userId="602e5fa9-ac8c-4882-a6c6-5d2537fdee56" providerId="ADAL" clId="{D4871BFF-E641-2E4A-910B-8F3179F111C3}" dt="2023-02-13T13:42:04.889" v="13061" actId="478"/>
          <ac:spMkLst>
            <pc:docMk/>
            <pc:sldMk cId="1035407925" sldId="304"/>
            <ac:spMk id="2" creationId="{BF6169EB-1600-CC35-97B4-4466A29B0945}"/>
          </ac:spMkLst>
        </pc:spChg>
        <pc:spChg chg="del">
          <ac:chgData name="Giuseppe Tomassetti" userId="602e5fa9-ac8c-4882-a6c6-5d2537fdee56" providerId="ADAL" clId="{D4871BFF-E641-2E4A-910B-8F3179F111C3}" dt="2023-02-13T13:42:04.889" v="13061" actId="478"/>
          <ac:spMkLst>
            <pc:docMk/>
            <pc:sldMk cId="1035407925" sldId="304"/>
            <ac:spMk id="3" creationId="{A3BF9D09-B4D3-BC79-2963-6FB16B0363A2}"/>
          </ac:spMkLst>
        </pc:spChg>
        <pc:spChg chg="add del mod">
          <ac:chgData name="Giuseppe Tomassetti" userId="602e5fa9-ac8c-4882-a6c6-5d2537fdee56" providerId="ADAL" clId="{D4871BFF-E641-2E4A-910B-8F3179F111C3}" dt="2023-02-13T13:45:27.799" v="13172"/>
          <ac:spMkLst>
            <pc:docMk/>
            <pc:sldMk cId="1035407925" sldId="304"/>
            <ac:spMk id="104" creationId="{10492708-5C90-8B35-CA25-CFE91C738B96}"/>
          </ac:spMkLst>
        </pc:spChg>
        <pc:spChg chg="add mod">
          <ac:chgData name="Giuseppe Tomassetti" userId="602e5fa9-ac8c-4882-a6c6-5d2537fdee56" providerId="ADAL" clId="{D4871BFF-E641-2E4A-910B-8F3179F111C3}" dt="2023-02-13T13:46:15.893" v="13386" actId="1076"/>
          <ac:spMkLst>
            <pc:docMk/>
            <pc:sldMk cId="1035407925" sldId="304"/>
            <ac:spMk id="105" creationId="{8F7D938D-013C-FFB2-647F-E381A1C9E8CA}"/>
          </ac:spMkLst>
        </pc:spChg>
        <pc:spChg chg="add mod">
          <ac:chgData name="Giuseppe Tomassetti" userId="602e5fa9-ac8c-4882-a6c6-5d2537fdee56" providerId="ADAL" clId="{D4871BFF-E641-2E4A-910B-8F3179F111C3}" dt="2023-02-13T13:46:22.578" v="13399" actId="20577"/>
          <ac:spMkLst>
            <pc:docMk/>
            <pc:sldMk cId="1035407925" sldId="304"/>
            <ac:spMk id="106" creationId="{B1DF7E4A-E237-5200-E301-BCCA892EF70C}"/>
          </ac:spMkLst>
        </pc:spChg>
        <pc:grpChg chg="mod">
          <ac:chgData name="Giuseppe Tomassetti" userId="602e5fa9-ac8c-4882-a6c6-5d2537fdee56" providerId="ADAL" clId="{D4871BFF-E641-2E4A-910B-8F3179F111C3}" dt="2023-02-13T13:45:25.713" v="13170" actId="1076"/>
          <ac:grpSpMkLst>
            <pc:docMk/>
            <pc:sldMk cId="1035407925" sldId="304"/>
            <ac:grpSpMk id="10" creationId="{EE8B3E89-A68B-6837-FA57-3AEBBB4889CD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25" creationId="{E395AC4C-4A02-C9B9-ACD6-D67B3FD73028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26" creationId="{CEC16FE6-D536-682C-9D1C-71F45F6E5D42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35" creationId="{F254BA26-8038-5165-1851-8FE18046F48A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38" creationId="{C5F41D06-C1F1-ACC2-C098-B5C9C52967D7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48" creationId="{9228A665-5098-A2E5-291A-50D63F2B18EF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49" creationId="{07436BA9-D77C-77BC-D94E-C1B27E7F0CD0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69" creationId="{C6887893-0DF3-3757-53E6-DEBC3422F0AF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70" creationId="{BF919BE5-12AB-23E8-EA9B-542B69206DDB}"/>
          </ac:grpSpMkLst>
        </pc:grpChg>
        <pc:grpChg chg="del mod">
          <ac:chgData name="Giuseppe Tomassetti" userId="602e5fa9-ac8c-4882-a6c6-5d2537fdee56" providerId="ADAL" clId="{D4871BFF-E641-2E4A-910B-8F3179F111C3}" dt="2023-02-13T13:44:27.373" v="13137"/>
          <ac:grpSpMkLst>
            <pc:docMk/>
            <pc:sldMk cId="1035407925" sldId="304"/>
            <ac:grpSpMk id="74" creationId="{8DDA2BEC-4AE7-99A1-69DA-71F4645B5BAB}"/>
          </ac:grpSpMkLst>
        </pc:grpChg>
        <pc:grpChg chg="mod">
          <ac:chgData name="Giuseppe Tomassetti" userId="602e5fa9-ac8c-4882-a6c6-5d2537fdee56" providerId="ADAL" clId="{D4871BFF-E641-2E4A-910B-8F3179F111C3}" dt="2023-02-13T13:45:22.443" v="13169" actId="1076"/>
          <ac:grpSpMkLst>
            <pc:docMk/>
            <pc:sldMk cId="1035407925" sldId="304"/>
            <ac:grpSpMk id="86" creationId="{EEA7C15D-7E9F-D023-1A62-19705BCD868A}"/>
          </ac:grpSpMkLst>
        </pc:grpChg>
        <pc:grpChg chg="del mod">
          <ac:chgData name="Giuseppe Tomassetti" userId="602e5fa9-ac8c-4882-a6c6-5d2537fdee56" providerId="ADAL" clId="{D4871BFF-E641-2E4A-910B-8F3179F111C3}" dt="2023-02-13T13:44:56.850" v="13167"/>
          <ac:grpSpMkLst>
            <pc:docMk/>
            <pc:sldMk cId="1035407925" sldId="304"/>
            <ac:grpSpMk id="93" creationId="{CDD41BF2-CBAF-43EB-0C35-BAE0D39E4B20}"/>
          </ac:grpSpMkLst>
        </pc:grpChg>
        <pc:grpChg chg="mod">
          <ac:chgData name="Giuseppe Tomassetti" userId="602e5fa9-ac8c-4882-a6c6-5d2537fdee56" providerId="ADAL" clId="{D4871BFF-E641-2E4A-910B-8F3179F111C3}" dt="2023-02-13T13:45:22.443" v="13169" actId="1076"/>
          <ac:grpSpMkLst>
            <pc:docMk/>
            <pc:sldMk cId="1035407925" sldId="304"/>
            <ac:grpSpMk id="103" creationId="{694FACD2-670F-36F6-BD4C-BC62B7EECBE9}"/>
          </ac:grpSpMkLst>
        </pc:grpChg>
        <pc:picChg chg="add mod">
          <ac:chgData name="Giuseppe Tomassetti" userId="602e5fa9-ac8c-4882-a6c6-5d2537fdee56" providerId="ADAL" clId="{D4871BFF-E641-2E4A-910B-8F3179F111C3}" dt="2023-02-13T13:45:25.713" v="13170" actId="1076"/>
          <ac:picMkLst>
            <pc:docMk/>
            <pc:sldMk cId="1035407925" sldId="304"/>
            <ac:picMk id="4" creationId="{2DC416FE-30FD-518E-76E4-55FD4D4E5B97}"/>
          </ac:picMkLst>
        </pc:picChg>
        <pc:picChg chg="add mod">
          <ac:chgData name="Giuseppe Tomassetti" userId="602e5fa9-ac8c-4882-a6c6-5d2537fdee56" providerId="ADAL" clId="{D4871BFF-E641-2E4A-910B-8F3179F111C3}" dt="2023-02-13T13:45:25.713" v="13170" actId="1076"/>
          <ac:picMkLst>
            <pc:docMk/>
            <pc:sldMk cId="1035407925" sldId="304"/>
            <ac:picMk id="5" creationId="{E34CE8F7-1513-5CFD-A408-426DCD12C369}"/>
          </ac:picMkLst>
        </pc:pic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6" creationId="{2BC64FD4-8DD6-AF40-880C-955A83660987}"/>
          </ac:inkMkLst>
        </pc:ink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7" creationId="{E8442CB7-317D-33F4-DCF7-A9D7BD83BB2F}"/>
          </ac:inkMkLst>
        </pc:ink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8" creationId="{9EB46B34-A7C8-9262-A982-57CAB1BF34EE}"/>
          </ac:inkMkLst>
        </pc:ink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9" creationId="{7C00A48D-5D88-E614-6203-8EFE6226916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1" creationId="{A89E1329-1310-1948-D0B6-F527BBE2D94C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2" creationId="{7800985F-F320-26D6-DC28-8513C375B639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3" creationId="{E56B3070-907F-746A-DADE-E3EC0501113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4" creationId="{33DBA47E-1324-A318-8FE1-3E5C7C1CF6B4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5" creationId="{3659BD6B-6D09-5437-7915-9522D653D6E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6" creationId="{85ACAFD5-DCE3-6684-5EA2-7B3E3B8474C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7" creationId="{D25E5A4B-80E3-A311-ED89-DB59E8CE03E4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8" creationId="{CEC0FBF4-D4DB-45CC-C5E1-88EE6C23AF46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9" creationId="{03909CD1-B95F-BAF2-82CA-306F7764B699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0" creationId="{79DBEB11-7BF9-CA57-4155-BD3EA609881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1" creationId="{6E4B1C54-58BC-5326-F644-46BEE6E25801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2" creationId="{30400DFD-4063-C2EC-D49A-D61A6D40D6BB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3" creationId="{44ECC96F-CFCB-E510-B3DA-C2F753473892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4" creationId="{4CD50504-AED6-37B1-3929-D11C206BCC5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7" creationId="{70EAE7CB-2762-E37C-C0AB-546B928E8D5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8" creationId="{B2C8F902-7A51-E64B-41FD-93D2DFA23F06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9" creationId="{E81C2031-E77A-C6F6-981D-086845D1139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0" creationId="{E0AF9688-415F-B373-E599-B0CC6A22663B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1" creationId="{B4486A4A-59AB-151B-E664-5A7D1C4DB22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2" creationId="{C097568D-88A5-6ACD-6D9F-A0CE94F3E4C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3" creationId="{BFB8DA52-A43F-6719-5CA8-37856A5C4C21}"/>
          </ac:inkMkLst>
        </pc:inkChg>
        <pc:inkChg chg="add de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4" creationId="{18FE0B1E-1AB2-A9F4-DF80-82D9C1698E04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6" creationId="{3BCD6C6F-DDFF-CA1B-DB15-A5C5CA99D3AF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7" creationId="{B9E2B7FA-A1BA-BFD3-1BEB-DF828A200FDF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9" creationId="{6E40CD4A-B9E4-ACDD-A7DA-BC7B1F35F7FF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0" creationId="{7F46AF2B-875C-67DB-75D2-58E726ACA790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1" creationId="{07B44869-BB60-91A4-CFF8-4FE732739CCB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2" creationId="{D3B6B33F-A10E-A7E3-1254-5A6553C3FA1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3" creationId="{1AF98278-CE86-EFA6-A50D-9D7C0C7E032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4" creationId="{27E03D53-6666-ECCB-2B0B-BCD504688051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5" creationId="{1B07174E-5ECA-E9AA-D8B7-5A9D38BB470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6" creationId="{5ADED98C-E345-B98C-7001-C0DF178F6E69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7" creationId="{316C1D98-07D2-B131-1B7E-1E18E866137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0" creationId="{05C203D5-7210-86E4-5C58-B3A99147698C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1" creationId="{68F837EF-BA38-D014-CF77-5BFC4DD1A98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2" creationId="{C15BA01D-01CE-FDC6-556E-7FFEBE80D57F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3" creationId="{C5603C43-C021-6A49-F73F-8A2F963B29A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4" creationId="{B712E5C6-EA7F-736A-9CDE-38937E8ACDF5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5" creationId="{F09AD96A-2B1B-2243-E3BC-ABA2CACABD5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6" creationId="{7AE09313-FBE8-D900-4DE8-2EDEB3860AD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7" creationId="{5E76A543-8678-C093-57B2-85956D09461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8" creationId="{2ECBC432-CEE0-8A46-8B37-6BC3352D60C0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9" creationId="{7E46F5CD-095B-9CB3-5B93-79F14F824C6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0" creationId="{E9600E46-8E54-DFB9-9AF3-F7EF5C7C0A5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1" creationId="{F967D26E-484E-7E3F-1BA7-FC77802B7D71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2" creationId="{A1C04245-5F41-B731-B8ED-6F6DE8A81BC6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3" creationId="{341F49AE-10DC-4E57-BB71-0B5F569C636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4" creationId="{1EBB1A6E-8A50-C679-26A3-7926A7F734F0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5" creationId="{F03AF348-E2E3-956B-0E8C-88F04EF64512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6" creationId="{DF996F9B-3D01-AB59-AED0-A1C9620ABEC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7" creationId="{44596C4B-813F-6F88-2DDF-4D0D3B317FC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8" creationId="{6206ED62-A23E-CA6C-CFCA-1460EDD081C5}"/>
          </ac:inkMkLst>
        </pc:inkChg>
        <pc:inkChg chg="add del">
          <ac:chgData name="Giuseppe Tomassetti" userId="602e5fa9-ac8c-4882-a6c6-5d2537fdee56" providerId="ADAL" clId="{D4871BFF-E641-2E4A-910B-8F3179F111C3}" dt="2023-02-13T13:44:17.060" v="13133"/>
          <ac:inkMkLst>
            <pc:docMk/>
            <pc:sldMk cId="1035407925" sldId="304"/>
            <ac:inkMk id="71" creationId="{8550DD2D-5C29-7E71-6A1D-75404207FAB2}"/>
          </ac:inkMkLst>
        </pc:inkChg>
        <pc:inkChg chg="add del mod">
          <ac:chgData name="Giuseppe Tomassetti" userId="602e5fa9-ac8c-4882-a6c6-5d2537fdee56" providerId="ADAL" clId="{D4871BFF-E641-2E4A-910B-8F3179F111C3}" dt="2023-02-13T13:44:27.373" v="13137"/>
          <ac:inkMkLst>
            <pc:docMk/>
            <pc:sldMk cId="1035407925" sldId="304"/>
            <ac:inkMk id="72" creationId="{85E1C834-623C-E7C7-CD49-1F9D4D419CB6}"/>
          </ac:inkMkLst>
        </pc:inkChg>
        <pc:inkChg chg="add del mod">
          <ac:chgData name="Giuseppe Tomassetti" userId="602e5fa9-ac8c-4882-a6c6-5d2537fdee56" providerId="ADAL" clId="{D4871BFF-E641-2E4A-910B-8F3179F111C3}" dt="2023-02-13T13:44:27.373" v="13138"/>
          <ac:inkMkLst>
            <pc:docMk/>
            <pc:sldMk cId="1035407925" sldId="304"/>
            <ac:inkMk id="73" creationId="{D882462B-D645-AB59-2075-F13C8B5D30E2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75" creationId="{23912DE1-32ED-135D-F5AD-5A86D1983E26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6" creationId="{98012227-DFD8-2635-F48D-02DB559896E0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7" creationId="{D55189C4-99A1-DEF2-FF4C-58E4C996B776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8" creationId="{A0A7B5EA-C43E-4F95-AB93-1D10F04B8C74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9" creationId="{FAEC2427-4A5F-065A-3BDD-36DFC8C1F106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0" creationId="{7C0CA2C1-C7A6-E6C4-80BA-BD2C5444EC85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1" creationId="{5003AB97-B13C-8D57-6ACF-DFAB9F8B2F92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2" creationId="{98CFE5D1-527A-5E03-C6D9-F9416A8C2F5A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3" creationId="{56CD6F5F-001A-B863-7BE8-0F319CC3D527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4" creationId="{7A8B4AAC-B7E6-8849-6C43-FC284A01A66A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5" creationId="{5B85ADD2-B84D-B1FF-8531-50837515DC77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87" creationId="{D50EB533-5F04-478A-3CE7-652DA993FB55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88" creationId="{80AFABFA-0F6D-3891-9110-7E716C6226F9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89" creationId="{F3F9612B-23EC-2830-C097-12CE5CB144C9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0" creationId="{117D5CA3-55BF-BB3A-C15C-2D01D986190A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1" creationId="{2C13C1EA-3900-F767-7F92-256B633AB8FE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2" creationId="{634240D5-4C22-C666-0EB2-A2463E0CFB51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4" creationId="{06644874-E1D3-F0D5-BD07-7EFD08D1F35A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5" creationId="{B5280843-E13F-80CC-FD71-190A52DBEC00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6" creationId="{AC34E92D-BAA9-E671-C9AA-77B7B6C536A6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7" creationId="{41EC89C7-1A04-F151-ADC8-29C5140EE1AF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8" creationId="{892B662C-94EB-7037-5E07-C185FD690F6E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9" creationId="{22CB3CC3-0D66-6D1C-C638-A2CDBECA2A18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100" creationId="{D431B266-3593-C0BF-CEBF-771A189DDB91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101" creationId="{788BFBE2-BA03-4992-9E20-DB9790ADDDD1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102" creationId="{608CF8C5-7640-B40C-BA8E-56AFA114E2E0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4:00:38.990" v="14512" actId="20577"/>
        <pc:sldMkLst>
          <pc:docMk/>
          <pc:sldMk cId="493936162" sldId="305"/>
        </pc:sldMkLst>
        <pc:spChg chg="del">
          <ac:chgData name="Giuseppe Tomassetti" userId="602e5fa9-ac8c-4882-a6c6-5d2537fdee56" providerId="ADAL" clId="{D4871BFF-E641-2E4A-910B-8F3179F111C3}" dt="2023-02-13T13:46:35.571" v="13401" actId="478"/>
          <ac:spMkLst>
            <pc:docMk/>
            <pc:sldMk cId="493936162" sldId="305"/>
            <ac:spMk id="2" creationId="{ACAEEF26-25C8-5845-26F3-0C5A77484D9D}"/>
          </ac:spMkLst>
        </pc:spChg>
        <pc:spChg chg="del">
          <ac:chgData name="Giuseppe Tomassetti" userId="602e5fa9-ac8c-4882-a6c6-5d2537fdee56" providerId="ADAL" clId="{D4871BFF-E641-2E4A-910B-8F3179F111C3}" dt="2023-02-13T13:46:35.571" v="13401" actId="478"/>
          <ac:spMkLst>
            <pc:docMk/>
            <pc:sldMk cId="493936162" sldId="305"/>
            <ac:spMk id="3" creationId="{CA84339D-048D-7ACB-2290-85EA03769FBE}"/>
          </ac:spMkLst>
        </pc:spChg>
        <pc:spChg chg="add mod">
          <ac:chgData name="Giuseppe Tomassetti" userId="602e5fa9-ac8c-4882-a6c6-5d2537fdee56" providerId="ADAL" clId="{D4871BFF-E641-2E4A-910B-8F3179F111C3}" dt="2023-02-13T13:48:09.721" v="13505" actId="20577"/>
          <ac:spMkLst>
            <pc:docMk/>
            <pc:sldMk cId="493936162" sldId="305"/>
            <ac:spMk id="6" creationId="{BE41C761-999B-D749-0D8B-F5F5B730406C}"/>
          </ac:spMkLst>
        </pc:spChg>
        <pc:spChg chg="add mod">
          <ac:chgData name="Giuseppe Tomassetti" userId="602e5fa9-ac8c-4882-a6c6-5d2537fdee56" providerId="ADAL" clId="{D4871BFF-E641-2E4A-910B-8F3179F111C3}" dt="2023-02-13T13:56:12.645" v="14145" actId="1076"/>
          <ac:spMkLst>
            <pc:docMk/>
            <pc:sldMk cId="493936162" sldId="305"/>
            <ac:spMk id="33" creationId="{93C5DA60-7C6B-48A4-49C3-8D3537610737}"/>
          </ac:spMkLst>
        </pc:spChg>
        <pc:spChg chg="add del mod">
          <ac:chgData name="Giuseppe Tomassetti" userId="602e5fa9-ac8c-4882-a6c6-5d2537fdee56" providerId="ADAL" clId="{D4871BFF-E641-2E4A-910B-8F3179F111C3}" dt="2023-02-13T13:50:09.999" v="13576"/>
          <ac:spMkLst>
            <pc:docMk/>
            <pc:sldMk cId="493936162" sldId="305"/>
            <ac:spMk id="34" creationId="{E2F798F8-3102-5179-5841-34E7D534B8F5}"/>
          </ac:spMkLst>
        </pc:spChg>
        <pc:spChg chg="add del mod">
          <ac:chgData name="Giuseppe Tomassetti" userId="602e5fa9-ac8c-4882-a6c6-5d2537fdee56" providerId="ADAL" clId="{D4871BFF-E641-2E4A-910B-8F3179F111C3}" dt="2023-02-13T13:50:55.666" v="13687" actId="21"/>
          <ac:spMkLst>
            <pc:docMk/>
            <pc:sldMk cId="493936162" sldId="305"/>
            <ac:spMk id="35" creationId="{62379A48-990B-0AB4-E21F-091BC994421E}"/>
          </ac:spMkLst>
        </pc:spChg>
        <pc:spChg chg="add mod">
          <ac:chgData name="Giuseppe Tomassetti" userId="602e5fa9-ac8c-4882-a6c6-5d2537fdee56" providerId="ADAL" clId="{D4871BFF-E641-2E4A-910B-8F3179F111C3}" dt="2023-02-13T13:56:19.794" v="14147" actId="1076"/>
          <ac:spMkLst>
            <pc:docMk/>
            <pc:sldMk cId="493936162" sldId="305"/>
            <ac:spMk id="36" creationId="{6E6E81E1-20B1-8B99-907F-BC80568A92F1}"/>
          </ac:spMkLst>
        </pc:spChg>
        <pc:spChg chg="add del mod">
          <ac:chgData name="Giuseppe Tomassetti" userId="602e5fa9-ac8c-4882-a6c6-5d2537fdee56" providerId="ADAL" clId="{D4871BFF-E641-2E4A-910B-8F3179F111C3}" dt="2023-02-13T13:53:31.420" v="13857"/>
          <ac:spMkLst>
            <pc:docMk/>
            <pc:sldMk cId="493936162" sldId="305"/>
            <ac:spMk id="96" creationId="{323F06A9-C983-5654-3BC7-23E07B7DBEB2}"/>
          </ac:spMkLst>
        </pc:spChg>
        <pc:spChg chg="add del mod">
          <ac:chgData name="Giuseppe Tomassetti" userId="602e5fa9-ac8c-4882-a6c6-5d2537fdee56" providerId="ADAL" clId="{D4871BFF-E641-2E4A-910B-8F3179F111C3}" dt="2023-02-13T13:55:10.539" v="14025"/>
          <ac:spMkLst>
            <pc:docMk/>
            <pc:sldMk cId="493936162" sldId="305"/>
            <ac:spMk id="138" creationId="{5636FF60-4B99-D987-7323-01872BBC544B}"/>
          </ac:spMkLst>
        </pc:spChg>
        <pc:spChg chg="add mod">
          <ac:chgData name="Giuseppe Tomassetti" userId="602e5fa9-ac8c-4882-a6c6-5d2537fdee56" providerId="ADAL" clId="{D4871BFF-E641-2E4A-910B-8F3179F111C3}" dt="2023-02-13T13:58:12.760" v="14388" actId="20577"/>
          <ac:spMkLst>
            <pc:docMk/>
            <pc:sldMk cId="493936162" sldId="305"/>
            <ac:spMk id="139" creationId="{43800FD1-0BBB-8414-3BC0-1008CC130008}"/>
          </ac:spMkLst>
        </pc:spChg>
        <pc:spChg chg="add del mod">
          <ac:chgData name="Giuseppe Tomassetti" userId="602e5fa9-ac8c-4882-a6c6-5d2537fdee56" providerId="ADAL" clId="{D4871BFF-E641-2E4A-910B-8F3179F111C3}" dt="2023-02-13T13:58:47.144" v="14397"/>
          <ac:spMkLst>
            <pc:docMk/>
            <pc:sldMk cId="493936162" sldId="305"/>
            <ac:spMk id="140" creationId="{04F55812-1876-668A-33E0-B6A36642E17E}"/>
          </ac:spMkLst>
        </pc:spChg>
        <pc:spChg chg="add mod">
          <ac:chgData name="Giuseppe Tomassetti" userId="602e5fa9-ac8c-4882-a6c6-5d2537fdee56" providerId="ADAL" clId="{D4871BFF-E641-2E4A-910B-8F3179F111C3}" dt="2023-02-13T13:59:21.858" v="14424" actId="1076"/>
          <ac:spMkLst>
            <pc:docMk/>
            <pc:sldMk cId="493936162" sldId="305"/>
            <ac:spMk id="141" creationId="{AE55E1AB-F197-F42A-C714-64AD5B2AB7C0}"/>
          </ac:spMkLst>
        </pc:spChg>
        <pc:spChg chg="add del mod">
          <ac:chgData name="Giuseppe Tomassetti" userId="602e5fa9-ac8c-4882-a6c6-5d2537fdee56" providerId="ADAL" clId="{D4871BFF-E641-2E4A-910B-8F3179F111C3}" dt="2023-02-13T13:59:55.838" v="14436"/>
          <ac:spMkLst>
            <pc:docMk/>
            <pc:sldMk cId="493936162" sldId="305"/>
            <ac:spMk id="142" creationId="{928E4C18-563A-63BD-D3C9-8F59D8FE6DB5}"/>
          </ac:spMkLst>
        </pc:spChg>
        <pc:spChg chg="add mod">
          <ac:chgData name="Giuseppe Tomassetti" userId="602e5fa9-ac8c-4882-a6c6-5d2537fdee56" providerId="ADAL" clId="{D4871BFF-E641-2E4A-910B-8F3179F111C3}" dt="2023-02-13T14:00:38.990" v="14512" actId="20577"/>
          <ac:spMkLst>
            <pc:docMk/>
            <pc:sldMk cId="493936162" sldId="305"/>
            <ac:spMk id="148" creationId="{14255981-EC3E-88EC-0672-5BAE5E527B47}"/>
          </ac:spMkLst>
        </pc:spChg>
        <pc:spChg chg="add mod">
          <ac:chgData name="Giuseppe Tomassetti" userId="602e5fa9-ac8c-4882-a6c6-5d2537fdee56" providerId="ADAL" clId="{D4871BFF-E641-2E4A-910B-8F3179F111C3}" dt="2023-02-13T14:00:36.537" v="14509" actId="1076"/>
          <ac:spMkLst>
            <pc:docMk/>
            <pc:sldMk cId="493936162" sldId="305"/>
            <ac:spMk id="149" creationId="{49D4DB79-8CCC-11CB-18B6-81F6BAB24B88}"/>
          </ac:spMkLst>
        </pc:spChg>
        <pc:grpChg chg="del mod">
          <ac:chgData name="Giuseppe Tomassetti" userId="602e5fa9-ac8c-4882-a6c6-5d2537fdee56" providerId="ADAL" clId="{D4871BFF-E641-2E4A-910B-8F3179F111C3}" dt="2023-02-13T13:49:16.920" v="13511"/>
          <ac:grpSpMkLst>
            <pc:docMk/>
            <pc:sldMk cId="493936162" sldId="305"/>
            <ac:grpSpMk id="10" creationId="{AB7057E5-23C2-B23E-C5A6-3B1B6244D59A}"/>
          </ac:grpSpMkLst>
        </pc:grpChg>
        <pc:grpChg chg="del mod">
          <ac:chgData name="Giuseppe Tomassetti" userId="602e5fa9-ac8c-4882-a6c6-5d2537fdee56" providerId="ADAL" clId="{D4871BFF-E641-2E4A-910B-8F3179F111C3}" dt="2023-02-13T13:49:25.991" v="13520"/>
          <ac:grpSpMkLst>
            <pc:docMk/>
            <pc:sldMk cId="493936162" sldId="305"/>
            <ac:grpSpMk id="13" creationId="{869F49D3-CF74-6F18-67E4-71643A2C9987}"/>
          </ac:grpSpMkLst>
        </pc:grpChg>
        <pc:grpChg chg="del mod">
          <ac:chgData name="Giuseppe Tomassetti" userId="602e5fa9-ac8c-4882-a6c6-5d2537fdee56" providerId="ADAL" clId="{D4871BFF-E641-2E4A-910B-8F3179F111C3}" dt="2023-02-13T13:49:33.893" v="13529"/>
          <ac:grpSpMkLst>
            <pc:docMk/>
            <pc:sldMk cId="493936162" sldId="305"/>
            <ac:grpSpMk id="16" creationId="{29BE8C0D-9180-C85F-38C4-7D31BF5BC745}"/>
          </ac:grpSpMkLst>
        </pc:grpChg>
        <pc:grpChg chg="del mod">
          <ac:chgData name="Giuseppe Tomassetti" userId="602e5fa9-ac8c-4882-a6c6-5d2537fdee56" providerId="ADAL" clId="{D4871BFF-E641-2E4A-910B-8F3179F111C3}" dt="2023-02-13T13:49:30.634" v="13524"/>
          <ac:grpSpMkLst>
            <pc:docMk/>
            <pc:sldMk cId="493936162" sldId="305"/>
            <ac:grpSpMk id="18" creationId="{0689ECBF-F1D9-B9E9-69C5-237D7BF4D02F}"/>
          </ac:grpSpMkLst>
        </pc:grpChg>
        <pc:grpChg chg="mod">
          <ac:chgData name="Giuseppe Tomassetti" userId="602e5fa9-ac8c-4882-a6c6-5d2537fdee56" providerId="ADAL" clId="{D4871BFF-E641-2E4A-910B-8F3179F111C3}" dt="2023-02-13T13:56:16.677" v="14146" actId="1076"/>
          <ac:grpSpMkLst>
            <pc:docMk/>
            <pc:sldMk cId="493936162" sldId="305"/>
            <ac:grpSpMk id="22" creationId="{E58EFB34-1695-C447-C142-CA543020839F}"/>
          </ac:grpSpMkLst>
        </pc:grpChg>
        <pc:grpChg chg="mod">
          <ac:chgData name="Giuseppe Tomassetti" userId="602e5fa9-ac8c-4882-a6c6-5d2537fdee56" providerId="ADAL" clId="{D4871BFF-E641-2E4A-910B-8F3179F111C3}" dt="2023-02-13T13:56:16.677" v="14146" actId="1076"/>
          <ac:grpSpMkLst>
            <pc:docMk/>
            <pc:sldMk cId="493936162" sldId="305"/>
            <ac:grpSpMk id="27" creationId="{C14E92A9-259F-B573-2115-0406ACB637D5}"/>
          </ac:grpSpMkLst>
        </pc:grpChg>
        <pc:grpChg chg="mod">
          <ac:chgData name="Giuseppe Tomassetti" userId="602e5fa9-ac8c-4882-a6c6-5d2537fdee56" providerId="ADAL" clId="{D4871BFF-E641-2E4A-910B-8F3179F111C3}" dt="2023-02-13T13:56:16.677" v="14146" actId="1076"/>
          <ac:grpSpMkLst>
            <pc:docMk/>
            <pc:sldMk cId="493936162" sldId="305"/>
            <ac:grpSpMk id="32" creationId="{FAD1ACF1-B1A3-2D3A-93D8-3D591944388B}"/>
          </ac:grpSpMkLst>
        </pc:grpChg>
        <pc:grpChg chg="del mod">
          <ac:chgData name="Giuseppe Tomassetti" userId="602e5fa9-ac8c-4882-a6c6-5d2537fdee56" providerId="ADAL" clId="{D4871BFF-E641-2E4A-910B-8F3179F111C3}" dt="2023-02-13T13:54:32.067" v="13920"/>
          <ac:grpSpMkLst>
            <pc:docMk/>
            <pc:sldMk cId="493936162" sldId="305"/>
            <ac:grpSpMk id="43" creationId="{AB2E4151-523A-248C-8493-C3452660046F}"/>
          </ac:grpSpMkLst>
        </pc:grpChg>
        <pc:grpChg chg="mod">
          <ac:chgData name="Giuseppe Tomassetti" userId="602e5fa9-ac8c-4882-a6c6-5d2537fdee56" providerId="ADAL" clId="{D4871BFF-E641-2E4A-910B-8F3179F111C3}" dt="2023-02-13T13:52:05.350" v="13790"/>
          <ac:grpSpMkLst>
            <pc:docMk/>
            <pc:sldMk cId="493936162" sldId="305"/>
            <ac:grpSpMk id="50" creationId="{7FFD004C-07E9-F728-1F5E-C83FA3CCD2FB}"/>
          </ac:grpSpMkLst>
        </pc:grpChg>
        <pc:grpChg chg="del mod">
          <ac:chgData name="Giuseppe Tomassetti" userId="602e5fa9-ac8c-4882-a6c6-5d2537fdee56" providerId="ADAL" clId="{D4871BFF-E641-2E4A-910B-8F3179F111C3}" dt="2023-02-13T13:52:11.905" v="13798"/>
          <ac:grpSpMkLst>
            <pc:docMk/>
            <pc:sldMk cId="493936162" sldId="305"/>
            <ac:grpSpMk id="53" creationId="{C0F5DB5D-6CD9-92B2-CB7F-DA524C4BD350}"/>
          </ac:grpSpMkLst>
        </pc:grpChg>
        <pc:grpChg chg="mod">
          <ac:chgData name="Giuseppe Tomassetti" userId="602e5fa9-ac8c-4882-a6c6-5d2537fdee56" providerId="ADAL" clId="{D4871BFF-E641-2E4A-910B-8F3179F111C3}" dt="2023-02-13T13:52:11.905" v="13798"/>
          <ac:grpSpMkLst>
            <pc:docMk/>
            <pc:sldMk cId="493936162" sldId="305"/>
            <ac:grpSpMk id="58" creationId="{155285F1-150D-9D5A-D9C5-A984A4EA855D}"/>
          </ac:grpSpMkLst>
        </pc:grpChg>
        <pc:grpChg chg="del mod">
          <ac:chgData name="Giuseppe Tomassetti" userId="602e5fa9-ac8c-4882-a6c6-5d2537fdee56" providerId="ADAL" clId="{D4871BFF-E641-2E4A-910B-8F3179F111C3}" dt="2023-02-13T13:52:32.533" v="13814"/>
          <ac:grpSpMkLst>
            <pc:docMk/>
            <pc:sldMk cId="493936162" sldId="305"/>
            <ac:grpSpMk id="68" creationId="{39AB3A24-B87A-709D-A5F0-4EF6F5CDDC3A}"/>
          </ac:grpSpMkLst>
        </pc:grpChg>
        <pc:grpChg chg="del mod">
          <ac:chgData name="Giuseppe Tomassetti" userId="602e5fa9-ac8c-4882-a6c6-5d2537fdee56" providerId="ADAL" clId="{D4871BFF-E641-2E4A-910B-8F3179F111C3}" dt="2023-02-13T13:52:36.306" v="13819"/>
          <ac:grpSpMkLst>
            <pc:docMk/>
            <pc:sldMk cId="493936162" sldId="305"/>
            <ac:grpSpMk id="73" creationId="{BC6F7D7F-BDBD-FA3B-4335-0227ECEEBB15}"/>
          </ac:grpSpMkLst>
        </pc:grpChg>
        <pc:grpChg chg="del mod">
          <ac:chgData name="Giuseppe Tomassetti" userId="602e5fa9-ac8c-4882-a6c6-5d2537fdee56" providerId="ADAL" clId="{D4871BFF-E641-2E4A-910B-8F3179F111C3}" dt="2023-02-13T13:52:45.609" v="13834"/>
          <ac:grpSpMkLst>
            <pc:docMk/>
            <pc:sldMk cId="493936162" sldId="305"/>
            <ac:grpSpMk id="78" creationId="{371DEE90-5C6E-D989-9F10-ADBC73717C48}"/>
          </ac:grpSpMkLst>
        </pc:grpChg>
        <pc:grpChg chg="del mod">
          <ac:chgData name="Giuseppe Tomassetti" userId="602e5fa9-ac8c-4882-a6c6-5d2537fdee56" providerId="ADAL" clId="{D4871BFF-E641-2E4A-910B-8F3179F111C3}" dt="2023-02-13T13:52:57.318" v="13843"/>
          <ac:grpSpMkLst>
            <pc:docMk/>
            <pc:sldMk cId="493936162" sldId="305"/>
            <ac:grpSpMk id="81" creationId="{76ECF169-F370-2EF0-F3F0-595F3F07B978}"/>
          </ac:grpSpMkLst>
        </pc:grpChg>
        <pc:grpChg chg="mod">
          <ac:chgData name="Giuseppe Tomassetti" userId="602e5fa9-ac8c-4882-a6c6-5d2537fdee56" providerId="ADAL" clId="{D4871BFF-E641-2E4A-910B-8F3179F111C3}" dt="2023-02-13T13:52:57.318" v="13843"/>
          <ac:grpSpMkLst>
            <pc:docMk/>
            <pc:sldMk cId="493936162" sldId="305"/>
            <ac:grpSpMk id="86" creationId="{CE787386-F3CF-B9B2-B39D-EB8213CDF194}"/>
          </ac:grpSpMkLst>
        </pc:grpChg>
        <pc:grpChg chg="del mod">
          <ac:chgData name="Giuseppe Tomassetti" userId="602e5fa9-ac8c-4882-a6c6-5d2537fdee56" providerId="ADAL" clId="{D4871BFF-E641-2E4A-910B-8F3179F111C3}" dt="2023-02-13T13:53:06.151" v="13852"/>
          <ac:grpSpMkLst>
            <pc:docMk/>
            <pc:sldMk cId="493936162" sldId="305"/>
            <ac:grpSpMk id="90" creationId="{E1A1A55E-77FB-04D3-585B-9D87D1155AF4}"/>
          </ac:grpSpMkLst>
        </pc:grpChg>
        <pc:grpChg chg="mod">
          <ac:chgData name="Giuseppe Tomassetti" userId="602e5fa9-ac8c-4882-a6c6-5d2537fdee56" providerId="ADAL" clId="{D4871BFF-E641-2E4A-910B-8F3179F111C3}" dt="2023-02-13T13:53:06.151" v="13852"/>
          <ac:grpSpMkLst>
            <pc:docMk/>
            <pc:sldMk cId="493936162" sldId="305"/>
            <ac:grpSpMk id="95" creationId="{3CDCB440-AEF5-DDE7-3BAA-D63D039C850A}"/>
          </ac:grpSpMkLst>
        </pc:grpChg>
        <pc:grpChg chg="del mod">
          <ac:chgData name="Giuseppe Tomassetti" userId="602e5fa9-ac8c-4882-a6c6-5d2537fdee56" providerId="ADAL" clId="{D4871BFF-E641-2E4A-910B-8F3179F111C3}" dt="2023-02-13T13:54:32.066" v="13910"/>
          <ac:grpSpMkLst>
            <pc:docMk/>
            <pc:sldMk cId="493936162" sldId="305"/>
            <ac:grpSpMk id="103" creationId="{16C35549-DFC4-7D2B-C143-4FAE0F475AC4}"/>
          </ac:grpSpMkLst>
        </pc:grpChg>
        <pc:grpChg chg="del mod">
          <ac:chgData name="Giuseppe Tomassetti" userId="602e5fa9-ac8c-4882-a6c6-5d2537fdee56" providerId="ADAL" clId="{D4871BFF-E641-2E4A-910B-8F3179F111C3}" dt="2023-02-13T13:54:32.067" v="13916"/>
          <ac:grpSpMkLst>
            <pc:docMk/>
            <pc:sldMk cId="493936162" sldId="305"/>
            <ac:grpSpMk id="112" creationId="{A25BB61A-159F-204A-A23B-67E3E14B6F2F}"/>
          </ac:grpSpMkLst>
        </pc:grpChg>
        <pc:grpChg chg="del mod">
          <ac:chgData name="Giuseppe Tomassetti" userId="602e5fa9-ac8c-4882-a6c6-5d2537fdee56" providerId="ADAL" clId="{D4871BFF-E641-2E4A-910B-8F3179F111C3}" dt="2023-02-13T13:53:56.413" v="13881"/>
          <ac:grpSpMkLst>
            <pc:docMk/>
            <pc:sldMk cId="493936162" sldId="305"/>
            <ac:grpSpMk id="115" creationId="{EF53F4BB-36A3-8D62-59C3-70DD03689BF2}"/>
          </ac:grpSpMkLst>
        </pc:grpChg>
        <pc:grpChg chg="del mod">
          <ac:chgData name="Giuseppe Tomassetti" userId="602e5fa9-ac8c-4882-a6c6-5d2537fdee56" providerId="ADAL" clId="{D4871BFF-E641-2E4A-910B-8F3179F111C3}" dt="2023-02-13T13:54:32.068" v="13921"/>
          <ac:grpSpMkLst>
            <pc:docMk/>
            <pc:sldMk cId="493936162" sldId="305"/>
            <ac:grpSpMk id="120" creationId="{325C3C96-4614-5165-0CC3-5A5A6B4A5B41}"/>
          </ac:grpSpMkLst>
        </pc:grpChg>
        <pc:grpChg chg="del mod">
          <ac:chgData name="Giuseppe Tomassetti" userId="602e5fa9-ac8c-4882-a6c6-5d2537fdee56" providerId="ADAL" clId="{D4871BFF-E641-2E4A-910B-8F3179F111C3}" dt="2023-02-13T13:54:18.857" v="13899"/>
          <ac:grpSpMkLst>
            <pc:docMk/>
            <pc:sldMk cId="493936162" sldId="305"/>
            <ac:grpSpMk id="123" creationId="{C647C4D7-1EDB-6353-A2B5-F87137C2DE1F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26" creationId="{96EC1380-BAAD-1620-08AB-C7E49F979F01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29" creationId="{F9A56F29-051C-06C3-78D2-4AA410A0738F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33" creationId="{4C5DB2FB-E3ED-0592-989E-9816B6E558D6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37" creationId="{EBFA0E0A-7F85-7D8C-E78E-231B4FEC8D5D}"/>
          </ac:grpSpMkLst>
        </pc:grpChg>
        <pc:grpChg chg="del mod">
          <ac:chgData name="Giuseppe Tomassetti" userId="602e5fa9-ac8c-4882-a6c6-5d2537fdee56" providerId="ADAL" clId="{D4871BFF-E641-2E4A-910B-8F3179F111C3}" dt="2023-02-13T13:59:50.876" v="14433"/>
          <ac:grpSpMkLst>
            <pc:docMk/>
            <pc:sldMk cId="493936162" sldId="305"/>
            <ac:grpSpMk id="147" creationId="{5186B295-1760-538E-0957-97CFE11C6726}"/>
          </ac:grpSpMkLst>
        </pc:grpChg>
        <pc:picChg chg="add mod">
          <ac:chgData name="Giuseppe Tomassetti" userId="602e5fa9-ac8c-4882-a6c6-5d2537fdee56" providerId="ADAL" clId="{D4871BFF-E641-2E4A-910B-8F3179F111C3}" dt="2023-02-13T13:55:14.582" v="14026" actId="1076"/>
          <ac:picMkLst>
            <pc:docMk/>
            <pc:sldMk cId="493936162" sldId="305"/>
            <ac:picMk id="4" creationId="{9D7159DE-B3D4-6F5E-2FF7-B99F24B175D5}"/>
          </ac:picMkLst>
        </pc:picChg>
        <pc:picChg chg="add mod">
          <ac:chgData name="Giuseppe Tomassetti" userId="602e5fa9-ac8c-4882-a6c6-5d2537fdee56" providerId="ADAL" clId="{D4871BFF-E641-2E4A-910B-8F3179F111C3}" dt="2023-02-13T13:51:46.819" v="13775" actId="1076"/>
          <ac:picMkLst>
            <pc:docMk/>
            <pc:sldMk cId="493936162" sldId="305"/>
            <ac:picMk id="5" creationId="{FA23FD3E-CFC4-A09F-6201-34DFB17BF3B2}"/>
          </ac:picMkLst>
        </pc:picChg>
        <pc:inkChg chg="add mod">
          <ac:chgData name="Giuseppe Tomassetti" userId="602e5fa9-ac8c-4882-a6c6-5d2537fdee56" providerId="ADAL" clId="{D4871BFF-E641-2E4A-910B-8F3179F111C3}" dt="2023-02-13T13:56:16.677" v="14146" actId="1076"/>
          <ac:inkMkLst>
            <pc:docMk/>
            <pc:sldMk cId="493936162" sldId="305"/>
            <ac:inkMk id="7" creationId="{C020152C-4DE8-5563-3DF3-F116BD9779AC}"/>
          </ac:inkMkLst>
        </pc:inkChg>
        <pc:inkChg chg="add del mod">
          <ac:chgData name="Giuseppe Tomassetti" userId="602e5fa9-ac8c-4882-a6c6-5d2537fdee56" providerId="ADAL" clId="{D4871BFF-E641-2E4A-910B-8F3179F111C3}" dt="2023-02-13T13:49:16.920" v="13511"/>
          <ac:inkMkLst>
            <pc:docMk/>
            <pc:sldMk cId="493936162" sldId="305"/>
            <ac:inkMk id="8" creationId="{A5A77D03-3557-D004-A218-B9F9D7DD7B58}"/>
          </ac:inkMkLst>
        </pc:inkChg>
        <pc:inkChg chg="add del mod">
          <ac:chgData name="Giuseppe Tomassetti" userId="602e5fa9-ac8c-4882-a6c6-5d2537fdee56" providerId="ADAL" clId="{D4871BFF-E641-2E4A-910B-8F3179F111C3}" dt="2023-02-13T13:49:16.921" v="13512"/>
          <ac:inkMkLst>
            <pc:docMk/>
            <pc:sldMk cId="493936162" sldId="305"/>
            <ac:inkMk id="9" creationId="{E854E1D4-3B47-D4F3-3081-A307F0DDD72F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11" creationId="{A33393CA-ABE8-34F3-E120-D550EFBAB41A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12" creationId="{34EA7CA5-14FF-718E-28E8-443B22CC82F3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14" creationId="{BA750E8E-559F-8E19-0137-72B3131D11AE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15" creationId="{4BF47604-BEBD-BFAB-FBF5-2510A4837253}"/>
          </ac:inkMkLst>
        </pc:inkChg>
        <pc:inkChg chg="add mod">
          <ac:chgData name="Giuseppe Tomassetti" userId="602e5fa9-ac8c-4882-a6c6-5d2537fdee56" providerId="ADAL" clId="{D4871BFF-E641-2E4A-910B-8F3179F111C3}" dt="2023-02-13T13:56:16.677" v="14146" actId="1076"/>
          <ac:inkMkLst>
            <pc:docMk/>
            <pc:sldMk cId="493936162" sldId="305"/>
            <ac:inkMk id="17" creationId="{3A6A55BF-5840-BF1F-3FE7-CA2FBE182B7C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19" creationId="{77B65BD7-40F7-4442-F783-8613481D304D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20" creationId="{9C08B43C-89AF-ADFD-6E61-FD7258BFDDBC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21" creationId="{0324E99E-481D-4136-1ACE-1AA8765F19F1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3" creationId="{3E8E22F3-9394-1452-B9C7-873A9589FFEE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4" creationId="{AF85C2A1-770A-F029-B2C8-CB5BA9725028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5" creationId="{B0D06131-862A-5024-81E2-A3ECE73EC8FE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6" creationId="{86AB42CB-1191-B712-7382-37C873C6AF7C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28" creationId="{9EC92678-034D-1CF6-8C0A-579F95EDE330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29" creationId="{E604CED9-30C9-84F1-26D3-E48147F461F3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30" creationId="{4BF5C3C9-0ABD-86AB-01A9-E954A610D02B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31" creationId="{0E88715F-0EC6-445B-E098-37ACFF0FC4B1}"/>
          </ac:inkMkLst>
        </pc:inkChg>
        <pc:inkChg chg="add">
          <ac:chgData name="Giuseppe Tomassetti" userId="602e5fa9-ac8c-4882-a6c6-5d2537fdee56" providerId="ADAL" clId="{D4871BFF-E641-2E4A-910B-8F3179F111C3}" dt="2023-02-13T13:51:56.686" v="13777" actId="9405"/>
          <ac:inkMkLst>
            <pc:docMk/>
            <pc:sldMk cId="493936162" sldId="305"/>
            <ac:inkMk id="37" creationId="{7648457A-C904-B1A0-FBED-7EC28A52565F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20"/>
          <ac:inkMkLst>
            <pc:docMk/>
            <pc:sldMk cId="493936162" sldId="305"/>
            <ac:inkMk id="38" creationId="{BBA9B477-5A60-078D-A40D-EF2E5D5BA198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8"/>
          <ac:inkMkLst>
            <pc:docMk/>
            <pc:sldMk cId="493936162" sldId="305"/>
            <ac:inkMk id="39" creationId="{17B2C4CE-D4F9-7D27-B3D9-CD2E2948728A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2"/>
          <ac:inkMkLst>
            <pc:docMk/>
            <pc:sldMk cId="493936162" sldId="305"/>
            <ac:inkMk id="40" creationId="{DA094CEE-CDD5-F718-FF88-56A2EBAE1E0E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4"/>
          <ac:inkMkLst>
            <pc:docMk/>
            <pc:sldMk cId="493936162" sldId="305"/>
            <ac:inkMk id="41" creationId="{25EE5A58-D0A6-E94F-A100-4EDD0C27FE62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4"/>
          <ac:inkMkLst>
            <pc:docMk/>
            <pc:sldMk cId="493936162" sldId="305"/>
            <ac:inkMk id="42" creationId="{4E0D5FFF-C603-7576-E859-11427938F71D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4" creationId="{49A01CD7-DCFD-ACE2-35B0-C6F985249D17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5" creationId="{EB596E74-A1BC-CAD0-53B0-F74E7207E401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6" creationId="{862DF6DD-C93B-C67D-DA68-03F29A02CD3F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7" creationId="{AB85B743-B040-39A5-AB9B-5CF9BF2C0F58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8" creationId="{28853E81-8306-1D06-4373-9C59C92C1756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9" creationId="{76E61712-68BD-63E1-B768-3FCD0A1A553A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1" creationId="{23B0129D-80B7-022F-EDD9-921F37309929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2" creationId="{244CB031-A17B-5209-49F3-CDBE199675DA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4" creationId="{2625F453-AF9C-2842-FD44-9B0F458195EB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5" creationId="{113EC7ED-CD1C-B81F-0725-1E2CBBDF11EF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6" creationId="{7DC8DD13-DAFC-81BE-CDBE-DEA571DB9C7B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7" creationId="{C4114E6F-599D-80BD-B038-4E83C765C0D2}"/>
          </ac:inkMkLst>
        </pc:inkChg>
        <pc:inkChg chg="add del">
          <ac:chgData name="Giuseppe Tomassetti" userId="602e5fa9-ac8c-4882-a6c6-5d2537fdee56" providerId="ADAL" clId="{D4871BFF-E641-2E4A-910B-8F3179F111C3}" dt="2023-02-13T13:52:19.589" v="13800"/>
          <ac:inkMkLst>
            <pc:docMk/>
            <pc:sldMk cId="493936162" sldId="305"/>
            <ac:inkMk id="59" creationId="{E2FB9D81-CE11-41EE-0A62-08F2AED8A363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5"/>
          <ac:inkMkLst>
            <pc:docMk/>
            <pc:sldMk cId="493936162" sldId="305"/>
            <ac:inkMk id="60" creationId="{72395B05-E070-178E-8375-57E9F8E93147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1"/>
          <ac:inkMkLst>
            <pc:docMk/>
            <pc:sldMk cId="493936162" sldId="305"/>
            <ac:inkMk id="61" creationId="{E6B7DA3B-F840-1570-A85B-67D29CA4113A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4"/>
          <ac:inkMkLst>
            <pc:docMk/>
            <pc:sldMk cId="493936162" sldId="305"/>
            <ac:inkMk id="62" creationId="{E6B15221-5544-F2A0-AF36-ADED4FB0D3EB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8"/>
          <ac:inkMkLst>
            <pc:docMk/>
            <pc:sldMk cId="493936162" sldId="305"/>
            <ac:inkMk id="63" creationId="{D621682E-DB67-1BD0-28B2-31F6091A20C6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3"/>
          <ac:inkMkLst>
            <pc:docMk/>
            <pc:sldMk cId="493936162" sldId="305"/>
            <ac:inkMk id="64" creationId="{09B1EB30-F587-3B43-5E97-CA8884C189FA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1"/>
          <ac:inkMkLst>
            <pc:docMk/>
            <pc:sldMk cId="493936162" sldId="305"/>
            <ac:inkMk id="65" creationId="{17B30962-F6E5-B0A0-843B-EC4DAA4A39DA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7"/>
          <ac:inkMkLst>
            <pc:docMk/>
            <pc:sldMk cId="493936162" sldId="305"/>
            <ac:inkMk id="66" creationId="{6312217F-0E86-36C1-8D0F-1F3DF13658BE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4"/>
          <ac:inkMkLst>
            <pc:docMk/>
            <pc:sldMk cId="493936162" sldId="305"/>
            <ac:inkMk id="67" creationId="{6F4449AF-7848-C640-9B62-91D0C93DF0DF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5"/>
          <ac:inkMkLst>
            <pc:docMk/>
            <pc:sldMk cId="493936162" sldId="305"/>
            <ac:inkMk id="69" creationId="{6D6013E6-82A3-9A19-F318-4432457B2802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3"/>
          <ac:inkMkLst>
            <pc:docMk/>
            <pc:sldMk cId="493936162" sldId="305"/>
            <ac:inkMk id="70" creationId="{F3C6FE27-953A-D107-C9AE-5D074ED8F969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2"/>
          <ac:inkMkLst>
            <pc:docMk/>
            <pc:sldMk cId="493936162" sldId="305"/>
            <ac:inkMk id="71" creationId="{E7625C7E-6A3E-69FC-2B6D-6D02AB57DE08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0"/>
          <ac:inkMkLst>
            <pc:docMk/>
            <pc:sldMk cId="493936162" sldId="305"/>
            <ac:inkMk id="72" creationId="{E26E400E-41BF-FFC2-549D-C34F8F841A8A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9"/>
          <ac:inkMkLst>
            <pc:docMk/>
            <pc:sldMk cId="493936162" sldId="305"/>
            <ac:inkMk id="74" creationId="{C4C1D3A6-23D5-C394-B332-7B8CD7CFA9CA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0"/>
          <ac:inkMkLst>
            <pc:docMk/>
            <pc:sldMk cId="493936162" sldId="305"/>
            <ac:inkMk id="75" creationId="{B045FDB3-DDEF-FDB7-EEE0-5C7EACD3432B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2"/>
          <ac:inkMkLst>
            <pc:docMk/>
            <pc:sldMk cId="493936162" sldId="305"/>
            <ac:inkMk id="76" creationId="{17E9313C-6DFC-EC4A-0218-1B475329C5B2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6"/>
          <ac:inkMkLst>
            <pc:docMk/>
            <pc:sldMk cId="493936162" sldId="305"/>
            <ac:inkMk id="77" creationId="{6EED7428-AF6A-8669-155B-F3D4CF471311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79" creationId="{C37C8BC3-643A-D47D-1FFA-A5F93F12B2B1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0" creationId="{3F468317-E72B-3554-CBCA-4D8993DC3446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2" creationId="{73F3AE25-FE1C-3D3A-DD2C-16E219D2FC25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3" creationId="{C9A8D3F0-5AA2-8EC2-DFB8-FAEB5415B2E4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4" creationId="{4C1E03D4-A4D5-1B8D-8125-BE3A20CB5062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5" creationId="{AE183F54-2F64-FD52-FD9D-B79017E4F826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87" creationId="{A714D831-0524-069F-5A27-C781FCD94365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88" creationId="{AA84F8E3-781C-5344-341D-667EE1BA1887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89" creationId="{5363FBF5-0302-F50A-06D7-F28AE39DC182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1" creationId="{104B6DE8-6F78-FF41-6677-24B95FCFD247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2" creationId="{C75F7292-60B4-3944-D3FD-15BC2E4FFD8D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3" creationId="{6E25C88A-3710-8DEC-A57E-B456CA85EBD3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4" creationId="{E2BFCEB8-40F7-2B30-8981-A4566C6B4AAA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7"/>
          <ac:inkMkLst>
            <pc:docMk/>
            <pc:sldMk cId="493936162" sldId="305"/>
            <ac:inkMk id="97" creationId="{9696D002-DEBD-8FA0-C60C-204866ED4370}"/>
          </ac:inkMkLst>
        </pc:inkChg>
        <pc:inkChg chg="add del mod">
          <ac:chgData name="Giuseppe Tomassetti" userId="602e5fa9-ac8c-4882-a6c6-5d2537fdee56" providerId="ADAL" clId="{D4871BFF-E641-2E4A-910B-8F3179F111C3}" dt="2023-02-13T13:54:32.064" v="13901"/>
          <ac:inkMkLst>
            <pc:docMk/>
            <pc:sldMk cId="493936162" sldId="305"/>
            <ac:inkMk id="98" creationId="{152B4743-42A4-1026-22CB-8A376124CC3C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0"/>
          <ac:inkMkLst>
            <pc:docMk/>
            <pc:sldMk cId="493936162" sldId="305"/>
            <ac:inkMk id="99" creationId="{3C248625-DD3E-4828-8873-16EC4974384E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3"/>
          <ac:inkMkLst>
            <pc:docMk/>
            <pc:sldMk cId="493936162" sldId="305"/>
            <ac:inkMk id="100" creationId="{89C1942B-6817-23A6-34E5-DFDF9D2C6F48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8"/>
          <ac:inkMkLst>
            <pc:docMk/>
            <pc:sldMk cId="493936162" sldId="305"/>
            <ac:inkMk id="101" creationId="{AE723330-1B86-6EB7-D945-267C3BD19259}"/>
          </ac:inkMkLst>
        </pc:inkChg>
        <pc:inkChg chg="add del mod">
          <ac:chgData name="Giuseppe Tomassetti" userId="602e5fa9-ac8c-4882-a6c6-5d2537fdee56" providerId="ADAL" clId="{D4871BFF-E641-2E4A-910B-8F3179F111C3}" dt="2023-02-13T13:54:32.062" v="13900"/>
          <ac:inkMkLst>
            <pc:docMk/>
            <pc:sldMk cId="493936162" sldId="305"/>
            <ac:inkMk id="102" creationId="{BE70A094-2669-97EB-3FB3-E25385BC9689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9"/>
          <ac:inkMkLst>
            <pc:docMk/>
            <pc:sldMk cId="493936162" sldId="305"/>
            <ac:inkMk id="104" creationId="{B13023FF-5820-AD04-E1B8-E3B02C5E24CA}"/>
          </ac:inkMkLst>
        </pc:inkChg>
        <pc:inkChg chg="add del mod">
          <ac:chgData name="Giuseppe Tomassetti" userId="602e5fa9-ac8c-4882-a6c6-5d2537fdee56" providerId="ADAL" clId="{D4871BFF-E641-2E4A-910B-8F3179F111C3}" dt="2023-02-13T13:54:32.064" v="13902"/>
          <ac:inkMkLst>
            <pc:docMk/>
            <pc:sldMk cId="493936162" sldId="305"/>
            <ac:inkMk id="105" creationId="{B5A7BE79-E120-2FC7-C592-3CC9E7BF2516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5"/>
          <ac:inkMkLst>
            <pc:docMk/>
            <pc:sldMk cId="493936162" sldId="305"/>
            <ac:inkMk id="106" creationId="{511E1DA7-100E-5013-A8CE-30CB05D83776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6"/>
          <ac:inkMkLst>
            <pc:docMk/>
            <pc:sldMk cId="493936162" sldId="305"/>
            <ac:inkMk id="107" creationId="{F960E395-3B5C-34BD-66C2-B2EFFC0A71CC}"/>
          </ac:inkMkLst>
        </pc:inkChg>
        <pc:inkChg chg="add del mod">
          <ac:chgData name="Giuseppe Tomassetti" userId="602e5fa9-ac8c-4882-a6c6-5d2537fdee56" providerId="ADAL" clId="{D4871BFF-E641-2E4A-910B-8F3179F111C3}" dt="2023-02-13T13:54:32.064" v="13903"/>
          <ac:inkMkLst>
            <pc:docMk/>
            <pc:sldMk cId="493936162" sldId="305"/>
            <ac:inkMk id="108" creationId="{114D6061-1E08-3943-7FF5-73A3E65F2723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2"/>
          <ac:inkMkLst>
            <pc:docMk/>
            <pc:sldMk cId="493936162" sldId="305"/>
            <ac:inkMk id="109" creationId="{646ADC8C-E94B-FEF8-C1C7-E7BA92ABE12A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3"/>
          <ac:inkMkLst>
            <pc:docMk/>
            <pc:sldMk cId="493936162" sldId="305"/>
            <ac:inkMk id="110" creationId="{302C300D-B38A-F89E-250F-DCBAB31F69D0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09"/>
          <ac:inkMkLst>
            <pc:docMk/>
            <pc:sldMk cId="493936162" sldId="305"/>
            <ac:inkMk id="111" creationId="{E6F81AC0-25B3-0E0C-1335-F59669080651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7"/>
          <ac:inkMkLst>
            <pc:docMk/>
            <pc:sldMk cId="493936162" sldId="305"/>
            <ac:inkMk id="113" creationId="{432980D0-35CA-B4A0-1D21-F87F05752F5E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6"/>
          <ac:inkMkLst>
            <pc:docMk/>
            <pc:sldMk cId="493936162" sldId="305"/>
            <ac:inkMk id="114" creationId="{513B6918-9B5D-63B5-8063-A49A98660E05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1"/>
          <ac:inkMkLst>
            <pc:docMk/>
            <pc:sldMk cId="493936162" sldId="305"/>
            <ac:inkMk id="116" creationId="{6F9C3C4A-AA4F-E97F-4F2A-FE4273C98553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4"/>
          <ac:inkMkLst>
            <pc:docMk/>
            <pc:sldMk cId="493936162" sldId="305"/>
            <ac:inkMk id="117" creationId="{213EA4BF-3017-EB6C-EDC8-302A7B3B178A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1"/>
          <ac:inkMkLst>
            <pc:docMk/>
            <pc:sldMk cId="493936162" sldId="305"/>
            <ac:inkMk id="118" creationId="{8A29112F-1701-B078-3C7C-996ACE89B06D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5"/>
          <ac:inkMkLst>
            <pc:docMk/>
            <pc:sldMk cId="493936162" sldId="305"/>
            <ac:inkMk id="119" creationId="{E9A1B1E6-83A5-0AD1-6D31-9CE021534D9D}"/>
          </ac:inkMkLst>
        </pc:inkChg>
        <pc:inkChg chg="add mod">
          <ac:chgData name="Giuseppe Tomassetti" userId="602e5fa9-ac8c-4882-a6c6-5d2537fdee56" providerId="ADAL" clId="{D4871BFF-E641-2E4A-910B-8F3179F111C3}" dt="2023-02-13T13:58:46.389" v="14395" actId="1076"/>
          <ac:inkMkLst>
            <pc:docMk/>
            <pc:sldMk cId="493936162" sldId="305"/>
            <ac:inkMk id="121" creationId="{0303F0A8-138F-98D1-6390-E12273D5CF57}"/>
          </ac:inkMkLst>
        </pc:inkChg>
        <pc:inkChg chg="add del mod">
          <ac:chgData name="Giuseppe Tomassetti" userId="602e5fa9-ac8c-4882-a6c6-5d2537fdee56" providerId="ADAL" clId="{D4871BFF-E641-2E4A-910B-8F3179F111C3}" dt="2023-02-13T13:54:18.857" v="13899"/>
          <ac:inkMkLst>
            <pc:docMk/>
            <pc:sldMk cId="493936162" sldId="305"/>
            <ac:inkMk id="122" creationId="{F809ADD4-8737-884A-DFE5-419E6C1B4052}"/>
          </ac:inkMkLst>
        </pc:inkChg>
        <pc:inkChg chg="add mod">
          <ac:chgData name="Giuseppe Tomassetti" userId="602e5fa9-ac8c-4882-a6c6-5d2537fdee56" providerId="ADAL" clId="{D4871BFF-E641-2E4A-910B-8F3179F111C3}" dt="2023-02-13T13:54:08.562" v="13887"/>
          <ac:inkMkLst>
            <pc:docMk/>
            <pc:sldMk cId="493936162" sldId="305"/>
            <ac:inkMk id="124" creationId="{8D4A9C67-B433-2E0F-C761-D9C741565FE1}"/>
          </ac:inkMkLst>
        </pc:inkChg>
        <pc:inkChg chg="add mod">
          <ac:chgData name="Giuseppe Tomassetti" userId="602e5fa9-ac8c-4882-a6c6-5d2537fdee56" providerId="ADAL" clId="{D4871BFF-E641-2E4A-910B-8F3179F111C3}" dt="2023-02-13T13:54:08.562" v="13887"/>
          <ac:inkMkLst>
            <pc:docMk/>
            <pc:sldMk cId="493936162" sldId="305"/>
            <ac:inkMk id="125" creationId="{55F91C42-F0A5-5CCB-75C5-D48FB9F59F5E}"/>
          </ac:inkMkLst>
        </pc:inkChg>
        <pc:inkChg chg="add mod">
          <ac:chgData name="Giuseppe Tomassetti" userId="602e5fa9-ac8c-4882-a6c6-5d2537fdee56" providerId="ADAL" clId="{D4871BFF-E641-2E4A-910B-8F3179F111C3}" dt="2023-02-13T13:54:09.812" v="13890"/>
          <ac:inkMkLst>
            <pc:docMk/>
            <pc:sldMk cId="493936162" sldId="305"/>
            <ac:inkMk id="127" creationId="{86E9A2A1-5518-FF30-4D65-5ABEDE5789A9}"/>
          </ac:inkMkLst>
        </pc:inkChg>
        <pc:inkChg chg="add mod">
          <ac:chgData name="Giuseppe Tomassetti" userId="602e5fa9-ac8c-4882-a6c6-5d2537fdee56" providerId="ADAL" clId="{D4871BFF-E641-2E4A-910B-8F3179F111C3}" dt="2023-02-13T13:54:09.812" v="13890"/>
          <ac:inkMkLst>
            <pc:docMk/>
            <pc:sldMk cId="493936162" sldId="305"/>
            <ac:inkMk id="128" creationId="{9C6D5F0E-AD6C-75CE-8D26-E5933C6DF4AD}"/>
          </ac:inkMkLst>
        </pc:inkChg>
        <pc:inkChg chg="add mod">
          <ac:chgData name="Giuseppe Tomassetti" userId="602e5fa9-ac8c-4882-a6c6-5d2537fdee56" providerId="ADAL" clId="{D4871BFF-E641-2E4A-910B-8F3179F111C3}" dt="2023-02-13T13:54:12.930" v="13894"/>
          <ac:inkMkLst>
            <pc:docMk/>
            <pc:sldMk cId="493936162" sldId="305"/>
            <ac:inkMk id="130" creationId="{084FA25D-D5A2-87DB-F5C0-AD08617F7133}"/>
          </ac:inkMkLst>
        </pc:inkChg>
        <pc:inkChg chg="add mod">
          <ac:chgData name="Giuseppe Tomassetti" userId="602e5fa9-ac8c-4882-a6c6-5d2537fdee56" providerId="ADAL" clId="{D4871BFF-E641-2E4A-910B-8F3179F111C3}" dt="2023-02-13T13:54:12.930" v="13894"/>
          <ac:inkMkLst>
            <pc:docMk/>
            <pc:sldMk cId="493936162" sldId="305"/>
            <ac:inkMk id="131" creationId="{BA32924E-F374-1BDB-1C2C-D4513EF13ADD}"/>
          </ac:inkMkLst>
        </pc:inkChg>
        <pc:inkChg chg="add mod">
          <ac:chgData name="Giuseppe Tomassetti" userId="602e5fa9-ac8c-4882-a6c6-5d2537fdee56" providerId="ADAL" clId="{D4871BFF-E641-2E4A-910B-8F3179F111C3}" dt="2023-02-13T13:54:12.930" v="13894"/>
          <ac:inkMkLst>
            <pc:docMk/>
            <pc:sldMk cId="493936162" sldId="305"/>
            <ac:inkMk id="132" creationId="{4578F8A4-27CE-39A3-377F-D1DF4215ED3A}"/>
          </ac:inkMkLst>
        </pc:inkChg>
        <pc:inkChg chg="add mod">
          <ac:chgData name="Giuseppe Tomassetti" userId="602e5fa9-ac8c-4882-a6c6-5d2537fdee56" providerId="ADAL" clId="{D4871BFF-E641-2E4A-910B-8F3179F111C3}" dt="2023-02-13T13:54:16.393" v="13898"/>
          <ac:inkMkLst>
            <pc:docMk/>
            <pc:sldMk cId="493936162" sldId="305"/>
            <ac:inkMk id="134" creationId="{4F7DCC50-3062-4160-4289-CA1AB015D0A5}"/>
          </ac:inkMkLst>
        </pc:inkChg>
        <pc:inkChg chg="add mod">
          <ac:chgData name="Giuseppe Tomassetti" userId="602e5fa9-ac8c-4882-a6c6-5d2537fdee56" providerId="ADAL" clId="{D4871BFF-E641-2E4A-910B-8F3179F111C3}" dt="2023-02-13T13:54:16.393" v="13898"/>
          <ac:inkMkLst>
            <pc:docMk/>
            <pc:sldMk cId="493936162" sldId="305"/>
            <ac:inkMk id="135" creationId="{9A4FBEFD-13AD-DE0C-7C2D-C2EF1C7651F7}"/>
          </ac:inkMkLst>
        </pc:inkChg>
        <pc:inkChg chg="add mod">
          <ac:chgData name="Giuseppe Tomassetti" userId="602e5fa9-ac8c-4882-a6c6-5d2537fdee56" providerId="ADAL" clId="{D4871BFF-E641-2E4A-910B-8F3179F111C3}" dt="2023-02-13T13:54:16.393" v="13898"/>
          <ac:inkMkLst>
            <pc:docMk/>
            <pc:sldMk cId="493936162" sldId="305"/>
            <ac:inkMk id="136" creationId="{C5D54055-4C6F-56C8-539A-E1A14CABDBEB}"/>
          </ac:inkMkLst>
        </pc:inkChg>
        <pc:inkChg chg="add del mod">
          <ac:chgData name="Giuseppe Tomassetti" userId="602e5fa9-ac8c-4882-a6c6-5d2537fdee56" providerId="ADAL" clId="{D4871BFF-E641-2E4A-910B-8F3179F111C3}" dt="2023-02-13T13:59:50.875" v="14432"/>
          <ac:inkMkLst>
            <pc:docMk/>
            <pc:sldMk cId="493936162" sldId="305"/>
            <ac:inkMk id="143" creationId="{4BC25FE5-75F2-3A37-2641-390EED13DB93}"/>
          </ac:inkMkLst>
        </pc:inkChg>
        <pc:inkChg chg="add del mod">
          <ac:chgData name="Giuseppe Tomassetti" userId="602e5fa9-ac8c-4882-a6c6-5d2537fdee56" providerId="ADAL" clId="{D4871BFF-E641-2E4A-910B-8F3179F111C3}" dt="2023-02-13T13:59:50.876" v="14433"/>
          <ac:inkMkLst>
            <pc:docMk/>
            <pc:sldMk cId="493936162" sldId="305"/>
            <ac:inkMk id="144" creationId="{41A772BF-1D02-5471-F30F-CF6C9CE67433}"/>
          </ac:inkMkLst>
        </pc:inkChg>
        <pc:inkChg chg="add del mod">
          <ac:chgData name="Giuseppe Tomassetti" userId="602e5fa9-ac8c-4882-a6c6-5d2537fdee56" providerId="ADAL" clId="{D4871BFF-E641-2E4A-910B-8F3179F111C3}" dt="2023-02-13T13:59:50.876" v="14434"/>
          <ac:inkMkLst>
            <pc:docMk/>
            <pc:sldMk cId="493936162" sldId="305"/>
            <ac:inkMk id="145" creationId="{F513686E-5BD9-AB75-62DB-E8F846C81E34}"/>
          </ac:inkMkLst>
        </pc:inkChg>
        <pc:inkChg chg="add del mod">
          <ac:chgData name="Giuseppe Tomassetti" userId="602e5fa9-ac8c-4882-a6c6-5d2537fdee56" providerId="ADAL" clId="{D4871BFF-E641-2E4A-910B-8F3179F111C3}" dt="2023-02-13T13:59:50.875" v="14431"/>
          <ac:inkMkLst>
            <pc:docMk/>
            <pc:sldMk cId="493936162" sldId="305"/>
            <ac:inkMk id="146" creationId="{454BA83B-8927-3800-84C6-37D7FB889886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4:36:03.198" v="16486" actId="21"/>
        <pc:sldMkLst>
          <pc:docMk/>
          <pc:sldMk cId="179212993" sldId="306"/>
        </pc:sldMkLst>
        <pc:spChg chg="del">
          <ac:chgData name="Giuseppe Tomassetti" userId="602e5fa9-ac8c-4882-a6c6-5d2537fdee56" providerId="ADAL" clId="{D4871BFF-E641-2E4A-910B-8F3179F111C3}" dt="2023-02-13T13:51:11.659" v="13689" actId="478"/>
          <ac:spMkLst>
            <pc:docMk/>
            <pc:sldMk cId="179212993" sldId="306"/>
            <ac:spMk id="2" creationId="{6A0FE193-F723-3E8C-8C18-52F04CE413A6}"/>
          </ac:spMkLst>
        </pc:spChg>
        <pc:spChg chg="del">
          <ac:chgData name="Giuseppe Tomassetti" userId="602e5fa9-ac8c-4882-a6c6-5d2537fdee56" providerId="ADAL" clId="{D4871BFF-E641-2E4A-910B-8F3179F111C3}" dt="2023-02-13T13:51:11.659" v="13689" actId="478"/>
          <ac:spMkLst>
            <pc:docMk/>
            <pc:sldMk cId="179212993" sldId="306"/>
            <ac:spMk id="3" creationId="{CD9FEC56-F991-EE8A-A454-7A65D81E505F}"/>
          </ac:spMkLst>
        </pc:spChg>
        <pc:spChg chg="add mod">
          <ac:chgData name="Giuseppe Tomassetti" userId="602e5fa9-ac8c-4882-a6c6-5d2537fdee56" providerId="ADAL" clId="{D4871BFF-E641-2E4A-910B-8F3179F111C3}" dt="2023-02-13T14:28:43.352" v="16264" actId="1076"/>
          <ac:spMkLst>
            <pc:docMk/>
            <pc:sldMk cId="179212993" sldId="306"/>
            <ac:spMk id="4" creationId="{51ED5493-28C7-8B87-8046-F18C6F6FDBB1}"/>
          </ac:spMkLst>
        </pc:spChg>
        <pc:spChg chg="add del mod">
          <ac:chgData name="Giuseppe Tomassetti" userId="602e5fa9-ac8c-4882-a6c6-5d2537fdee56" providerId="ADAL" clId="{D4871BFF-E641-2E4A-910B-8F3179F111C3}" dt="2023-02-13T14:18:16.001" v="15551"/>
          <ac:spMkLst>
            <pc:docMk/>
            <pc:sldMk cId="179212993" sldId="306"/>
            <ac:spMk id="5" creationId="{6F3A86C0-744C-273E-34E5-A6FA8BAAD3B3}"/>
          </ac:spMkLst>
        </pc:spChg>
        <pc:spChg chg="add mod">
          <ac:chgData name="Giuseppe Tomassetti" userId="602e5fa9-ac8c-4882-a6c6-5d2537fdee56" providerId="ADAL" clId="{D4871BFF-E641-2E4A-910B-8F3179F111C3}" dt="2023-02-13T14:28:49.395" v="16267" actId="14100"/>
          <ac:spMkLst>
            <pc:docMk/>
            <pc:sldMk cId="179212993" sldId="306"/>
            <ac:spMk id="113" creationId="{58EA791F-318F-515B-A596-9429F3A99849}"/>
          </ac:spMkLst>
        </pc:spChg>
        <pc:spChg chg="add mod">
          <ac:chgData name="Giuseppe Tomassetti" userId="602e5fa9-ac8c-4882-a6c6-5d2537fdee56" providerId="ADAL" clId="{D4871BFF-E641-2E4A-910B-8F3179F111C3}" dt="2023-02-13T14:35:57.766" v="16484" actId="1076"/>
          <ac:spMkLst>
            <pc:docMk/>
            <pc:sldMk cId="179212993" sldId="306"/>
            <ac:spMk id="114" creationId="{967BC007-F3BC-8792-8C93-D27052760829}"/>
          </ac:spMkLst>
        </pc:spChg>
        <pc:spChg chg="add del mod">
          <ac:chgData name="Giuseppe Tomassetti" userId="602e5fa9-ac8c-4882-a6c6-5d2537fdee56" providerId="ADAL" clId="{D4871BFF-E641-2E4A-910B-8F3179F111C3}" dt="2023-02-13T14:22:33.651" v="15876"/>
          <ac:spMkLst>
            <pc:docMk/>
            <pc:sldMk cId="179212993" sldId="306"/>
            <ac:spMk id="115" creationId="{82E333C3-BA53-33CE-BEAA-D7DEAD02FE98}"/>
          </ac:spMkLst>
        </pc:spChg>
        <pc:spChg chg="add mod">
          <ac:chgData name="Giuseppe Tomassetti" userId="602e5fa9-ac8c-4882-a6c6-5d2537fdee56" providerId="ADAL" clId="{D4871BFF-E641-2E4A-910B-8F3179F111C3}" dt="2023-02-13T14:29:32.323" v="16277" actId="1076"/>
          <ac:spMkLst>
            <pc:docMk/>
            <pc:sldMk cId="179212993" sldId="306"/>
            <ac:spMk id="116" creationId="{A8BD1E23-C397-70B6-B2C9-8396ED7A2DF2}"/>
          </ac:spMkLst>
        </pc:spChg>
        <pc:spChg chg="add mod">
          <ac:chgData name="Giuseppe Tomassetti" userId="602e5fa9-ac8c-4882-a6c6-5d2537fdee56" providerId="ADAL" clId="{D4871BFF-E641-2E4A-910B-8F3179F111C3}" dt="2023-02-13T14:29:32.323" v="16277" actId="1076"/>
          <ac:spMkLst>
            <pc:docMk/>
            <pc:sldMk cId="179212993" sldId="306"/>
            <ac:spMk id="117" creationId="{F0DD3469-7D34-AC4A-D407-3C0C85725027}"/>
          </ac:spMkLst>
        </pc:spChg>
        <pc:spChg chg="add del mod">
          <ac:chgData name="Giuseppe Tomassetti" userId="602e5fa9-ac8c-4882-a6c6-5d2537fdee56" providerId="ADAL" clId="{D4871BFF-E641-2E4A-910B-8F3179F111C3}" dt="2023-02-13T14:25:36.075" v="16138"/>
          <ac:spMkLst>
            <pc:docMk/>
            <pc:sldMk cId="179212993" sldId="306"/>
            <ac:spMk id="163" creationId="{A96F8F82-1DB6-C963-2BEE-7EDB50820F8E}"/>
          </ac:spMkLst>
        </pc:spChg>
        <pc:spChg chg="add del mod">
          <ac:chgData name="Giuseppe Tomassetti" userId="602e5fa9-ac8c-4882-a6c6-5d2537fdee56" providerId="ADAL" clId="{D4871BFF-E641-2E4A-910B-8F3179F111C3}" dt="2023-02-13T14:29:05.384" v="16273"/>
          <ac:spMkLst>
            <pc:docMk/>
            <pc:sldMk cId="179212993" sldId="306"/>
            <ac:spMk id="269" creationId="{EF970097-3836-9C64-C1AA-780CB3D2961D}"/>
          </ac:spMkLst>
        </pc:spChg>
        <pc:spChg chg="add mod">
          <ac:chgData name="Giuseppe Tomassetti" userId="602e5fa9-ac8c-4882-a6c6-5d2537fdee56" providerId="ADAL" clId="{D4871BFF-E641-2E4A-910B-8F3179F111C3}" dt="2023-02-13T14:29:24.445" v="16276" actId="571"/>
          <ac:spMkLst>
            <pc:docMk/>
            <pc:sldMk cId="179212993" sldId="306"/>
            <ac:spMk id="294" creationId="{3B34F2A5-9277-4B1B-40BB-C748FA8CE891}"/>
          </ac:spMkLst>
        </pc:spChg>
        <pc:spChg chg="add mod">
          <ac:chgData name="Giuseppe Tomassetti" userId="602e5fa9-ac8c-4882-a6c6-5d2537fdee56" providerId="ADAL" clId="{D4871BFF-E641-2E4A-910B-8F3179F111C3}" dt="2023-02-13T14:29:24.445" v="16276" actId="571"/>
          <ac:spMkLst>
            <pc:docMk/>
            <pc:sldMk cId="179212993" sldId="306"/>
            <ac:spMk id="295" creationId="{DEC35902-8118-F8EF-C787-D5BF45820559}"/>
          </ac:spMkLst>
        </pc:spChg>
        <pc:spChg chg="add del mod">
          <ac:chgData name="Giuseppe Tomassetti" userId="602e5fa9-ac8c-4882-a6c6-5d2537fdee56" providerId="ADAL" clId="{D4871BFF-E641-2E4A-910B-8F3179F111C3}" dt="2023-02-13T14:36:03.198" v="16486" actId="21"/>
          <ac:spMkLst>
            <pc:docMk/>
            <pc:sldMk cId="179212993" sldId="306"/>
            <ac:spMk id="433" creationId="{D2E26369-E037-4B63-1D25-B8F70A0E8BCF}"/>
          </ac:spMkLst>
        </pc:spChg>
        <pc:grpChg chg="del mod">
          <ac:chgData name="Giuseppe Tomassetti" userId="602e5fa9-ac8c-4882-a6c6-5d2537fdee56" providerId="ADAL" clId="{D4871BFF-E641-2E4A-910B-8F3179F111C3}" dt="2023-02-13T14:18:37.431" v="15561"/>
          <ac:grpSpMkLst>
            <pc:docMk/>
            <pc:sldMk cId="179212993" sldId="306"/>
            <ac:grpSpMk id="11" creationId="{95C2C98A-EB1D-8AAD-ED37-D4AEEBA148AC}"/>
          </ac:grpSpMkLst>
        </pc:grpChg>
        <pc:grpChg chg="del mod">
          <ac:chgData name="Giuseppe Tomassetti" userId="602e5fa9-ac8c-4882-a6c6-5d2537fdee56" providerId="ADAL" clId="{D4871BFF-E641-2E4A-910B-8F3179F111C3}" dt="2023-02-13T14:18:46.276" v="15570"/>
          <ac:grpSpMkLst>
            <pc:docMk/>
            <pc:sldMk cId="179212993" sldId="306"/>
            <ac:grpSpMk id="17" creationId="{61263EB5-EA36-3DC5-E5D3-183ABC383555}"/>
          </ac:grpSpMkLst>
        </pc:grpChg>
        <pc:grpChg chg="mod">
          <ac:chgData name="Giuseppe Tomassetti" userId="602e5fa9-ac8c-4882-a6c6-5d2537fdee56" providerId="ADAL" clId="{D4871BFF-E641-2E4A-910B-8F3179F111C3}" dt="2023-02-13T14:29:03.530" v="16271" actId="1076"/>
          <ac:grpSpMkLst>
            <pc:docMk/>
            <pc:sldMk cId="179212993" sldId="306"/>
            <ac:grpSpMk id="19" creationId="{AC6345AF-29EA-BAED-3404-D53E85F8577D}"/>
          </ac:grpSpMkLst>
        </pc:grpChg>
        <pc:grpChg chg="mod">
          <ac:chgData name="Giuseppe Tomassetti" userId="602e5fa9-ac8c-4882-a6c6-5d2537fdee56" providerId="ADAL" clId="{D4871BFF-E641-2E4A-910B-8F3179F111C3}" dt="2023-02-13T14:29:03.530" v="16271" actId="1076"/>
          <ac:grpSpMkLst>
            <pc:docMk/>
            <pc:sldMk cId="179212993" sldId="306"/>
            <ac:grpSpMk id="24" creationId="{9232EF4A-A667-23CA-43BE-BE0629D24C7C}"/>
          </ac:grpSpMkLst>
        </pc:grpChg>
        <pc:grpChg chg="del mod">
          <ac:chgData name="Giuseppe Tomassetti" userId="602e5fa9-ac8c-4882-a6c6-5d2537fdee56" providerId="ADAL" clId="{D4871BFF-E641-2E4A-910B-8F3179F111C3}" dt="2023-02-13T14:19:00.648" v="15582"/>
          <ac:grpSpMkLst>
            <pc:docMk/>
            <pc:sldMk cId="179212993" sldId="306"/>
            <ac:grpSpMk id="27" creationId="{544DCA24-F310-84C6-2156-07F9F758C12D}"/>
          </ac:grpSpMkLst>
        </pc:grpChg>
        <pc:grpChg chg="mod">
          <ac:chgData name="Giuseppe Tomassetti" userId="602e5fa9-ac8c-4882-a6c6-5d2537fdee56" providerId="ADAL" clId="{D4871BFF-E641-2E4A-910B-8F3179F111C3}" dt="2023-02-13T14:29:03.530" v="16271" actId="1076"/>
          <ac:grpSpMkLst>
            <pc:docMk/>
            <pc:sldMk cId="179212993" sldId="306"/>
            <ac:grpSpMk id="31" creationId="{0BA475BB-FCF3-FC86-5B36-BF80499EEF43}"/>
          </ac:grpSpMkLst>
        </pc:grpChg>
        <pc:grpChg chg="del mod">
          <ac:chgData name="Giuseppe Tomassetti" userId="602e5fa9-ac8c-4882-a6c6-5d2537fdee56" providerId="ADAL" clId="{D4871BFF-E641-2E4A-910B-8F3179F111C3}" dt="2023-02-13T14:19:11.142" v="15599"/>
          <ac:grpSpMkLst>
            <pc:docMk/>
            <pc:sldMk cId="179212993" sldId="306"/>
            <ac:grpSpMk id="43" creationId="{C093F4CE-D554-C55E-5ED1-51D69E21EE57}"/>
          </ac:grpSpMkLst>
        </pc:grpChg>
        <pc:grpChg chg="del mod">
          <ac:chgData name="Giuseppe Tomassetti" userId="602e5fa9-ac8c-4882-a6c6-5d2537fdee56" providerId="ADAL" clId="{D4871BFF-E641-2E4A-910B-8F3179F111C3}" dt="2023-02-13T14:19:56.921" v="15648"/>
          <ac:grpSpMkLst>
            <pc:docMk/>
            <pc:sldMk cId="179212993" sldId="306"/>
            <ac:grpSpMk id="44" creationId="{CC3461FD-93BC-79C2-DC5F-0901E6FA0A0A}"/>
          </ac:grpSpMkLst>
        </pc:grpChg>
        <pc:grpChg chg="del mod">
          <ac:chgData name="Giuseppe Tomassetti" userId="602e5fa9-ac8c-4882-a6c6-5d2537fdee56" providerId="ADAL" clId="{D4871BFF-E641-2E4A-910B-8F3179F111C3}" dt="2023-02-13T14:19:56.922" v="15655"/>
          <ac:grpSpMkLst>
            <pc:docMk/>
            <pc:sldMk cId="179212993" sldId="306"/>
            <ac:grpSpMk id="45" creationId="{224B57C2-E5B9-4868-261C-67CF9A06EE1B}"/>
          </ac:grpSpMkLst>
        </pc:grpChg>
        <pc:grpChg chg="del mod">
          <ac:chgData name="Giuseppe Tomassetti" userId="602e5fa9-ac8c-4882-a6c6-5d2537fdee56" providerId="ADAL" clId="{D4871BFF-E641-2E4A-910B-8F3179F111C3}" dt="2023-02-13T14:19:56.922" v="15654"/>
          <ac:grpSpMkLst>
            <pc:docMk/>
            <pc:sldMk cId="179212993" sldId="306"/>
            <ac:grpSpMk id="50" creationId="{52ACB2C9-BF25-B1A2-6896-7A9FE9F13C53}"/>
          </ac:grpSpMkLst>
        </pc:grpChg>
        <pc:grpChg chg="mod">
          <ac:chgData name="Giuseppe Tomassetti" userId="602e5fa9-ac8c-4882-a6c6-5d2537fdee56" providerId="ADAL" clId="{D4871BFF-E641-2E4A-910B-8F3179F111C3}" dt="2023-02-13T14:29:16.168" v="16274" actId="1076"/>
          <ac:grpSpMkLst>
            <pc:docMk/>
            <pc:sldMk cId="179212993" sldId="306"/>
            <ac:grpSpMk id="62" creationId="{8636DF37-4965-3AA5-E606-1A4F6B44AE4D}"/>
          </ac:grpSpMkLst>
        </pc:grpChg>
        <pc:grpChg chg="mod">
          <ac:chgData name="Giuseppe Tomassetti" userId="602e5fa9-ac8c-4882-a6c6-5d2537fdee56" providerId="ADAL" clId="{D4871BFF-E641-2E4A-910B-8F3179F111C3}" dt="2023-02-13T14:28:52.429" v="16268" actId="1076"/>
          <ac:grpSpMkLst>
            <pc:docMk/>
            <pc:sldMk cId="179212993" sldId="306"/>
            <ac:grpSpMk id="67" creationId="{43C450B0-51FB-4DD9-60D5-22F0828459D1}"/>
          </ac:grpSpMkLst>
        </pc:grpChg>
        <pc:grpChg chg="mod">
          <ac:chgData name="Giuseppe Tomassetti" userId="602e5fa9-ac8c-4882-a6c6-5d2537fdee56" providerId="ADAL" clId="{D4871BFF-E641-2E4A-910B-8F3179F111C3}" dt="2023-02-13T14:29:32.323" v="16277" actId="1076"/>
          <ac:grpSpMkLst>
            <pc:docMk/>
            <pc:sldMk cId="179212993" sldId="306"/>
            <ac:grpSpMk id="70" creationId="{071A60E0-CE19-44AF-822A-A3893F9EDB7C}"/>
          </ac:grpSpMkLst>
        </pc:grpChg>
        <pc:grpChg chg="del mod">
          <ac:chgData name="Giuseppe Tomassetti" userId="602e5fa9-ac8c-4882-a6c6-5d2537fdee56" providerId="ADAL" clId="{D4871BFF-E641-2E4A-910B-8F3179F111C3}" dt="2023-02-13T14:19:52.959" v="15642"/>
          <ac:grpSpMkLst>
            <pc:docMk/>
            <pc:sldMk cId="179212993" sldId="306"/>
            <ac:grpSpMk id="82" creationId="{B7BC8109-4274-30FC-3328-20CE06671222}"/>
          </ac:grpSpMkLst>
        </pc:grpChg>
        <pc:grpChg chg="del mod">
          <ac:chgData name="Giuseppe Tomassetti" userId="602e5fa9-ac8c-4882-a6c6-5d2537fdee56" providerId="ADAL" clId="{D4871BFF-E641-2E4A-910B-8F3179F111C3}" dt="2023-02-13T14:19:52.959" v="15642"/>
          <ac:grpSpMkLst>
            <pc:docMk/>
            <pc:sldMk cId="179212993" sldId="306"/>
            <ac:grpSpMk id="85" creationId="{D49EABAB-3F66-4584-A64D-88E4F708FB19}"/>
          </ac:grpSpMkLst>
        </pc:grpChg>
        <pc:grpChg chg="mod">
          <ac:chgData name="Giuseppe Tomassetti" userId="602e5fa9-ac8c-4882-a6c6-5d2537fdee56" providerId="ADAL" clId="{D4871BFF-E641-2E4A-910B-8F3179F111C3}" dt="2023-02-13T14:29:32.323" v="16277" actId="1076"/>
          <ac:grpSpMkLst>
            <pc:docMk/>
            <pc:sldMk cId="179212993" sldId="306"/>
            <ac:grpSpMk id="93" creationId="{B2C4E8B2-35ED-C7CF-EDEC-B6393637E63D}"/>
          </ac:grpSpMkLst>
        </pc:grpChg>
        <pc:grpChg chg="del mod">
          <ac:chgData name="Giuseppe Tomassetti" userId="602e5fa9-ac8c-4882-a6c6-5d2537fdee56" providerId="ADAL" clId="{D4871BFF-E641-2E4A-910B-8F3179F111C3}" dt="2023-02-13T14:20:04.687" v="15668"/>
          <ac:grpSpMkLst>
            <pc:docMk/>
            <pc:sldMk cId="179212993" sldId="306"/>
            <ac:grpSpMk id="101" creationId="{15B44903-7B52-2411-FF4C-B06D27D60749}"/>
          </ac:grpSpMkLst>
        </pc:grpChg>
        <pc:grpChg chg="del mod">
          <ac:chgData name="Giuseppe Tomassetti" userId="602e5fa9-ac8c-4882-a6c6-5d2537fdee56" providerId="ADAL" clId="{D4871BFF-E641-2E4A-910B-8F3179F111C3}" dt="2023-02-13T14:20:48.881" v="15684" actId="21"/>
          <ac:grpSpMkLst>
            <pc:docMk/>
            <pc:sldMk cId="179212993" sldId="306"/>
            <ac:grpSpMk id="102" creationId="{58E3BEFA-E486-0DE2-E549-D7053415A74E}"/>
          </ac:grpSpMkLst>
        </pc:grpChg>
        <pc:grpChg chg="del mod">
          <ac:chgData name="Giuseppe Tomassetti" userId="602e5fa9-ac8c-4882-a6c6-5d2537fdee56" providerId="ADAL" clId="{D4871BFF-E641-2E4A-910B-8F3179F111C3}" dt="2023-02-13T14:20:48.881" v="15684" actId="21"/>
          <ac:grpSpMkLst>
            <pc:docMk/>
            <pc:sldMk cId="179212993" sldId="306"/>
            <ac:grpSpMk id="112" creationId="{080EEE7F-8066-AF6A-D5C3-9693292F4972}"/>
          </ac:grpSpMkLst>
        </pc:grpChg>
        <pc:grpChg chg="del mod">
          <ac:chgData name="Giuseppe Tomassetti" userId="602e5fa9-ac8c-4882-a6c6-5d2537fdee56" providerId="ADAL" clId="{D4871BFF-E641-2E4A-910B-8F3179F111C3}" dt="2023-02-13T14:24:24.669" v="16067"/>
          <ac:grpSpMkLst>
            <pc:docMk/>
            <pc:sldMk cId="179212993" sldId="306"/>
            <ac:grpSpMk id="120" creationId="{C32288AC-FBB3-73CD-DB7B-0F7E15A6A4E3}"/>
          </ac:grpSpMkLst>
        </pc:grpChg>
        <pc:grpChg chg="mod">
          <ac:chgData name="Giuseppe Tomassetti" userId="602e5fa9-ac8c-4882-a6c6-5d2537fdee56" providerId="ADAL" clId="{D4871BFF-E641-2E4A-910B-8F3179F111C3}" dt="2023-02-13T14:29:32.323" v="16277" actId="1076"/>
          <ac:grpSpMkLst>
            <pc:docMk/>
            <pc:sldMk cId="179212993" sldId="306"/>
            <ac:grpSpMk id="122" creationId="{058086DD-5F41-8283-FEF2-CA29D3D45AE0}"/>
          </ac:grpSpMkLst>
        </pc:grpChg>
        <pc:grpChg chg="del mod">
          <ac:chgData name="Giuseppe Tomassetti" userId="602e5fa9-ac8c-4882-a6c6-5d2537fdee56" providerId="ADAL" clId="{D4871BFF-E641-2E4A-910B-8F3179F111C3}" dt="2023-02-13T14:24:36.843" v="16083"/>
          <ac:grpSpMkLst>
            <pc:docMk/>
            <pc:sldMk cId="179212993" sldId="306"/>
            <ac:grpSpMk id="137" creationId="{522659DE-3134-CEC3-5A43-23B005F3F848}"/>
          </ac:grpSpMkLst>
        </pc:grpChg>
        <pc:grpChg chg="del mod">
          <ac:chgData name="Giuseppe Tomassetti" userId="602e5fa9-ac8c-4882-a6c6-5d2537fdee56" providerId="ADAL" clId="{D4871BFF-E641-2E4A-910B-8F3179F111C3}" dt="2023-02-13T14:24:46.573" v="16092"/>
          <ac:grpSpMkLst>
            <pc:docMk/>
            <pc:sldMk cId="179212993" sldId="306"/>
            <ac:grpSpMk id="138" creationId="{284318ED-BC50-4D1C-1FFA-0FD799C68A97}"/>
          </ac:grpSpMkLst>
        </pc:grpChg>
        <pc:grpChg chg="del mod">
          <ac:chgData name="Giuseppe Tomassetti" userId="602e5fa9-ac8c-4882-a6c6-5d2537fdee56" providerId="ADAL" clId="{D4871BFF-E641-2E4A-910B-8F3179F111C3}" dt="2023-02-13T14:26:54.475" v="16161"/>
          <ac:grpSpMkLst>
            <pc:docMk/>
            <pc:sldMk cId="179212993" sldId="306"/>
            <ac:grpSpMk id="143" creationId="{4CB11FDB-BEEB-EAD1-D72B-35DCB011E02B}"/>
          </ac:grpSpMkLst>
        </pc:grpChg>
        <pc:grpChg chg="del mod">
          <ac:chgData name="Giuseppe Tomassetti" userId="602e5fa9-ac8c-4882-a6c6-5d2537fdee56" providerId="ADAL" clId="{D4871BFF-E641-2E4A-910B-8F3179F111C3}" dt="2023-02-13T14:25:11.188" v="16106"/>
          <ac:grpSpMkLst>
            <pc:docMk/>
            <pc:sldMk cId="179212993" sldId="306"/>
            <ac:grpSpMk id="149" creationId="{A5BD14D2-8860-22FB-7553-6F2AC42836A6}"/>
          </ac:grpSpMkLst>
        </pc:grpChg>
        <pc:grpChg chg="del mod">
          <ac:chgData name="Giuseppe Tomassetti" userId="602e5fa9-ac8c-4882-a6c6-5d2537fdee56" providerId="ADAL" clId="{D4871BFF-E641-2E4A-910B-8F3179F111C3}" dt="2023-02-13T14:25:11.188" v="16106"/>
          <ac:grpSpMkLst>
            <pc:docMk/>
            <pc:sldMk cId="179212993" sldId="306"/>
            <ac:grpSpMk id="157" creationId="{EE982E46-7B97-18DD-17CA-272D81DE1D85}"/>
          </ac:grpSpMkLst>
        </pc:grpChg>
        <pc:grpChg chg="mod">
          <ac:chgData name="Giuseppe Tomassetti" userId="602e5fa9-ac8c-4882-a6c6-5d2537fdee56" providerId="ADAL" clId="{D4871BFF-E641-2E4A-910B-8F3179F111C3}" dt="2023-02-13T14:29:16.168" v="16274" actId="1076"/>
          <ac:grpSpMkLst>
            <pc:docMk/>
            <pc:sldMk cId="179212993" sldId="306"/>
            <ac:grpSpMk id="158" creationId="{510E992F-2735-747C-7F30-0F9446BFEE88}"/>
          </ac:grpSpMkLst>
        </pc:grpChg>
        <pc:grpChg chg="mod">
          <ac:chgData name="Giuseppe Tomassetti" userId="602e5fa9-ac8c-4882-a6c6-5d2537fdee56" providerId="ADAL" clId="{D4871BFF-E641-2E4A-910B-8F3179F111C3}" dt="2023-02-13T14:29:16.168" v="16274" actId="1076"/>
          <ac:grpSpMkLst>
            <pc:docMk/>
            <pc:sldMk cId="179212993" sldId="306"/>
            <ac:grpSpMk id="162" creationId="{E3E7886A-4E7B-1979-1757-AC20FE8CB83E}"/>
          </ac:grpSpMkLst>
        </pc:grpChg>
        <pc:grpChg chg="del mod">
          <ac:chgData name="Giuseppe Tomassetti" userId="602e5fa9-ac8c-4882-a6c6-5d2537fdee56" providerId="ADAL" clId="{D4871BFF-E641-2E4A-910B-8F3179F111C3}" dt="2023-02-13T14:27:11.700" v="16177"/>
          <ac:grpSpMkLst>
            <pc:docMk/>
            <pc:sldMk cId="179212993" sldId="306"/>
            <ac:grpSpMk id="177" creationId="{D0B1736A-AA1C-0C4F-421E-54484F5A4BA2}"/>
          </ac:grpSpMkLst>
        </pc:grpChg>
        <pc:grpChg chg="del mod">
          <ac:chgData name="Giuseppe Tomassetti" userId="602e5fa9-ac8c-4882-a6c6-5d2537fdee56" providerId="ADAL" clId="{D4871BFF-E641-2E4A-910B-8F3179F111C3}" dt="2023-02-13T14:27:17.534" v="16198"/>
          <ac:grpSpMkLst>
            <pc:docMk/>
            <pc:sldMk cId="179212993" sldId="306"/>
            <ac:grpSpMk id="183" creationId="{9B3FDCAE-761C-69D2-5FB9-8FEBF3BCC0C3}"/>
          </ac:grpSpMkLst>
        </pc:grpChg>
        <pc:grpChg chg="del mod">
          <ac:chgData name="Giuseppe Tomassetti" userId="602e5fa9-ac8c-4882-a6c6-5d2537fdee56" providerId="ADAL" clId="{D4871BFF-E641-2E4A-910B-8F3179F111C3}" dt="2023-02-13T14:27:17.534" v="16198"/>
          <ac:grpSpMkLst>
            <pc:docMk/>
            <pc:sldMk cId="179212993" sldId="306"/>
            <ac:grpSpMk id="185" creationId="{CCCD2F2E-2182-1C32-9B5A-29F103FA90B6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06" creationId="{32F2C065-2392-F783-288C-C8F79B85D263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11" creationId="{7F8B9ABB-50E9-8C8D-3036-6082F194C519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12" creationId="{2A477730-3A83-32D4-4ADD-B900F28A9849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18" creationId="{D431605D-1A6E-81CA-89C0-078730A1B970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27" creationId="{E257EDB7-B5AF-5A2D-1364-54E6F3A8B9C8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34" creationId="{0150B1AB-5BDB-6709-D9E1-4EB6C4DD35AF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37" creationId="{9CD80505-AF3F-1E5C-6EFC-954CAF1067BC}"/>
          </ac:grpSpMkLst>
        </pc:grpChg>
        <pc:grpChg chg="del mod">
          <ac:chgData name="Giuseppe Tomassetti" userId="602e5fa9-ac8c-4882-a6c6-5d2537fdee56" providerId="ADAL" clId="{D4871BFF-E641-2E4A-910B-8F3179F111C3}" dt="2023-02-13T14:28:20.810" v="16251"/>
          <ac:grpSpMkLst>
            <pc:docMk/>
            <pc:sldMk cId="179212993" sldId="306"/>
            <ac:grpSpMk id="240" creationId="{4F2D1DDC-1340-82C2-76BA-21B90563A87C}"/>
          </ac:grpSpMkLst>
        </pc:grpChg>
        <pc:grpChg chg="del mod">
          <ac:chgData name="Giuseppe Tomassetti" userId="602e5fa9-ac8c-4882-a6c6-5d2537fdee56" providerId="ADAL" clId="{D4871BFF-E641-2E4A-910B-8F3179F111C3}" dt="2023-02-13T14:28:20.810" v="16251"/>
          <ac:grpSpMkLst>
            <pc:docMk/>
            <pc:sldMk cId="179212993" sldId="306"/>
            <ac:grpSpMk id="245" creationId="{26E71300-E989-C504-5380-B6998B109FA3}"/>
          </ac:grpSpMkLst>
        </pc:grpChg>
        <pc:grpChg chg="del mod">
          <ac:chgData name="Giuseppe Tomassetti" userId="602e5fa9-ac8c-4882-a6c6-5d2537fdee56" providerId="ADAL" clId="{D4871BFF-E641-2E4A-910B-8F3179F111C3}" dt="2023-02-13T14:28:23.736" v="16257"/>
          <ac:grpSpMkLst>
            <pc:docMk/>
            <pc:sldMk cId="179212993" sldId="306"/>
            <ac:grpSpMk id="255" creationId="{6505B69D-CB07-0744-004C-5471E7EC89E7}"/>
          </ac:grpSpMkLst>
        </pc:grpChg>
        <pc:grpChg chg="add del mod">
          <ac:chgData name="Giuseppe Tomassetti" userId="602e5fa9-ac8c-4882-a6c6-5d2537fdee56" providerId="ADAL" clId="{D4871BFF-E641-2E4A-910B-8F3179F111C3}" dt="2023-02-13T14:33:42.963" v="16462" actId="14100"/>
          <ac:grpSpMkLst>
            <pc:docMk/>
            <pc:sldMk cId="179212993" sldId="306"/>
            <ac:grpSpMk id="256" creationId="{7912061D-D62E-BA12-7D4C-90B4F1EACEDC}"/>
          </ac:grpSpMkLst>
        </pc:grpChg>
        <pc:grpChg chg="del mod">
          <ac:chgData name="Giuseppe Tomassetti" userId="602e5fa9-ac8c-4882-a6c6-5d2537fdee56" providerId="ADAL" clId="{D4871BFF-E641-2E4A-910B-8F3179F111C3}" dt="2023-02-13T14:28:27.172" v="16262"/>
          <ac:grpSpMkLst>
            <pc:docMk/>
            <pc:sldMk cId="179212993" sldId="306"/>
            <ac:grpSpMk id="262" creationId="{3565DD6F-4F94-61A5-F65D-F703D3B27784}"/>
          </ac:grpSpMkLst>
        </pc:grpChg>
        <pc:grpChg chg="add del mod">
          <ac:chgData name="Giuseppe Tomassetti" userId="602e5fa9-ac8c-4882-a6c6-5d2537fdee56" providerId="ADAL" clId="{D4871BFF-E641-2E4A-910B-8F3179F111C3}" dt="2023-02-13T14:33:50.102" v="16463" actId="478"/>
          <ac:grpSpMkLst>
            <pc:docMk/>
            <pc:sldMk cId="179212993" sldId="306"/>
            <ac:grpSpMk id="263" creationId="{7CF1797C-D8EA-E755-A6DB-B8073D3EA0A9}"/>
          </ac:grpSpMkLst>
        </pc:grpChg>
        <pc:grpChg chg="add del mod">
          <ac:chgData name="Giuseppe Tomassetti" userId="602e5fa9-ac8c-4882-a6c6-5d2537fdee56" providerId="ADAL" clId="{D4871BFF-E641-2E4A-910B-8F3179F111C3}" dt="2023-02-13T14:33:50.102" v="16463" actId="478"/>
          <ac:grpSpMkLst>
            <pc:docMk/>
            <pc:sldMk cId="179212993" sldId="306"/>
            <ac:grpSpMk id="268" creationId="{F99256A0-1566-5FA7-649C-0C5C52C3E065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270" creationId="{40899CE0-7332-21AF-54D1-EB1B4D9F01DE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274" creationId="{D2D64E6F-A871-8660-2AE7-E6BB26A8AC31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296" creationId="{220C1E77-242B-2C63-ABE9-74B804AF084F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16" creationId="{0E065101-9715-B64E-0E79-8DEE17BBD329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45" creationId="{11767294-331E-3F7B-A8B5-38AD8D03D8B6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48" creationId="{08633718-76F1-03C1-777E-7907B67817DC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51" creationId="{D99479FF-8AA8-DBB8-EAC7-DBBA162304D7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56" creationId="{855BAE59-53C3-47B2-D0B1-53B725A94ABE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65" creationId="{1760641B-E1B2-4C55-DD3D-F15A07ADC490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68" creationId="{E8C1D682-E485-6BDE-0AAA-26777E26B74B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377" creationId="{8DE24D13-B996-F1FD-34FD-0285393B6B40}"/>
          </ac:grpSpMkLst>
        </pc:grpChg>
        <pc:grpChg chg="mod">
          <ac:chgData name="Giuseppe Tomassetti" userId="602e5fa9-ac8c-4882-a6c6-5d2537fdee56" providerId="ADAL" clId="{D4871BFF-E641-2E4A-910B-8F3179F111C3}" dt="2023-02-13T14:31:27.154" v="16410"/>
          <ac:grpSpMkLst>
            <pc:docMk/>
            <pc:sldMk cId="179212993" sldId="306"/>
            <ac:grpSpMk id="440" creationId="{5EB1D11F-BF2E-4A19-F00C-B15ABFC6A40A}"/>
          </ac:grpSpMkLst>
        </pc:grpChg>
        <pc:grpChg chg="mod">
          <ac:chgData name="Giuseppe Tomassetti" userId="602e5fa9-ac8c-4882-a6c6-5d2537fdee56" providerId="ADAL" clId="{D4871BFF-E641-2E4A-910B-8F3179F111C3}" dt="2023-02-13T14:31:27.154" v="16410"/>
          <ac:grpSpMkLst>
            <pc:docMk/>
            <pc:sldMk cId="179212993" sldId="306"/>
            <ac:grpSpMk id="441" creationId="{C994627F-92C6-3B59-7E37-2C9FD0C87FAA}"/>
          </ac:grpSpMkLst>
        </pc:grpChg>
        <pc:grpChg chg="mod">
          <ac:chgData name="Giuseppe Tomassetti" userId="602e5fa9-ac8c-4882-a6c6-5d2537fdee56" providerId="ADAL" clId="{D4871BFF-E641-2E4A-910B-8F3179F111C3}" dt="2023-02-13T14:31:31.148" v="16416"/>
          <ac:grpSpMkLst>
            <pc:docMk/>
            <pc:sldMk cId="179212993" sldId="306"/>
            <ac:grpSpMk id="447" creationId="{C0A485E6-C9D0-695C-BC59-7BD93FDFFC01}"/>
          </ac:grpSpMkLst>
        </pc:grpChg>
        <pc:grpChg chg="mod">
          <ac:chgData name="Giuseppe Tomassetti" userId="602e5fa9-ac8c-4882-a6c6-5d2537fdee56" providerId="ADAL" clId="{D4871BFF-E641-2E4A-910B-8F3179F111C3}" dt="2023-02-13T14:31:31.148" v="16416"/>
          <ac:grpSpMkLst>
            <pc:docMk/>
            <pc:sldMk cId="179212993" sldId="306"/>
            <ac:grpSpMk id="448" creationId="{662E881C-7535-075B-4F7A-9FA9D9CD83F8}"/>
          </ac:grpSpMkLst>
        </pc:grpChg>
        <pc:grpChg chg="mod">
          <ac:chgData name="Giuseppe Tomassetti" userId="602e5fa9-ac8c-4882-a6c6-5d2537fdee56" providerId="ADAL" clId="{D4871BFF-E641-2E4A-910B-8F3179F111C3}" dt="2023-02-13T14:32:25.680" v="16454"/>
          <ac:grpSpMkLst>
            <pc:docMk/>
            <pc:sldMk cId="179212993" sldId="306"/>
            <ac:grpSpMk id="458" creationId="{AA53DF49-BB0A-B21B-A7EC-AB399A8039EC}"/>
          </ac:grpSpMkLst>
        </pc:grpChg>
        <pc:grpChg chg="mod">
          <ac:chgData name="Giuseppe Tomassetti" userId="602e5fa9-ac8c-4882-a6c6-5d2537fdee56" providerId="ADAL" clId="{D4871BFF-E641-2E4A-910B-8F3179F111C3}" dt="2023-02-13T14:32:28.523" v="16460"/>
          <ac:grpSpMkLst>
            <pc:docMk/>
            <pc:sldMk cId="179212993" sldId="306"/>
            <ac:grpSpMk id="464" creationId="{21041997-7E0E-2072-9706-00B7B34DE82E}"/>
          </ac:grpSpMkLst>
        </pc:grpChg>
        <pc:grpChg chg="mod">
          <ac:chgData name="Giuseppe Tomassetti" userId="602e5fa9-ac8c-4882-a6c6-5d2537fdee56" providerId="ADAL" clId="{D4871BFF-E641-2E4A-910B-8F3179F111C3}" dt="2023-02-13T14:32:28.523" v="16460"/>
          <ac:grpSpMkLst>
            <pc:docMk/>
            <pc:sldMk cId="179212993" sldId="306"/>
            <ac:grpSpMk id="465" creationId="{3D74C106-3919-35B6-224A-8580A69E9748}"/>
          </ac:grpSpMkLst>
        </pc:grpChg>
        <pc:grpChg chg="mod">
          <ac:chgData name="Giuseppe Tomassetti" userId="602e5fa9-ac8c-4882-a6c6-5d2537fdee56" providerId="ADAL" clId="{D4871BFF-E641-2E4A-910B-8F3179F111C3}" dt="2023-02-13T14:34:02.864" v="16470"/>
          <ac:grpSpMkLst>
            <pc:docMk/>
            <pc:sldMk cId="179212993" sldId="306"/>
            <ac:grpSpMk id="472" creationId="{123AA13F-D04C-E921-25BB-B9E3F9FBE7E4}"/>
          </ac:grpSpMkLst>
        </pc:grpChg>
        <pc:picChg chg="add mod">
          <ac:chgData name="Giuseppe Tomassetti" userId="602e5fa9-ac8c-4882-a6c6-5d2537fdee56" providerId="ADAL" clId="{D4871BFF-E641-2E4A-910B-8F3179F111C3}" dt="2023-02-13T14:28:45.155" v="16265" actId="1076"/>
          <ac:picMkLst>
            <pc:docMk/>
            <pc:sldMk cId="179212993" sldId="306"/>
            <ac:picMk id="6" creationId="{02E1C49A-606E-7600-9F5E-38986459AEC8}"/>
          </ac:picMkLst>
        </pc:picChg>
        <pc:inkChg chg="add del mod">
          <ac:chgData name="Giuseppe Tomassetti" userId="602e5fa9-ac8c-4882-a6c6-5d2537fdee56" providerId="ADAL" clId="{D4871BFF-E641-2E4A-910B-8F3179F111C3}" dt="2023-02-13T14:18:37.429" v="15559"/>
          <ac:inkMkLst>
            <pc:docMk/>
            <pc:sldMk cId="179212993" sldId="306"/>
            <ac:inkMk id="7" creationId="{06B001C2-0F03-50FA-BC55-B91C1D487A94}"/>
          </ac:inkMkLst>
        </pc:inkChg>
        <pc:inkChg chg="add del mod">
          <ac:chgData name="Giuseppe Tomassetti" userId="602e5fa9-ac8c-4882-a6c6-5d2537fdee56" providerId="ADAL" clId="{D4871BFF-E641-2E4A-910B-8F3179F111C3}" dt="2023-02-13T14:18:37.430" v="15560"/>
          <ac:inkMkLst>
            <pc:docMk/>
            <pc:sldMk cId="179212993" sldId="306"/>
            <ac:inkMk id="8" creationId="{25128410-A718-74CE-EE63-DAEA0C68C1A5}"/>
          </ac:inkMkLst>
        </pc:inkChg>
        <pc:inkChg chg="add del mod">
          <ac:chgData name="Giuseppe Tomassetti" userId="602e5fa9-ac8c-4882-a6c6-5d2537fdee56" providerId="ADAL" clId="{D4871BFF-E641-2E4A-910B-8F3179F111C3}" dt="2023-02-13T14:18:37.431" v="15562"/>
          <ac:inkMkLst>
            <pc:docMk/>
            <pc:sldMk cId="179212993" sldId="306"/>
            <ac:inkMk id="9" creationId="{81D54703-8CE9-9849-2B10-46DF83FCBE51}"/>
          </ac:inkMkLst>
        </pc:inkChg>
        <pc:inkChg chg="add del mod">
          <ac:chgData name="Giuseppe Tomassetti" userId="602e5fa9-ac8c-4882-a6c6-5d2537fdee56" providerId="ADAL" clId="{D4871BFF-E641-2E4A-910B-8F3179F111C3}" dt="2023-02-13T14:18:37.431" v="15561"/>
          <ac:inkMkLst>
            <pc:docMk/>
            <pc:sldMk cId="179212993" sldId="306"/>
            <ac:inkMk id="10" creationId="{A07F550D-C6BB-074D-7668-88B61AC0997F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2" creationId="{741D6B2C-B514-16DF-0844-8C1639D82583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3" creationId="{37F2E127-6716-14ED-B1B4-DC248B0D2180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4" creationId="{E7DE8AAE-3288-AE68-83DD-A1486DCD63D3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5" creationId="{E829A97A-2E77-CB96-3E4F-581A5A1CDE3F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6" creationId="{81D14681-996E-E414-8D5D-F8350B12BC62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8" creationId="{5CA02B9C-CCF9-DC2A-1474-E9D233C404DC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0" creationId="{678DEB29-2413-17E4-2824-D1E45976F689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1" creationId="{11D9F363-A82E-4372-5CD5-615EFAD79375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2" creationId="{AD6B9839-EDA5-D2DA-3180-758E876DEF60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3" creationId="{23A1C5E6-58AB-1C9F-93B8-2C05D57E2728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5" creationId="{CA14880E-CF2B-CDAD-7195-F4330DF4106D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6" creationId="{5059AAB6-9D9F-37FF-5B3B-39F6A6BC7671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8" creationId="{B25EF0CB-3304-0C85-6BF3-E30476B42307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9" creationId="{09F997D9-59D3-5FAE-639A-29DAF739FE1E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30" creationId="{85427D2A-52AF-BA1E-8FB5-CCE1CB34094F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51"/>
          <ac:inkMkLst>
            <pc:docMk/>
            <pc:sldMk cId="179212993" sldId="306"/>
            <ac:inkMk id="32" creationId="{F62913FA-7EA4-1E3C-E4C5-5681A555955A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6"/>
          <ac:inkMkLst>
            <pc:docMk/>
            <pc:sldMk cId="179212993" sldId="306"/>
            <ac:inkMk id="33" creationId="{137CBB98-F1BE-C151-1BDE-6B82A0977D09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5"/>
          <ac:inkMkLst>
            <pc:docMk/>
            <pc:sldMk cId="179212993" sldId="306"/>
            <ac:inkMk id="34" creationId="{CD893200-872A-717D-12C1-2D91429CCAB7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8"/>
          <ac:inkMkLst>
            <pc:docMk/>
            <pc:sldMk cId="179212993" sldId="306"/>
            <ac:inkMk id="35" creationId="{ACD004C6-6D18-5EA7-D8B4-48940F02A247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6"/>
          <ac:inkMkLst>
            <pc:docMk/>
            <pc:sldMk cId="179212993" sldId="306"/>
            <ac:inkMk id="36" creationId="{B9CBDF3B-26C8-FF61-D6DB-048B8DDFE224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7"/>
          <ac:inkMkLst>
            <pc:docMk/>
            <pc:sldMk cId="179212993" sldId="306"/>
            <ac:inkMk id="37" creationId="{FE8859BD-361A-486E-521E-4022CB1C134E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50"/>
          <ac:inkMkLst>
            <pc:docMk/>
            <pc:sldMk cId="179212993" sldId="306"/>
            <ac:inkMk id="38" creationId="{E46B73A3-B7B9-BF23-78C2-E54F54CA78BA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2"/>
          <ac:inkMkLst>
            <pc:docMk/>
            <pc:sldMk cId="179212993" sldId="306"/>
            <ac:inkMk id="39" creationId="{930D9B29-B6D3-EDBC-005C-AC53C67D0BAC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4"/>
          <ac:inkMkLst>
            <pc:docMk/>
            <pc:sldMk cId="179212993" sldId="306"/>
            <ac:inkMk id="40" creationId="{CB47BF98-0DA2-F225-C8FD-7BC54276F75F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3"/>
          <ac:inkMkLst>
            <pc:docMk/>
            <pc:sldMk cId="179212993" sldId="306"/>
            <ac:inkMk id="41" creationId="{CFA51464-27F1-208E-BA28-211F883B6190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7"/>
          <ac:inkMkLst>
            <pc:docMk/>
            <pc:sldMk cId="179212993" sldId="306"/>
            <ac:inkMk id="42" creationId="{B355E348-5530-3160-35CE-67EC6B22A98F}"/>
          </ac:inkMkLst>
        </pc:inkChg>
        <pc:inkChg chg="add del mod">
          <ac:chgData name="Giuseppe Tomassetti" userId="602e5fa9-ac8c-4882-a6c6-5d2537fdee56" providerId="ADAL" clId="{D4871BFF-E641-2E4A-910B-8F3179F111C3}" dt="2023-02-13T14:19:56.920" v="15645"/>
          <ac:inkMkLst>
            <pc:docMk/>
            <pc:sldMk cId="179212993" sldId="306"/>
            <ac:inkMk id="46" creationId="{C57592E7-AE53-7BF8-D63F-AB6BFC175E52}"/>
          </ac:inkMkLst>
        </pc:inkChg>
        <pc:inkChg chg="add del mod">
          <ac:chgData name="Giuseppe Tomassetti" userId="602e5fa9-ac8c-4882-a6c6-5d2537fdee56" providerId="ADAL" clId="{D4871BFF-E641-2E4A-910B-8F3179F111C3}" dt="2023-02-13T14:19:56.920" v="15644"/>
          <ac:inkMkLst>
            <pc:docMk/>
            <pc:sldMk cId="179212993" sldId="306"/>
            <ac:inkMk id="47" creationId="{877440F4-24BB-9F38-FA3F-DF83D390DAFF}"/>
          </ac:inkMkLst>
        </pc:inkChg>
        <pc:inkChg chg="add del mod">
          <ac:chgData name="Giuseppe Tomassetti" userId="602e5fa9-ac8c-4882-a6c6-5d2537fdee56" providerId="ADAL" clId="{D4871BFF-E641-2E4A-910B-8F3179F111C3}" dt="2023-02-13T14:19:56.919" v="15643"/>
          <ac:inkMkLst>
            <pc:docMk/>
            <pc:sldMk cId="179212993" sldId="306"/>
            <ac:inkMk id="48" creationId="{D5D6AF47-EC12-BD15-1C2F-AB933D9F4E1B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9"/>
          <ac:inkMkLst>
            <pc:docMk/>
            <pc:sldMk cId="179212993" sldId="306"/>
            <ac:inkMk id="49" creationId="{187B4954-7C43-8A8F-38EF-2CE7728B6C75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1" creationId="{6D81C84B-D08F-1FD0-580C-6F57AD5B3FB4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2" creationId="{D7CE0F24-095C-7A94-1BA2-70986F493EF4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3" creationId="{12B8F8DB-25B3-83D3-B28F-A2F0DFD53225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4" creationId="{1286D6BD-D4DC-866A-9036-DFC8C0D897A5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5" creationId="{066BF5B2-1A6B-F231-EE28-B2DC8A58CFDF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6" creationId="{8F65DE01-C22C-1EE7-D0CE-466FEC0FB7A6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7" creationId="{C36D0244-8B14-87F3-BFB1-2EA5843C95C1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8" creationId="{942FEFB1-7369-660C-A2B3-217FF60BF5C0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9" creationId="{581A625E-1398-579D-44A0-D8E343318EFF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60" creationId="{399B96BF-C153-FCE4-4378-DC21DE5E05E1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61" creationId="{40927530-68EB-8FAB-0AB0-F74A8A0C1020}"/>
          </ac:inkMkLst>
        </pc:inkChg>
        <pc:inkChg chg="add mod">
          <ac:chgData name="Giuseppe Tomassetti" userId="602e5fa9-ac8c-4882-a6c6-5d2537fdee56" providerId="ADAL" clId="{D4871BFF-E641-2E4A-910B-8F3179F111C3}" dt="2023-02-13T14:19:38.165" v="15616"/>
          <ac:inkMkLst>
            <pc:docMk/>
            <pc:sldMk cId="179212993" sldId="306"/>
            <ac:inkMk id="63" creationId="{CF354354-6FAF-080F-CCD5-287CCB67E3CB}"/>
          </ac:inkMkLst>
        </pc:inkChg>
        <pc:inkChg chg="add mod">
          <ac:chgData name="Giuseppe Tomassetti" userId="602e5fa9-ac8c-4882-a6c6-5d2537fdee56" providerId="ADAL" clId="{D4871BFF-E641-2E4A-910B-8F3179F111C3}" dt="2023-02-13T14:28:54.794" v="16269" actId="1076"/>
          <ac:inkMkLst>
            <pc:docMk/>
            <pc:sldMk cId="179212993" sldId="306"/>
            <ac:inkMk id="64" creationId="{9321B6E5-4CD6-3411-CDC9-8D688376A550}"/>
          </ac:inkMkLst>
        </pc:inkChg>
        <pc:inkChg chg="add mod">
          <ac:chgData name="Giuseppe Tomassetti" userId="602e5fa9-ac8c-4882-a6c6-5d2537fdee56" providerId="ADAL" clId="{D4871BFF-E641-2E4A-910B-8F3179F111C3}" dt="2023-02-13T14:19:38.165" v="15616"/>
          <ac:inkMkLst>
            <pc:docMk/>
            <pc:sldMk cId="179212993" sldId="306"/>
            <ac:inkMk id="65" creationId="{AD3C000B-F152-1E46-0783-CC9084E85425}"/>
          </ac:inkMkLst>
        </pc:inkChg>
        <pc:inkChg chg="add mod">
          <ac:chgData name="Giuseppe Tomassetti" userId="602e5fa9-ac8c-4882-a6c6-5d2537fdee56" providerId="ADAL" clId="{D4871BFF-E641-2E4A-910B-8F3179F111C3}" dt="2023-02-13T14:19:38.165" v="15616"/>
          <ac:inkMkLst>
            <pc:docMk/>
            <pc:sldMk cId="179212993" sldId="306"/>
            <ac:inkMk id="66" creationId="{D529FBC9-3B18-ECD3-5FEB-1569BC9CA299}"/>
          </ac:inkMkLst>
        </pc:inkChg>
        <pc:inkChg chg="add mod">
          <ac:chgData name="Giuseppe Tomassetti" userId="602e5fa9-ac8c-4882-a6c6-5d2537fdee56" providerId="ADAL" clId="{D4871BFF-E641-2E4A-910B-8F3179F111C3}" dt="2023-02-13T14:19:39.458" v="15619"/>
          <ac:inkMkLst>
            <pc:docMk/>
            <pc:sldMk cId="179212993" sldId="306"/>
            <ac:inkMk id="68" creationId="{D43B510B-8C88-8793-680B-C71DC700977F}"/>
          </ac:inkMkLst>
        </pc:inkChg>
        <pc:inkChg chg="add mod">
          <ac:chgData name="Giuseppe Tomassetti" userId="602e5fa9-ac8c-4882-a6c6-5d2537fdee56" providerId="ADAL" clId="{D4871BFF-E641-2E4A-910B-8F3179F111C3}" dt="2023-02-13T14:19:39.458" v="15619"/>
          <ac:inkMkLst>
            <pc:docMk/>
            <pc:sldMk cId="179212993" sldId="306"/>
            <ac:inkMk id="69" creationId="{C60EE0A3-7E8E-E416-5FDD-5AED91D0E7A2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71" creationId="{11639D56-284B-8DDC-A975-E504D96FCF0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2" creationId="{CBA788D8-80F2-9654-51FF-C6A1493F57C6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3" creationId="{D4A4E41B-5728-471B-C5ED-FA7047220C43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4" creationId="{6DBB17BF-6832-E0E5-99C2-F9D2C61AD378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5" creationId="{18A1B7E8-B5D9-2FF4-7F75-E4793767A02B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6" creationId="{1B5B219E-EB35-596D-B780-AE201820627B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7" creationId="{1B74EC8D-E27E-9113-D15E-E7F528FDE27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8" creationId="{B33E3785-FE53-CC05-EF74-A05695DC3AA1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9" creationId="{39D46B73-526D-3AE7-A947-4FBA061ECA55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0" creationId="{D8B9BFD1-1DAB-C345-87CB-BA9FC757FC1E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1" creationId="{336D8ED6-7189-EE1D-112A-5ECB6D7EFBBC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3" creationId="{F8681B30-2134-9F1C-E824-B51BF9D11687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4" creationId="{8FE8F105-7DA5-4019-36CE-24663639AC62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6" creationId="{0A763B32-9CE4-DFDB-85D4-5AA9CD6B9E13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7" creationId="{C46F7E1F-B5DE-B4C2-2F77-32FF9C8FD68C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8" creationId="{6E3C4621-0848-3625-962F-3F66B01421E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9" creationId="{AAD9B3B9-7324-CDAB-9B06-036D52B5622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90" creationId="{0ECF9658-4F00-3AFA-1A03-9AD4ADD7A3AE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91" creationId="{92FF67FB-DDE6-C97C-2394-407B54408133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92" creationId="{C19050F4-E4E0-545D-6498-29632AB61B02}"/>
          </ac:inkMkLst>
        </pc:inkChg>
        <pc:inkChg chg="add mod">
          <ac:chgData name="Giuseppe Tomassetti" userId="602e5fa9-ac8c-4882-a6c6-5d2537fdee56" providerId="ADAL" clId="{D4871BFF-E641-2E4A-910B-8F3179F111C3}" dt="2023-02-13T14:20:02.835" v="15665"/>
          <ac:inkMkLst>
            <pc:docMk/>
            <pc:sldMk cId="179212993" sldId="306"/>
            <ac:inkMk id="94" creationId="{581990F8-3B35-4F1F-4CA1-96D037F54D03}"/>
          </ac:inkMkLst>
        </pc:inkChg>
        <pc:inkChg chg="add mod">
          <ac:chgData name="Giuseppe Tomassetti" userId="602e5fa9-ac8c-4882-a6c6-5d2537fdee56" providerId="ADAL" clId="{D4871BFF-E641-2E4A-910B-8F3179F111C3}" dt="2023-02-13T14:20:02.835" v="15665"/>
          <ac:inkMkLst>
            <pc:docMk/>
            <pc:sldMk cId="179212993" sldId="306"/>
            <ac:inkMk id="95" creationId="{DF63BCAA-4070-15F1-F2DD-E180F628180C}"/>
          </ac:inkMkLst>
        </pc:inkChg>
        <pc:inkChg chg="add mod">
          <ac:chgData name="Giuseppe Tomassetti" userId="602e5fa9-ac8c-4882-a6c6-5d2537fdee56" providerId="ADAL" clId="{D4871BFF-E641-2E4A-910B-8F3179F111C3}" dt="2023-02-13T14:20:02.835" v="15665"/>
          <ac:inkMkLst>
            <pc:docMk/>
            <pc:sldMk cId="179212993" sldId="306"/>
            <ac:inkMk id="96" creationId="{677B0DC4-1B38-D74D-1162-A18C295A625C}"/>
          </ac:inkMkLst>
        </pc:inkChg>
        <pc:inkChg chg="add del mod">
          <ac:chgData name="Giuseppe Tomassetti" userId="602e5fa9-ac8c-4882-a6c6-5d2537fdee56" providerId="ADAL" clId="{D4871BFF-E641-2E4A-910B-8F3179F111C3}" dt="2023-02-13T14:20:04.687" v="15668"/>
          <ac:inkMkLst>
            <pc:docMk/>
            <pc:sldMk cId="179212993" sldId="306"/>
            <ac:inkMk id="97" creationId="{E8E506B9-FDEB-D61B-75A9-1D775C45DF63}"/>
          </ac:inkMkLst>
        </pc:inkChg>
        <pc:inkChg chg="add del mod">
          <ac:chgData name="Giuseppe Tomassetti" userId="602e5fa9-ac8c-4882-a6c6-5d2537fdee56" providerId="ADAL" clId="{D4871BFF-E641-2E4A-910B-8F3179F111C3}" dt="2023-02-13T14:20:04.687" v="15669"/>
          <ac:inkMkLst>
            <pc:docMk/>
            <pc:sldMk cId="179212993" sldId="306"/>
            <ac:inkMk id="98" creationId="{D539D172-74FD-257D-5FFF-DE0D99C531C5}"/>
          </ac:inkMkLst>
        </pc:inkChg>
        <pc:inkChg chg="add del mod">
          <ac:chgData name="Giuseppe Tomassetti" userId="602e5fa9-ac8c-4882-a6c6-5d2537fdee56" providerId="ADAL" clId="{D4871BFF-E641-2E4A-910B-8F3179F111C3}" dt="2023-02-13T14:20:04.687" v="15667"/>
          <ac:inkMkLst>
            <pc:docMk/>
            <pc:sldMk cId="179212993" sldId="306"/>
            <ac:inkMk id="99" creationId="{AD083DCA-2431-E5A2-8FF0-F49DF587893D}"/>
          </ac:inkMkLst>
        </pc:inkChg>
        <pc:inkChg chg="add del mod">
          <ac:chgData name="Giuseppe Tomassetti" userId="602e5fa9-ac8c-4882-a6c6-5d2537fdee56" providerId="ADAL" clId="{D4871BFF-E641-2E4A-910B-8F3179F111C3}" dt="2023-02-13T14:20:04.686" v="15666"/>
          <ac:inkMkLst>
            <pc:docMk/>
            <pc:sldMk cId="179212993" sldId="306"/>
            <ac:inkMk id="100" creationId="{40B1D3A1-2FB8-7915-27AD-F72559EB78A1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3" creationId="{8C86FBF3-98D6-64D1-BA67-5598EACAB3D2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4" creationId="{B33A8B55-591D-B69C-B665-56A72B676A7E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5" creationId="{8416549A-BB6A-C612-9200-01586B3B0425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6" creationId="{3DE64CE5-B701-95D9-2F29-95ED71AB1AD2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7" creationId="{017AF004-25A9-081F-6D82-C28BE36714D9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8" creationId="{6BE72DE0-59F4-DBC5-103B-313931CD6A2B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9" creationId="{C06DA675-6622-FD2A-D265-D36D9030A902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10" creationId="{9992EC91-D2AD-05B3-372C-8900F9A6CC30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11" creationId="{E370FA3D-C960-4B84-7955-98752579475D}"/>
          </ac:inkMkLst>
        </pc:inkChg>
        <pc:inkChg chg="add mod">
          <ac:chgData name="Giuseppe Tomassetti" userId="602e5fa9-ac8c-4882-a6c6-5d2537fdee56" providerId="ADAL" clId="{D4871BFF-E641-2E4A-910B-8F3179F111C3}" dt="2023-02-13T14:24:26.089" v="16068"/>
          <ac:inkMkLst>
            <pc:docMk/>
            <pc:sldMk cId="179212993" sldId="306"/>
            <ac:inkMk id="118" creationId="{94FD9FAE-53F1-6ADA-F7CC-6AD25750460C}"/>
          </ac:inkMkLst>
        </pc:inkChg>
        <pc:inkChg chg="add mod">
          <ac:chgData name="Giuseppe Tomassetti" userId="602e5fa9-ac8c-4882-a6c6-5d2537fdee56" providerId="ADAL" clId="{D4871BFF-E641-2E4A-910B-8F3179F111C3}" dt="2023-02-13T14:24:26.089" v="16068"/>
          <ac:inkMkLst>
            <pc:docMk/>
            <pc:sldMk cId="179212993" sldId="306"/>
            <ac:inkMk id="119" creationId="{E5A86F8A-B817-D73D-5D02-F0826B436355}"/>
          </ac:inkMkLst>
        </pc:inkChg>
        <pc:inkChg chg="add del mod">
          <ac:chgData name="Giuseppe Tomassetti" userId="602e5fa9-ac8c-4882-a6c6-5d2537fdee56" providerId="ADAL" clId="{D4871BFF-E641-2E4A-910B-8F3179F111C3}" dt="2023-02-13T14:24:26.089" v="16068"/>
          <ac:inkMkLst>
            <pc:docMk/>
            <pc:sldMk cId="179212993" sldId="306"/>
            <ac:inkMk id="121" creationId="{7D496AB3-AC5F-200A-9563-4C7A67D27C9B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3" creationId="{4948FAB3-7587-C235-F264-71A1D0C5BA12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4" creationId="{9B5E397C-AAB5-3AF7-A067-CEE53C8D62D6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5" creationId="{6180205F-0F5B-F6B0-B509-E4163398F8FE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6" creationId="{CD98958F-469B-6994-2030-6F409699A8F3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7" creationId="{B0D5755A-1632-3CF6-7412-E56EC107649F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8" creationId="{345741EF-8853-1873-23A5-28B8EA3ED56C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9" creationId="{DE383275-AFE7-F050-C395-68731929E7F9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0" creationId="{FC36DF49-4946-646F-9EA3-123B46A65B02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1" creationId="{FDF7F425-05CA-1728-03EC-90D75EE2B8F0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2" creationId="{AA41F78F-4C1D-E4F2-1056-6484CD230B72}"/>
          </ac:inkMkLst>
        </pc:inkChg>
        <pc:inkChg chg="add del mod">
          <ac:chgData name="Giuseppe Tomassetti" userId="602e5fa9-ac8c-4882-a6c6-5d2537fdee56" providerId="ADAL" clId="{D4871BFF-E641-2E4A-910B-8F3179F111C3}" dt="2023-02-13T14:24:38.299" v="16087"/>
          <ac:inkMkLst>
            <pc:docMk/>
            <pc:sldMk cId="179212993" sldId="306"/>
            <ac:inkMk id="133" creationId="{268B926F-0EBF-B02C-33A5-DF94D2B93939}"/>
          </ac:inkMkLst>
        </pc:inkChg>
        <pc:inkChg chg="add del mod">
          <ac:chgData name="Giuseppe Tomassetti" userId="602e5fa9-ac8c-4882-a6c6-5d2537fdee56" providerId="ADAL" clId="{D4871BFF-E641-2E4A-910B-8F3179F111C3}" dt="2023-02-13T14:24:38.298" v="16085"/>
          <ac:inkMkLst>
            <pc:docMk/>
            <pc:sldMk cId="179212993" sldId="306"/>
            <ac:inkMk id="134" creationId="{6FC3CBA7-AF83-C6E0-FD6D-04E572C9CF0C}"/>
          </ac:inkMkLst>
        </pc:inkChg>
        <pc:inkChg chg="add del mod">
          <ac:chgData name="Giuseppe Tomassetti" userId="602e5fa9-ac8c-4882-a6c6-5d2537fdee56" providerId="ADAL" clId="{D4871BFF-E641-2E4A-910B-8F3179F111C3}" dt="2023-02-13T14:24:38.299" v="16086"/>
          <ac:inkMkLst>
            <pc:docMk/>
            <pc:sldMk cId="179212993" sldId="306"/>
            <ac:inkMk id="135" creationId="{2CABDD0F-9BAF-57A5-71E0-608E160F4E59}"/>
          </ac:inkMkLst>
        </pc:inkChg>
        <pc:inkChg chg="add del mod">
          <ac:chgData name="Giuseppe Tomassetti" userId="602e5fa9-ac8c-4882-a6c6-5d2537fdee56" providerId="ADAL" clId="{D4871BFF-E641-2E4A-910B-8F3179F111C3}" dt="2023-02-13T14:24:38.297" v="16084"/>
          <ac:inkMkLst>
            <pc:docMk/>
            <pc:sldMk cId="179212993" sldId="306"/>
            <ac:inkMk id="136" creationId="{E8BAF722-0C33-458C-09F9-1FCC1161687A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9" creationId="{0CECE056-018A-3989-ABFA-5597DE66383B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40" creationId="{9DEA2947-5E9A-5386-91E7-EBD62F0C2070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41" creationId="{3ACA9382-2B66-09C0-20D0-DA576BB1ED9C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42" creationId="{1906C605-E175-4CF2-C7A7-805C61FA13E0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4" creationId="{A011FED3-5057-0B51-67CF-DB13121496D6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5" creationId="{960854A1-74DD-26E4-E183-B4BC30F3087D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6" creationId="{7CB19DAB-A9BE-869D-1590-A8BCE6216A30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7" creationId="{41CA001A-ABE5-5391-4E51-03E3DE0B5025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8" creationId="{17157512-CF55-D2AA-322B-8EAA5925C719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0" creationId="{4766989D-9E10-772E-B088-FFBCBF33A342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1" creationId="{9057BA03-F2F7-2ABB-03BD-FF4A799FF011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2" creationId="{B3191F3B-B1DC-1015-1911-D911529FA4C2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3" creationId="{76794B6F-6339-50ED-4647-3A7B9DC78109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4" creationId="{AE237DEB-ABF0-428D-AD2B-8238D5FD9EA1}"/>
          </ac:inkMkLst>
        </pc:inkChg>
        <pc:inkChg chg="add del mod">
          <ac:chgData name="Giuseppe Tomassetti" userId="602e5fa9-ac8c-4882-a6c6-5d2537fdee56" providerId="ADAL" clId="{D4871BFF-E641-2E4A-910B-8F3179F111C3}" dt="2023-02-13T14:25:12.739" v="16107"/>
          <ac:inkMkLst>
            <pc:docMk/>
            <pc:sldMk cId="179212993" sldId="306"/>
            <ac:inkMk id="155" creationId="{951AAFE2-8D50-47A2-8B41-16BE5BC6A388}"/>
          </ac:inkMkLst>
        </pc:inkChg>
        <pc:inkChg chg="add del mod">
          <ac:chgData name="Giuseppe Tomassetti" userId="602e5fa9-ac8c-4882-a6c6-5d2537fdee56" providerId="ADAL" clId="{D4871BFF-E641-2E4A-910B-8F3179F111C3}" dt="2023-02-13T14:25:12.740" v="16108"/>
          <ac:inkMkLst>
            <pc:docMk/>
            <pc:sldMk cId="179212993" sldId="306"/>
            <ac:inkMk id="156" creationId="{DC03DA22-F1D4-D450-8D61-D7613E07DAE1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9" creationId="{C3BBDDB1-F168-8E3F-0501-C53B091394FA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60" creationId="{ED67C6C6-6D80-42DE-0F99-0FFED4A7A5FF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61" creationId="{9A99AFEE-56D8-4D4A-9F31-0407ECC16BB0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4" creationId="{F19869E9-B98C-6AE6-661A-FCDC69957A9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5" creationId="{372A8C1A-DAAA-2C4E-6C82-B977BE24315B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6" creationId="{65ED6C31-EC7E-808F-6DA0-4EF778D994A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7" creationId="{52D59425-EA8B-8C10-823E-B4033CDB55EA}"/>
          </ac:inkMkLst>
        </pc:inkChg>
        <pc:inkChg chg="add del mod">
          <ac:chgData name="Giuseppe Tomassetti" userId="602e5fa9-ac8c-4882-a6c6-5d2537fdee56" providerId="ADAL" clId="{D4871BFF-E641-2E4A-910B-8F3179F111C3}" dt="2023-02-13T14:26:57.456" v="16169"/>
          <ac:inkMkLst>
            <pc:docMk/>
            <pc:sldMk cId="179212993" sldId="306"/>
            <ac:inkMk id="168" creationId="{76ECD161-B4A9-72C9-F01A-3F5675AD918B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7"/>
          <ac:inkMkLst>
            <pc:docMk/>
            <pc:sldMk cId="179212993" sldId="306"/>
            <ac:inkMk id="169" creationId="{99626E25-8391-EBF3-8D52-D3E2606F2EF6}"/>
          </ac:inkMkLst>
        </pc:inkChg>
        <pc:inkChg chg="add del mod">
          <ac:chgData name="Giuseppe Tomassetti" userId="602e5fa9-ac8c-4882-a6c6-5d2537fdee56" providerId="ADAL" clId="{D4871BFF-E641-2E4A-910B-8F3179F111C3}" dt="2023-02-13T14:26:57.454" v="16163"/>
          <ac:inkMkLst>
            <pc:docMk/>
            <pc:sldMk cId="179212993" sldId="306"/>
            <ac:inkMk id="170" creationId="{072A8B11-4DEB-C537-5629-34FA775B1DDD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6"/>
          <ac:inkMkLst>
            <pc:docMk/>
            <pc:sldMk cId="179212993" sldId="306"/>
            <ac:inkMk id="171" creationId="{270FAF76-92CE-FE99-61DF-76EDF062E63A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4"/>
          <ac:inkMkLst>
            <pc:docMk/>
            <pc:sldMk cId="179212993" sldId="306"/>
            <ac:inkMk id="172" creationId="{310A8872-F071-4277-4E56-24FBDC9BCA8D}"/>
          </ac:inkMkLst>
        </pc:inkChg>
        <pc:inkChg chg="add del mod">
          <ac:chgData name="Giuseppe Tomassetti" userId="602e5fa9-ac8c-4882-a6c6-5d2537fdee56" providerId="ADAL" clId="{D4871BFF-E641-2E4A-910B-8F3179F111C3}" dt="2023-02-13T14:26:57.454" v="16162"/>
          <ac:inkMkLst>
            <pc:docMk/>
            <pc:sldMk cId="179212993" sldId="306"/>
            <ac:inkMk id="173" creationId="{2C6C508C-3715-AE24-28C1-CD21EE4C629A}"/>
          </ac:inkMkLst>
        </pc:inkChg>
        <pc:inkChg chg="add del mod">
          <ac:chgData name="Giuseppe Tomassetti" userId="602e5fa9-ac8c-4882-a6c6-5d2537fdee56" providerId="ADAL" clId="{D4871BFF-E641-2E4A-910B-8F3179F111C3}" dt="2023-02-13T14:26:57.456" v="16168"/>
          <ac:inkMkLst>
            <pc:docMk/>
            <pc:sldMk cId="179212993" sldId="306"/>
            <ac:inkMk id="174" creationId="{58AEEB63-6C71-101C-D901-CE1ACBD15C41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5"/>
          <ac:inkMkLst>
            <pc:docMk/>
            <pc:sldMk cId="179212993" sldId="306"/>
            <ac:inkMk id="175" creationId="{4B2D4BB2-FCBD-3D72-77C4-1FDF14098B67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76" creationId="{FA390ADF-B59D-B4F2-FF67-6A4A427C71FF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78" creationId="{50333DBA-8B07-EAD5-5232-20F6335906B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79" creationId="{AFEC395D-5D5F-8264-81C2-B748608798AD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0" creationId="{FE881044-26D0-C17D-70C1-511B337EAE5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1" creationId="{9D4ED8AB-9C10-9791-1A55-843C0208DE5E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2" creationId="{E556B498-91E8-E245-CE04-EE8348D69580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4" creationId="{D19ECD1B-07CD-64CE-B74F-7BCEAFE30094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6" creationId="{54A42FE6-EB99-F485-CAAD-C058C136B819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7" creationId="{47DAE6E8-5E8E-1028-68B4-8073C2EDA63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8" creationId="{19B659FF-4361-5246-6AB3-E4DF7FD1F8D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9" creationId="{A539F1A1-C101-CF8B-27D6-6E1502A3E1E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0" creationId="{E4FEBCE1-B5D8-DEA8-B25B-1ED4AC31051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1" creationId="{788C1FFF-9E24-00B9-3B18-5E4AACBDA22D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2" creationId="{D18FE5CA-1CAA-32D9-484C-09809B699A44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3" creationId="{3DDC47B6-AC47-CDFB-CCB2-C1C90C974FC7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4" creationId="{73B4B18D-0BED-0D3C-24C7-8A2A837B780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5" creationId="{3735BB45-520C-AD7C-2390-C7E56AAD57B0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6" creationId="{AC9917B1-4CF2-84C5-ABF0-E4C543A3EBA9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7" creationId="{1922E3FA-139B-6F83-3A16-60C7A9B3693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8" creationId="{DA82DCEE-C51C-9525-8EA5-EEE9C419A488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9" creationId="{65D9038C-A794-5CD2-5BAF-13EF165A2A07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0" creationId="{6FA1F19B-1636-FCA7-BC7C-74126EE26004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1" creationId="{0C8DEEFC-E32F-82B3-7162-156AD3B11F2B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2" creationId="{EF1D3C59-4357-E6DB-5622-83B559E025BC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3" creationId="{9D33363D-F9EA-0590-F110-E9D974A04D8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4" creationId="{06FB23EF-40BD-5B9D-1000-7FDAA5524E3D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5" creationId="{7F84F05D-F151-F317-D225-AB1296C052F8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7" creationId="{7754BC3C-7007-DC1C-F85A-B3567AF320B8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8" creationId="{089266E6-47D5-0A64-04BD-28FAC76FAC40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9" creationId="{66B4A998-E1F0-BA62-EA32-99894BCDE080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0" creationId="{0F00C901-BA7D-236D-07DA-2F6BD32C8CBA}"/>
          </ac:inkMkLst>
        </pc:inkChg>
        <pc:inkChg chg="add del">
          <ac:chgData name="Giuseppe Tomassetti" userId="602e5fa9-ac8c-4882-a6c6-5d2537fdee56" providerId="ADAL" clId="{D4871BFF-E641-2E4A-910B-8F3179F111C3}" dt="2023-02-13T14:27:39.087" v="16205"/>
          <ac:inkMkLst>
            <pc:docMk/>
            <pc:sldMk cId="179212993" sldId="306"/>
            <ac:inkMk id="213" creationId="{2026B488-5CE5-A6C5-83AB-DD9B0529FA5A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4" creationId="{463A5229-AD7D-C1CB-9B09-6ED6949B8D77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5" creationId="{8F8CB69D-6EFF-E96F-E934-C49D51BC5C9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6" creationId="{5B19E2E9-E9A3-36B7-6958-FED953139B0F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7" creationId="{E80F45F3-F869-A2DF-D358-45EA0EDBFFD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9" creationId="{7D7461C5-181E-406E-D5E2-EEE861304D67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0" creationId="{739681C4-9FAE-96D3-2453-1AF4BE09E90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1" creationId="{DE87B845-673C-0269-270B-C625E4A943EF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2" creationId="{2D18B2A0-4922-6837-49C8-935D3322A1A8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3" creationId="{62114C4D-B193-3208-C833-31C8B2FB22C5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4" creationId="{18992941-F1A9-4223-6F45-C164ECDC3B5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5" creationId="{3CA3B351-096D-2A41-AA27-1062DCA3046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6" creationId="{82601A8F-87C9-3F0B-82F0-B7A68343CDFB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8" creationId="{23F261D4-93DE-4DB4-765E-F094600E3180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9" creationId="{0E6A89A9-4242-357B-235D-F3A6F9EE7071}"/>
          </ac:inkMkLst>
        </pc:inkChg>
        <pc:inkChg chg="add del mod">
          <ac:chgData name="Giuseppe Tomassetti" userId="602e5fa9-ac8c-4882-a6c6-5d2537fdee56" providerId="ADAL" clId="{D4871BFF-E641-2E4A-910B-8F3179F111C3}" dt="2023-02-13T14:28:02.784" v="16229"/>
          <ac:inkMkLst>
            <pc:docMk/>
            <pc:sldMk cId="179212993" sldId="306"/>
            <ac:inkMk id="230" creationId="{65E1DE8C-1997-4E5A-A3B1-F863AD2F8E75}"/>
          </ac:inkMkLst>
        </pc:inkChg>
        <pc:inkChg chg="add del mod">
          <ac:chgData name="Giuseppe Tomassetti" userId="602e5fa9-ac8c-4882-a6c6-5d2537fdee56" providerId="ADAL" clId="{D4871BFF-E641-2E4A-910B-8F3179F111C3}" dt="2023-02-13T14:28:02.784" v="16230"/>
          <ac:inkMkLst>
            <pc:docMk/>
            <pc:sldMk cId="179212993" sldId="306"/>
            <ac:inkMk id="231" creationId="{D5341FD8-3382-7760-F9C0-9CCEC16198AE}"/>
          </ac:inkMkLst>
        </pc:inkChg>
        <pc:inkChg chg="add del mod">
          <ac:chgData name="Giuseppe Tomassetti" userId="602e5fa9-ac8c-4882-a6c6-5d2537fdee56" providerId="ADAL" clId="{D4871BFF-E641-2E4A-910B-8F3179F111C3}" dt="2023-02-13T14:28:02.783" v="16227"/>
          <ac:inkMkLst>
            <pc:docMk/>
            <pc:sldMk cId="179212993" sldId="306"/>
            <ac:inkMk id="232" creationId="{2EFBA016-E3E7-5FA6-67F8-F6134D92D859}"/>
          </ac:inkMkLst>
        </pc:inkChg>
        <pc:inkChg chg="add del mod">
          <ac:chgData name="Giuseppe Tomassetti" userId="602e5fa9-ac8c-4882-a6c6-5d2537fdee56" providerId="ADAL" clId="{D4871BFF-E641-2E4A-910B-8F3179F111C3}" dt="2023-02-13T14:28:02.784" v="16228"/>
          <ac:inkMkLst>
            <pc:docMk/>
            <pc:sldMk cId="179212993" sldId="306"/>
            <ac:inkMk id="233" creationId="{834AEECD-DA80-3B58-B23A-3665B7EBF7BE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35" creationId="{BAD8F472-8E03-5ECC-DF66-53BA22334B42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36" creationId="{E98A8A02-4CA8-AC00-4E4A-68E6A8738ACC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38" creationId="{5BE6BE63-043D-CCE0-D16D-5CABAA90261C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39" creationId="{E0799BE4-09EC-ABF1-3506-E92CDF5C440B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1" creationId="{8A83417D-5A74-643D-7E40-7C204B28719C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2" creationId="{9DFA7D46-2FCE-61CC-D1E3-F891766AF27F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3" creationId="{ED43E7E1-B986-A801-A64A-67D9D483E85D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4" creationId="{4E552728-3BAD-FBF4-72F8-A1EF6708CF3D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6" creationId="{1FEEA6E9-E240-C150-B345-2879B151C951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7" creationId="{476B26AF-3C6D-8587-1E28-D41D6853865A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8" creationId="{42A57884-A854-016F-C0C1-7B616D221D04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9" creationId="{C72AB705-3A63-8583-3600-55ACAD1D576B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0" creationId="{94411195-CD0B-7DD4-542E-7B75B0A0C3DD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1" creationId="{A50A37B6-C4A3-49D6-E958-D1E7FB193A1E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2" creationId="{D6004366-68B3-13BE-90F0-3F03658F87E7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3" creationId="{03246882-1AF2-9931-8E11-A01F09CB5074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4" creationId="{F34F74E2-9F50-8B5D-6BDB-A27EBEBFE203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7" creationId="{5461EB58-CD24-7262-A96B-47EF022F4365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58" creationId="{12AE2B02-58C0-6657-AD0B-682570F90C34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59" creationId="{DD80F2E2-C0FC-EDEE-90C1-B5AB87DD2CC8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0" creationId="{C7517C26-7B56-6070-D783-6E74D86D0622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1" creationId="{5C088716-8ECF-BA30-50E7-70A2BA64AB7C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4" creationId="{2546869F-454E-23B6-78C8-C5C7029EB628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5" creationId="{B3333DDD-F42C-F53F-761E-C3C75DDBCAE8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6" creationId="{E72ECEB3-BD6F-5123-0AB5-73DE11B1ADB3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7" creationId="{8CB12051-E215-E77E-54F0-B4477C75728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1" creationId="{9A028CA8-C60C-92A5-B294-529DA4709F2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2" creationId="{0696FFAC-29E5-EBBA-3AA5-EA44FE0DEF29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3" creationId="{E0BE11FA-12B6-0222-93D1-B427BF4EAF2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5" creationId="{1759333C-1B39-03A4-7467-DCB9B3CFEC8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6" creationId="{438E1EEB-E151-3394-1450-C8A5E112A37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7" creationId="{D9F240BF-10E2-8362-B7D3-1B612CF69CE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8" creationId="{FC31F918-D5B6-865A-83AA-EA779500965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9" creationId="{48F02E6E-EF0B-0E04-169F-31015796873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0" creationId="{6420B146-8A00-6973-5202-C180B04807A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1" creationId="{0B9C43A9-AAEB-1B49-1B7A-6CE3B325D9A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2" creationId="{BF5C8D0F-3822-AD0A-B2A7-A5D065BE1BF3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3" creationId="{3BB276E4-C338-A58F-25DB-0730020F740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4" creationId="{A3C2762F-A197-63D5-0D34-1F923E7D671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5" creationId="{2D34CC8E-693B-B924-A14F-A4424FEB39BB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6" creationId="{5413EDB8-D9FA-20D6-B397-4C88EACBACE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7" creationId="{100436FE-11BF-F4BE-B07C-4A06686BB6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8" creationId="{61F19E21-2BC7-4FD4-4C54-6DBCEA51A28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9" creationId="{37FBDF5D-D8F3-5C67-805A-4F6D5F8836E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0" creationId="{C93E7345-B237-67DD-96C8-2C0F28594EE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1" creationId="{CFEBB940-0C2A-6153-9680-E73A211AE82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2" creationId="{D16BA641-F819-DC8B-172E-39386FA842F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3" creationId="{15D5073E-9261-D371-8F73-6A3462FE440B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7" creationId="{934335DC-1D14-36E6-6086-B6C01435D5CB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8" creationId="{8A303814-8C9C-BAFB-BF77-1ABC1426D523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9" creationId="{4A488A60-2E61-2338-A3FD-AE532EF7FC3D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0" creationId="{583FF740-0111-AE8E-58D7-981C5EEEFAC2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1" creationId="{CA880DB5-5492-51D3-D587-789612D005D6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2" creationId="{CA236A9D-596B-01B2-E9FB-7C0910A0833D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3" creationId="{A5DA4451-D851-F218-6198-CE17FE1C59C0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4" creationId="{192EA6B0-197B-CA20-8B68-AF1FC40F3787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5" creationId="{5CFE4F72-B78D-1292-E476-E5A55BF2851F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6" creationId="{F9322765-7352-6B08-6B8C-866C81FE9984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7" creationId="{F0118A28-6AED-0514-5474-E8B7EFF61ED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8" creationId="{4EB7E764-EA5A-685B-DB77-86502B9C42A3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9" creationId="{D694467E-EA18-F951-6083-5CE844F28526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0" creationId="{55A47B4E-0C36-CADE-27C0-A310EDD1CD3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1" creationId="{55D7EA2A-F739-97FE-7BE1-27D1B79BC4A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2" creationId="{9CC54861-DD17-8458-8F81-C616967310C4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3" creationId="{FD614342-3064-7BC5-8F7C-D10D74CCF6C9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4" creationId="{4006E6DA-9BA2-19F1-BC0B-0E9EFD3964A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5" creationId="{E8AC5A3C-B885-F1E8-549C-9644A613E81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7" creationId="{F3B18BCA-666B-2CD2-3321-420C5E86045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8" creationId="{9213C400-CABF-682B-6CC6-772EB8667E9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9" creationId="{C95EC83E-B608-FC48-70D8-A9CEBCA073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0" creationId="{2E893911-0463-F58B-C136-06B4EAAA290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1" creationId="{708A0742-A85B-9731-FD0C-C8645810B56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2" creationId="{FE04E677-F729-2169-307A-E379F6AA6EB3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3" creationId="{2366A79F-51DC-FFA2-B458-02AF5E6A3BD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4" creationId="{277B4274-9075-573B-2FD7-F23CE2B1652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5" creationId="{F15DB3AE-132D-657F-35F7-250F920A925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6" creationId="{58094019-77BE-09D6-2BFC-0697B137D965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7" creationId="{A0A4E7EE-0195-2BC3-C281-BB399D54395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8" creationId="{C8D82EBE-55E4-47CC-DC5D-3885D3949FE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9" creationId="{4B30D591-734C-AE9A-5E6F-57204C26F33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0" creationId="{E049C35F-0181-072A-8C23-3B42B7CA126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1" creationId="{CBA7D495-1D67-4197-DAF5-738CC6C2C2B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2" creationId="{C5D5F6D9-847B-7CD3-4706-33A3668022E5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3" creationId="{51BC05D2-9135-3913-CDD3-B4F52E99956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4" creationId="{54CC5595-D408-4C0A-D4CF-E204DD0C24F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5" creationId="{93271CE3-A244-7200-A1B2-A35895AC39F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6" creationId="{3F91E852-5990-1F1A-20EA-C2B560AE506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7" creationId="{B81085F6-6EA1-BF03-67B7-69C1A75468F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8" creationId="{62B14A31-8BCE-0BCC-975A-1BD2341F882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9" creationId="{2E8558CC-B0BE-E9CE-E07D-E756BC7B0E2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0" creationId="{D4F3B9D8-0F13-305B-5CFF-35332CD74CE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1" creationId="{F081407E-4507-B4DA-DB88-47D38E3C743C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2" creationId="{0E6AB010-E87B-3DDF-8FED-7A196E3AB80D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3" creationId="{72A1C5F7-A724-0FAA-C892-3231BE1B34D6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4" creationId="{C2D4BDC3-B39C-4346-0CAD-F85CE5FA18B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6" creationId="{8DC841ED-AEAF-CD77-2235-C308885B946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7" creationId="{E330334C-F9C7-E9DC-84B3-17663C992C2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9" creationId="{0040DD66-6EDF-E256-B25B-A39DE5058A0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0" creationId="{0511F781-EFA0-77AB-E302-767D7A177CDE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2" creationId="{B61892E8-B52F-43C8-BDD5-D7677D32D0E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3" creationId="{DB0702D1-AF7E-405D-5F94-2AFFF43360FE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4" creationId="{E9E02657-A7BA-1F14-2CCE-A9D4A72AE3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5" creationId="{69C0E327-3650-DEF0-FD37-7FFA7E893D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7" creationId="{1D4EC1BD-E297-D210-0B30-3AA6D9546653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8" creationId="{44DDFA6C-CFAE-1A90-A3CC-7E06DF733C6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9" creationId="{5F4AC6FB-1A58-2298-BDCF-994D1FD40F7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0" creationId="{88F27317-9C29-04A2-9C7B-0801CFD7458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1" creationId="{C1EDE8BB-B124-2543-AAF0-69D4080BFAE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2" creationId="{B871566D-22E6-1B33-9C03-DC4DAED9AD9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3" creationId="{CB3AC728-9DCE-2C9C-9F1F-0383DC174CD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4" creationId="{B413DEDE-D42B-F99F-7DAB-DF7460BC08E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6" creationId="{6C5B20E0-D27F-05CB-8D7A-00A1F934869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7" creationId="{F64DAFFF-9FED-D5CD-608F-482F1572C9C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9" creationId="{31259896-2508-4A9F-FD96-063A4DD699A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70" creationId="{7C0E8B74-EB91-F3F1-B712-94AD112CC2A0}"/>
          </ac:inkMkLst>
        </pc:inkChg>
        <pc:inkChg chg="add del">
          <ac:chgData name="Giuseppe Tomassetti" userId="602e5fa9-ac8c-4882-a6c6-5d2537fdee56" providerId="ADAL" clId="{D4871BFF-E641-2E4A-910B-8F3179F111C3}" dt="2023-02-13T14:29:50.196" v="16287"/>
          <ac:inkMkLst>
            <pc:docMk/>
            <pc:sldMk cId="179212993" sldId="306"/>
            <ac:inkMk id="371" creationId="{A907752A-14DA-9B4B-A1AE-28E6EB32EE0E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2" creationId="{37DCAE24-6F03-11BB-E5C9-8DC7A9356C4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3" creationId="{9EDD1E6D-0E76-B6C7-9F90-5958BE2FD634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4" creationId="{E4B2FB89-8DBE-73DC-2102-4BC9F0FEA2A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5" creationId="{F7D28FC5-0CBD-C61E-FCBB-CE518339F80D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6" creationId="{AEA88B77-E206-CE76-7CDD-9BDA5BC231B1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78" creationId="{09FE3B7E-7D9A-6536-0A7C-E43FC9ACE1B8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79" creationId="{B51E7D3A-9570-8737-987F-BCE47FC54E9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0" creationId="{A02EF357-B266-C3FC-6FFE-057A51D84258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1" creationId="{FDACF26F-1574-E4B8-11E9-52B358998FF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2" creationId="{4FB34131-4ACD-EB56-783B-8649D8E34E7C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3" creationId="{FAAB4964-FBAD-21F7-3629-9839BEE75F9F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4" creationId="{B06A9F2D-1B3E-61B9-D601-AD5F85D0635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5" creationId="{0B9D38E0-CC86-C810-F17D-05C77034BA5B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6" creationId="{F8C4CED5-C170-2107-3A66-8F02ADC56F7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7" creationId="{78E89734-2318-FB9B-A1EE-5E450855EBF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8" creationId="{EB8EBDA7-AD71-C6EC-967D-3B382E3378D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9" creationId="{5FB29C6F-C1B4-DAD6-7CE7-10F28DC4AA4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0" creationId="{C9587FE9-F63F-2A99-C480-E57AE5AE088B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1" creationId="{F91216D1-A7BA-4070-3E2B-AC18D21C964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2" creationId="{512E4569-46E9-ADD7-CDD0-D1DAF2ED490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3" creationId="{516DB311-0ACB-26C2-CE4A-D66764A876CD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4" creationId="{61218757-DFC0-17D9-49ED-28AD13D2320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5" creationId="{A5E3F14F-9E93-B007-FAC3-D6F75770C65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6" creationId="{037CF532-7C1F-DC44-56FB-FB25E62B17ED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7" creationId="{1393C94A-C4C8-545D-2BBF-1567ED94330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8" creationId="{467FAE80-76C7-46CE-E365-E65373E530A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9" creationId="{D2C84F57-0F74-5D1B-F424-85634677E38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0" creationId="{EA6A85D0-FE23-D1A4-F4D4-46545641716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1" creationId="{BDBC5B12-DCD7-24AF-61E5-3EB29BAC48F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2" creationId="{C6036927-559B-2947-68BD-317C42926EC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3" creationId="{9FB56AB5-FACA-8577-9909-54B68197AEC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4" creationId="{BC2E3DD6-206A-BAE6-5FAA-B22EBC55F1F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5" creationId="{A4D94E0D-309C-C59F-2CCE-AF24C4F6DA8D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6" creationId="{75AC378C-DAD3-6A21-E774-EDF1D37BDC9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7" creationId="{6A28113F-70DD-CFF1-4A59-59068566AB21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8" creationId="{3F95E6D4-F371-B417-6549-6A15BB68380A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9" creationId="{48EE5A1D-85AB-65A4-E434-C36B3B43E4F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0" creationId="{08DDBF9C-5C5B-B335-BF57-0D20BA83149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1" creationId="{6E2ADB3D-F818-0798-81F5-5305F7576A7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2" creationId="{C4ACE422-7241-F6B7-0E64-E6AAD82E7C5B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3" creationId="{033FE5EB-C127-2E4A-A3E6-8DDBE8F0D566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4" creationId="{DADDF872-1278-B1A8-4E55-22923EFBD0C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5" creationId="{4370DD55-1868-2A7B-A614-1687320518B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6" creationId="{F94390B2-EF6D-8614-BAA5-333EF7264387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7" creationId="{E4B7B148-FA26-C813-CEA0-21FC80FF753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8" creationId="{607D3492-D2AC-7B5C-0414-0BF099BE2B0A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9" creationId="{51F78780-69E1-D7DE-573A-7487D6A9AF3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0" creationId="{8D2C5C6B-52B6-435A-F9BB-61568F7AA746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1" creationId="{47D289A1-309E-22F2-B6B8-366D827EAB6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2" creationId="{CD8D5BF3-C39B-29E7-18E8-74B66E0A1D4F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3" creationId="{13E07393-6DD2-CC49-F075-02B0067BB0C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4" creationId="{817224A9-2E96-1D86-2945-9B8A6647A421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5" creationId="{41ABA5A8-FDE8-2AD3-C488-034E0A033DA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6" creationId="{E09760DA-6CE0-5E35-57C0-E830DA30F8E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7" creationId="{3F9E05DE-8CF6-D83D-B6DF-CC694B2A4BE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8" creationId="{3992D167-6300-F294-75CF-18B23975837C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9" creationId="{0FD28DAE-0DB3-D762-A155-E2D4DDE61B7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30" creationId="{B408F309-3E0D-0827-C9FD-DAE953D68DDF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31" creationId="{715C869C-8DEA-6B8A-636C-40D0282CE086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32" creationId="{A59E046C-C06F-49B4-9025-FC62662400F3}"/>
          </ac:inkMkLst>
        </pc:inkChg>
        <pc:inkChg chg="add del">
          <ac:chgData name="Giuseppe Tomassetti" userId="602e5fa9-ac8c-4882-a6c6-5d2537fdee56" providerId="ADAL" clId="{D4871BFF-E641-2E4A-910B-8F3179F111C3}" dt="2023-02-13T14:31:33.010" v="16417"/>
          <ac:inkMkLst>
            <pc:docMk/>
            <pc:sldMk cId="179212993" sldId="306"/>
            <ac:inkMk id="434" creationId="{B5750310-E826-BDF7-DFA5-C4054B8AF76F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5" creationId="{888C1EDA-2ABB-3E8F-6278-A6CF47CD2368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6" creationId="{F8AC6A87-49A6-4887-6C4B-517AB2018697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7" creationId="{3D0AFE58-4363-5F61-452B-513CA55A4D5A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8" creationId="{C7126DDD-101E-F73D-6F72-C28CB56BF03F}"/>
          </ac:inkMkLst>
        </pc:inkChg>
        <pc:inkChg chg="add">
          <ac:chgData name="Giuseppe Tomassetti" userId="602e5fa9-ac8c-4882-a6c6-5d2537fdee56" providerId="ADAL" clId="{D4871BFF-E641-2E4A-910B-8F3179F111C3}" dt="2023-02-13T14:31:26.182" v="16409" actId="9405"/>
          <ac:inkMkLst>
            <pc:docMk/>
            <pc:sldMk cId="179212993" sldId="306"/>
            <ac:inkMk id="439" creationId="{BDDD8240-3519-8065-E916-0C6248E5A45B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2" creationId="{899C97D6-4351-CEC6-3AD2-E70F3DA3AE75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3" creationId="{A4D269E7-CBBF-AFF1-7A21-66CFA126C709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4" creationId="{2931FE32-3CAB-E9CB-41BA-27D80ACB9584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5" creationId="{6524801F-7253-F05E-996D-79A8B52C55AF}"/>
          </ac:inkMkLst>
        </pc:inkChg>
        <pc:inkChg chg="add">
          <ac:chgData name="Giuseppe Tomassetti" userId="602e5fa9-ac8c-4882-a6c6-5d2537fdee56" providerId="ADAL" clId="{D4871BFF-E641-2E4A-910B-8F3179F111C3}" dt="2023-02-13T14:31:30.212" v="16415" actId="9405"/>
          <ac:inkMkLst>
            <pc:docMk/>
            <pc:sldMk cId="179212993" sldId="306"/>
            <ac:inkMk id="446" creationId="{9E706019-F1E1-BE27-2662-F091804B1D3F}"/>
          </ac:inkMkLst>
        </pc:inkChg>
        <pc:inkChg chg="add">
          <ac:chgData name="Giuseppe Tomassetti" userId="602e5fa9-ac8c-4882-a6c6-5d2537fdee56" providerId="ADAL" clId="{D4871BFF-E641-2E4A-910B-8F3179F111C3}" dt="2023-02-13T14:32:20.593" v="16445" actId="9405"/>
          <ac:inkMkLst>
            <pc:docMk/>
            <pc:sldMk cId="179212993" sldId="306"/>
            <ac:inkMk id="449" creationId="{B8267D21-41C2-9C59-F1DC-68EE6D8AA90B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0" creationId="{82A66643-F730-86BA-81A9-22104B2E553E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1" creationId="{C2F2686C-86CD-99EB-5824-262536D061EA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2" creationId="{639F5753-213B-3B92-3115-5BEC39924837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3" creationId="{5687753F-75FD-B884-38BD-D483C5F62224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4" creationId="{D38DCB6A-6860-EEEE-D57D-4C20CA4F1C2D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5" creationId="{1C042BCD-392F-DCEC-38BC-22AD012E4761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6" creationId="{464043D2-FDCB-B430-C863-841FB1D10C46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7" creationId="{656662AD-E8BC-562B-13C6-74FFE3B99EF8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59" creationId="{0176364C-0650-4BC7-641A-9ED33395A818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60" creationId="{6C5D98AA-1203-5409-183C-10215E4F4381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61" creationId="{336C15C3-C7C4-7938-AD1A-224F3C992E2E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62" creationId="{A98B29E2-6C7D-0C01-26B6-BC87579C18FB}"/>
          </ac:inkMkLst>
        </pc:inkChg>
        <pc:inkChg chg="add">
          <ac:chgData name="Giuseppe Tomassetti" userId="602e5fa9-ac8c-4882-a6c6-5d2537fdee56" providerId="ADAL" clId="{D4871BFF-E641-2E4A-910B-8F3179F111C3}" dt="2023-02-13T14:32:27.712" v="16459" actId="9405"/>
          <ac:inkMkLst>
            <pc:docMk/>
            <pc:sldMk cId="179212993" sldId="306"/>
            <ac:inkMk id="463" creationId="{83C1BD20-8049-316C-C1BC-F01AC21CCE27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6" creationId="{45AD978C-93E3-1F8B-EA42-F4B4035867C1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7" creationId="{7A75D12E-4330-44CF-76BB-30F6A8E23B58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8" creationId="{5FE7F2F1-D3CF-EA6C-0D47-5A042E6C9194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9" creationId="{F4326A08-1C61-99D5-DF6C-2BCB60EE98D7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70" creationId="{8E8492C6-A20A-6881-1BB2-ED8DEAE764F0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71" creationId="{CC81762C-CA73-D849-BF1F-6DF0E5ECB907}"/>
          </ac:inkMkLst>
        </pc:inkChg>
      </pc:sldChg>
      <pc:sldChg chg="new del">
        <pc:chgData name="Giuseppe Tomassetti" userId="602e5fa9-ac8c-4882-a6c6-5d2537fdee56" providerId="ADAL" clId="{D4871BFF-E641-2E4A-910B-8F3179F111C3}" dt="2023-02-13T14:17:24.502" v="15426" actId="2696"/>
        <pc:sldMkLst>
          <pc:docMk/>
          <pc:sldMk cId="4229892592" sldId="307"/>
        </pc:sldMkLst>
      </pc:sldChg>
      <pc:sldChg chg="addSp delSp modSp add mod">
        <pc:chgData name="Giuseppe Tomassetti" userId="602e5fa9-ac8c-4882-a6c6-5d2537fdee56" providerId="ADAL" clId="{D4871BFF-E641-2E4A-910B-8F3179F111C3}" dt="2023-02-13T14:16:00.052" v="15341"/>
        <pc:sldMkLst>
          <pc:docMk/>
          <pc:sldMk cId="4153000518" sldId="308"/>
        </pc:sldMkLst>
        <pc:spChg chg="add mod">
          <ac:chgData name="Giuseppe Tomassetti" userId="602e5fa9-ac8c-4882-a6c6-5d2537fdee56" providerId="ADAL" clId="{D4871BFF-E641-2E4A-910B-8F3179F111C3}" dt="2023-02-13T14:03:55.016" v="14657" actId="1076"/>
          <ac:spMkLst>
            <pc:docMk/>
            <pc:sldMk cId="4153000518" sldId="308"/>
            <ac:spMk id="3" creationId="{2A8E91EC-05A6-740B-8BDE-6E4F1456E2D5}"/>
          </ac:spMkLst>
        </pc:spChg>
        <pc:spChg chg="add mod">
          <ac:chgData name="Giuseppe Tomassetti" userId="602e5fa9-ac8c-4882-a6c6-5d2537fdee56" providerId="ADAL" clId="{D4871BFF-E641-2E4A-910B-8F3179F111C3}" dt="2023-02-13T14:04:34.568" v="14683" actId="20577"/>
          <ac:spMkLst>
            <pc:docMk/>
            <pc:sldMk cId="4153000518" sldId="308"/>
            <ac:spMk id="110" creationId="{D4724886-1761-EF59-F4E4-8067FC06F672}"/>
          </ac:spMkLst>
        </pc:spChg>
        <pc:spChg chg="mod">
          <ac:chgData name="Giuseppe Tomassetti" userId="602e5fa9-ac8c-4882-a6c6-5d2537fdee56" providerId="ADAL" clId="{D4871BFF-E641-2E4A-910B-8F3179F111C3}" dt="2023-02-13T14:01:35.420" v="14516" actId="1076"/>
          <ac:spMkLst>
            <pc:docMk/>
            <pc:sldMk cId="4153000518" sldId="308"/>
            <ac:spMk id="139" creationId="{43800FD1-0BBB-8414-3BC0-1008CC130008}"/>
          </ac:spMkLst>
        </pc:spChg>
        <pc:spChg chg="mod">
          <ac:chgData name="Giuseppe Tomassetti" userId="602e5fa9-ac8c-4882-a6c6-5d2537fdee56" providerId="ADAL" clId="{D4871BFF-E641-2E4A-910B-8F3179F111C3}" dt="2023-02-13T14:01:35.420" v="14516" actId="1076"/>
          <ac:spMkLst>
            <pc:docMk/>
            <pc:sldMk cId="4153000518" sldId="308"/>
            <ac:spMk id="141" creationId="{AE55E1AB-F197-F42A-C714-64AD5B2AB7C0}"/>
          </ac:spMkLst>
        </pc:spChg>
        <pc:spChg chg="add del mod">
          <ac:chgData name="Giuseppe Tomassetti" userId="602e5fa9-ac8c-4882-a6c6-5d2537fdee56" providerId="ADAL" clId="{D4871BFF-E641-2E4A-910B-8F3179F111C3}" dt="2023-02-13T14:04:36.247" v="14685"/>
          <ac:spMkLst>
            <pc:docMk/>
            <pc:sldMk cId="4153000518" sldId="308"/>
            <ac:spMk id="142" creationId="{02E89E99-228C-CC46-1726-0492B50B3E99}"/>
          </ac:spMkLst>
        </pc:spChg>
        <pc:spChg chg="add mod">
          <ac:chgData name="Giuseppe Tomassetti" userId="602e5fa9-ac8c-4882-a6c6-5d2537fdee56" providerId="ADAL" clId="{D4871BFF-E641-2E4A-910B-8F3179F111C3}" dt="2023-02-13T14:07:18.261" v="14820" actId="20577"/>
          <ac:spMkLst>
            <pc:docMk/>
            <pc:sldMk cId="4153000518" sldId="308"/>
            <ac:spMk id="143" creationId="{68157B95-0B97-0AB5-7D93-4BC7ACA4ED86}"/>
          </ac:spMkLst>
        </pc:spChg>
        <pc:spChg chg="mod">
          <ac:chgData name="Giuseppe Tomassetti" userId="602e5fa9-ac8c-4882-a6c6-5d2537fdee56" providerId="ADAL" clId="{D4871BFF-E641-2E4A-910B-8F3179F111C3}" dt="2023-02-13T14:15:53.245" v="15338" actId="20577"/>
          <ac:spMkLst>
            <pc:docMk/>
            <pc:sldMk cId="4153000518" sldId="308"/>
            <ac:spMk id="148" creationId="{14255981-EC3E-88EC-0672-5BAE5E527B47}"/>
          </ac:spMkLst>
        </pc:spChg>
        <pc:spChg chg="del mod">
          <ac:chgData name="Giuseppe Tomassetti" userId="602e5fa9-ac8c-4882-a6c6-5d2537fdee56" providerId="ADAL" clId="{D4871BFF-E641-2E4A-910B-8F3179F111C3}" dt="2023-02-13T14:02:07.484" v="14551"/>
          <ac:spMkLst>
            <pc:docMk/>
            <pc:sldMk cId="4153000518" sldId="308"/>
            <ac:spMk id="149" creationId="{49D4DB79-8CCC-11CB-18B6-81F6BAB24B88}"/>
          </ac:spMkLst>
        </pc:spChg>
        <pc:spChg chg="add del mod">
          <ac:chgData name="Giuseppe Tomassetti" userId="602e5fa9-ac8c-4882-a6c6-5d2537fdee56" providerId="ADAL" clId="{D4871BFF-E641-2E4A-910B-8F3179F111C3}" dt="2023-02-13T14:07:21.875" v="14822"/>
          <ac:spMkLst>
            <pc:docMk/>
            <pc:sldMk cId="4153000518" sldId="308"/>
            <ac:spMk id="179" creationId="{787927A1-D1C1-0049-813C-C67E496807A9}"/>
          </ac:spMkLst>
        </pc:spChg>
        <pc:spChg chg="add del mod">
          <ac:chgData name="Giuseppe Tomassetti" userId="602e5fa9-ac8c-4882-a6c6-5d2537fdee56" providerId="ADAL" clId="{D4871BFF-E641-2E4A-910B-8F3179F111C3}" dt="2023-02-13T14:16:00.052" v="15341"/>
          <ac:spMkLst>
            <pc:docMk/>
            <pc:sldMk cId="4153000518" sldId="308"/>
            <ac:spMk id="203" creationId="{6D4711DC-ED2E-BFD8-BA66-3E9F0DC214DC}"/>
          </ac:spMkLst>
        </pc:spChg>
        <pc:grpChg chg="del mod">
          <ac:chgData name="Giuseppe Tomassetti" userId="602e5fa9-ac8c-4882-a6c6-5d2537fdee56" providerId="ADAL" clId="{D4871BFF-E641-2E4A-910B-8F3179F111C3}" dt="2023-02-13T14:05:42.184" v="14732"/>
          <ac:grpSpMkLst>
            <pc:docMk/>
            <pc:sldMk cId="4153000518" sldId="308"/>
            <ac:grpSpMk id="22" creationId="{E58EFB34-1695-C447-C142-CA543020839F}"/>
          </ac:grpSpMkLst>
        </pc:grpChg>
        <pc:grpChg chg="mod">
          <ac:chgData name="Giuseppe Tomassetti" userId="602e5fa9-ac8c-4882-a6c6-5d2537fdee56" providerId="ADAL" clId="{D4871BFF-E641-2E4A-910B-8F3179F111C3}" dt="2023-02-13T14:05:40.879" v="14727"/>
          <ac:grpSpMkLst>
            <pc:docMk/>
            <pc:sldMk cId="4153000518" sldId="308"/>
            <ac:grpSpMk id="27" creationId="{C14E92A9-259F-B573-2115-0406ACB637D5}"/>
          </ac:grpSpMkLst>
        </pc:grpChg>
        <pc:grpChg chg="del mod">
          <ac:chgData name="Giuseppe Tomassetti" userId="602e5fa9-ac8c-4882-a6c6-5d2537fdee56" providerId="ADAL" clId="{D4871BFF-E641-2E4A-910B-8F3179F111C3}" dt="2023-02-13T14:06:22.481" v="14778"/>
          <ac:grpSpMkLst>
            <pc:docMk/>
            <pc:sldMk cId="4153000518" sldId="308"/>
            <ac:grpSpMk id="35" creationId="{01C2D35D-78E3-4C01-AB46-88D4C7AD3ADF}"/>
          </ac:grpSpMkLst>
        </pc:grpChg>
        <pc:grpChg chg="del mod">
          <ac:chgData name="Giuseppe Tomassetti" userId="602e5fa9-ac8c-4882-a6c6-5d2537fdee56" providerId="ADAL" clId="{D4871BFF-E641-2E4A-910B-8F3179F111C3}" dt="2023-02-13T14:02:56.458" v="14577"/>
          <ac:grpSpMkLst>
            <pc:docMk/>
            <pc:sldMk cId="4153000518" sldId="308"/>
            <ac:grpSpMk id="40" creationId="{21E42A09-1388-05A3-1791-3B8047BD0F14}"/>
          </ac:grpSpMkLst>
        </pc:grpChg>
        <pc:grpChg chg="del mod">
          <ac:chgData name="Giuseppe Tomassetti" userId="602e5fa9-ac8c-4882-a6c6-5d2537fdee56" providerId="ADAL" clId="{D4871BFF-E641-2E4A-910B-8F3179F111C3}" dt="2023-02-13T14:02:56.458" v="14577"/>
          <ac:grpSpMkLst>
            <pc:docMk/>
            <pc:sldMk cId="4153000518" sldId="308"/>
            <ac:grpSpMk id="43" creationId="{02786FE9-D816-42DD-2341-43FAE905BA26}"/>
          </ac:grpSpMkLst>
        </pc:grpChg>
        <pc:grpChg chg="mod">
          <ac:chgData name="Giuseppe Tomassetti" userId="602e5fa9-ac8c-4882-a6c6-5d2537fdee56" providerId="ADAL" clId="{D4871BFF-E641-2E4A-910B-8F3179F111C3}" dt="2023-02-13T14:05:51.680" v="14748"/>
          <ac:grpSpMkLst>
            <pc:docMk/>
            <pc:sldMk cId="4153000518" sldId="308"/>
            <ac:grpSpMk id="58" creationId="{155285F1-150D-9D5A-D9C5-A984A4EA855D}"/>
          </ac:grpSpMkLst>
        </pc:grpChg>
        <pc:grpChg chg="del mod">
          <ac:chgData name="Giuseppe Tomassetti" userId="602e5fa9-ac8c-4882-a6c6-5d2537fdee56" providerId="ADAL" clId="{D4871BFF-E641-2E4A-910B-8F3179F111C3}" dt="2023-02-13T14:03:05.753" v="14595"/>
          <ac:grpSpMkLst>
            <pc:docMk/>
            <pc:sldMk cId="4153000518" sldId="308"/>
            <ac:grpSpMk id="60" creationId="{AB77E74F-B8AE-A753-7739-6C82C29379BB}"/>
          </ac:grpSpMkLst>
        </pc:grpChg>
        <pc:grpChg chg="del mod">
          <ac:chgData name="Giuseppe Tomassetti" userId="602e5fa9-ac8c-4882-a6c6-5d2537fdee56" providerId="ADAL" clId="{D4871BFF-E641-2E4A-910B-8F3179F111C3}" dt="2023-02-13T14:03:02.752" v="14588"/>
          <ac:grpSpMkLst>
            <pc:docMk/>
            <pc:sldMk cId="4153000518" sldId="308"/>
            <ac:grpSpMk id="66" creationId="{CC8ADAFC-86DF-926A-E825-5E3FFA23C9C0}"/>
          </ac:grpSpMkLst>
        </pc:grpChg>
        <pc:grpChg chg="mod">
          <ac:chgData name="Giuseppe Tomassetti" userId="602e5fa9-ac8c-4882-a6c6-5d2537fdee56" providerId="ADAL" clId="{D4871BFF-E641-2E4A-910B-8F3179F111C3}" dt="2023-02-13T14:03:59.848" v="14658" actId="1076"/>
          <ac:grpSpMkLst>
            <pc:docMk/>
            <pc:sldMk cId="4153000518" sldId="308"/>
            <ac:grpSpMk id="67" creationId="{06F83D05-4E8B-C157-0648-35E7B6671FC8}"/>
          </ac:grpSpMkLst>
        </pc:grpChg>
        <pc:grpChg chg="del mod">
          <ac:chgData name="Giuseppe Tomassetti" userId="602e5fa9-ac8c-4882-a6c6-5d2537fdee56" providerId="ADAL" clId="{D4871BFF-E641-2E4A-910B-8F3179F111C3}" dt="2023-02-13T14:03:02.752" v="14588"/>
          <ac:grpSpMkLst>
            <pc:docMk/>
            <pc:sldMk cId="4153000518" sldId="308"/>
            <ac:grpSpMk id="69" creationId="{BCE28388-4727-8FA7-AA4D-CD956A11E61D}"/>
          </ac:grpSpMkLst>
        </pc:grpChg>
        <pc:grpChg chg="mod">
          <ac:chgData name="Giuseppe Tomassetti" userId="602e5fa9-ac8c-4882-a6c6-5d2537fdee56" providerId="ADAL" clId="{D4871BFF-E641-2E4A-910B-8F3179F111C3}" dt="2023-02-13T14:03:59.848" v="14658" actId="1076"/>
          <ac:grpSpMkLst>
            <pc:docMk/>
            <pc:sldMk cId="4153000518" sldId="308"/>
            <ac:grpSpMk id="72" creationId="{F33CE3F8-6BC9-F086-BC72-723FFB639724}"/>
          </ac:grpSpMkLst>
        </pc:grpChg>
        <pc:grpChg chg="del mod">
          <ac:chgData name="Giuseppe Tomassetti" userId="602e5fa9-ac8c-4882-a6c6-5d2537fdee56" providerId="ADAL" clId="{D4871BFF-E641-2E4A-910B-8F3179F111C3}" dt="2023-02-13T14:03:17.207" v="14608"/>
          <ac:grpSpMkLst>
            <pc:docMk/>
            <pc:sldMk cId="4153000518" sldId="308"/>
            <ac:grpSpMk id="81" creationId="{249F9822-AB1F-7AC0-FB43-C19AC4663F41}"/>
          </ac:grpSpMkLst>
        </pc:grpChg>
        <pc:grpChg chg="mod">
          <ac:chgData name="Giuseppe Tomassetti" userId="602e5fa9-ac8c-4882-a6c6-5d2537fdee56" providerId="ADAL" clId="{D4871BFF-E641-2E4A-910B-8F3179F111C3}" dt="2023-02-13T14:05:53.787" v="14752"/>
          <ac:grpSpMkLst>
            <pc:docMk/>
            <pc:sldMk cId="4153000518" sldId="308"/>
            <ac:grpSpMk id="86" creationId="{CE787386-F3CF-B9B2-B39D-EB8213CDF194}"/>
          </ac:grpSpMkLst>
        </pc:grpChg>
        <pc:grpChg chg="del mod">
          <ac:chgData name="Giuseppe Tomassetti" userId="602e5fa9-ac8c-4882-a6c6-5d2537fdee56" providerId="ADAL" clId="{D4871BFF-E641-2E4A-910B-8F3179F111C3}" dt="2023-02-13T14:15:37.268" v="15333"/>
          <ac:grpSpMkLst>
            <pc:docMk/>
            <pc:sldMk cId="4153000518" sldId="308"/>
            <ac:grpSpMk id="95" creationId="{3CDCB440-AEF5-DDE7-3BAA-D63D039C850A}"/>
          </ac:grpSpMkLst>
        </pc:grpChg>
        <pc:grpChg chg="del mod">
          <ac:chgData name="Giuseppe Tomassetti" userId="602e5fa9-ac8c-4882-a6c6-5d2537fdee56" providerId="ADAL" clId="{D4871BFF-E641-2E4A-910B-8F3179F111C3}" dt="2023-02-13T14:07:40.540" v="14835"/>
          <ac:grpSpMkLst>
            <pc:docMk/>
            <pc:sldMk cId="4153000518" sldId="308"/>
            <ac:grpSpMk id="101" creationId="{3F614482-CE07-4AE5-96ED-1744CDF419C1}"/>
          </ac:grpSpMkLst>
        </pc:grpChg>
        <pc:grpChg chg="del mod">
          <ac:chgData name="Giuseppe Tomassetti" userId="602e5fa9-ac8c-4882-a6c6-5d2537fdee56" providerId="ADAL" clId="{D4871BFF-E641-2E4A-910B-8F3179F111C3}" dt="2023-02-13T14:03:25.820" v="14616"/>
          <ac:grpSpMkLst>
            <pc:docMk/>
            <pc:sldMk cId="4153000518" sldId="308"/>
            <ac:grpSpMk id="104" creationId="{1179D566-B292-2DF4-FC2E-FE057DA29157}"/>
          </ac:grpSpMkLst>
        </pc:grpChg>
        <pc:grpChg chg="del mod">
          <ac:chgData name="Giuseppe Tomassetti" userId="602e5fa9-ac8c-4882-a6c6-5d2537fdee56" providerId="ADAL" clId="{D4871BFF-E641-2E4A-910B-8F3179F111C3}" dt="2023-02-13T14:06:24.944" v="14782"/>
          <ac:grpSpMkLst>
            <pc:docMk/>
            <pc:sldMk cId="4153000518" sldId="308"/>
            <ac:grpSpMk id="109" creationId="{A1983171-98BE-7AC0-6454-817747C83AF9}"/>
          </ac:grpSpMkLst>
        </pc:grpChg>
        <pc:grpChg chg="mod">
          <ac:chgData name="Giuseppe Tomassetti" userId="602e5fa9-ac8c-4882-a6c6-5d2537fdee56" providerId="ADAL" clId="{D4871BFF-E641-2E4A-910B-8F3179F111C3}" dt="2023-02-13T14:04:14.668" v="14664"/>
          <ac:grpSpMkLst>
            <pc:docMk/>
            <pc:sldMk cId="4153000518" sldId="308"/>
            <ac:grpSpMk id="115" creationId="{D73E7602-E766-C98B-6B43-1CF2535FC708}"/>
          </ac:grpSpMkLst>
        </pc:grpChg>
        <pc:grpChg chg="mod">
          <ac:chgData name="Giuseppe Tomassetti" userId="602e5fa9-ac8c-4882-a6c6-5d2537fdee56" providerId="ADAL" clId="{D4871BFF-E641-2E4A-910B-8F3179F111C3}" dt="2023-02-13T14:04:18.517" v="14669"/>
          <ac:grpSpMkLst>
            <pc:docMk/>
            <pc:sldMk cId="4153000518" sldId="308"/>
            <ac:grpSpMk id="120" creationId="{5EE2A464-98A7-3BFF-A381-30DEECE45548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26" creationId="{96EC1380-BAAD-1620-08AB-C7E49F979F01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29" creationId="{F9A56F29-051C-06C3-78D2-4AA410A0738F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33" creationId="{4C5DB2FB-E3ED-0592-989E-9816B6E558D6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37" creationId="{EBFA0E0A-7F85-7D8C-E78E-231B4FEC8D5D}"/>
          </ac:grpSpMkLst>
        </pc:grpChg>
        <pc:grpChg chg="mod">
          <ac:chgData name="Giuseppe Tomassetti" userId="602e5fa9-ac8c-4882-a6c6-5d2537fdee56" providerId="ADAL" clId="{D4871BFF-E641-2E4A-910B-8F3179F111C3}" dt="2023-02-13T14:04:23.984" v="14673"/>
          <ac:grpSpMkLst>
            <pc:docMk/>
            <pc:sldMk cId="4153000518" sldId="308"/>
            <ac:grpSpMk id="140" creationId="{32B6357D-3A99-1FCF-95FC-A04A631B5197}"/>
          </ac:grpSpMkLst>
        </pc:grpChg>
        <pc:grpChg chg="del mod">
          <ac:chgData name="Giuseppe Tomassetti" userId="602e5fa9-ac8c-4882-a6c6-5d2537fdee56" providerId="ADAL" clId="{D4871BFF-E641-2E4A-910B-8F3179F111C3}" dt="2023-02-13T14:05:50.261" v="14744"/>
          <ac:grpSpMkLst>
            <pc:docMk/>
            <pc:sldMk cId="4153000518" sldId="308"/>
            <ac:grpSpMk id="146" creationId="{A75643C9-A8F4-4EB5-2B67-BDE1ED328C06}"/>
          </ac:grpSpMkLst>
        </pc:grpChg>
        <pc:grpChg chg="mod">
          <ac:chgData name="Giuseppe Tomassetti" userId="602e5fa9-ac8c-4882-a6c6-5d2537fdee56" providerId="ADAL" clId="{D4871BFF-E641-2E4A-910B-8F3179F111C3}" dt="2023-02-13T14:05:48.025" v="14740"/>
          <ac:grpSpMkLst>
            <pc:docMk/>
            <pc:sldMk cId="4153000518" sldId="308"/>
            <ac:grpSpMk id="152" creationId="{8099B229-A013-4DF0-68F2-11B486A2AF1D}"/>
          </ac:grpSpMkLst>
        </pc:grpChg>
        <pc:grpChg chg="mod">
          <ac:chgData name="Giuseppe Tomassetti" userId="602e5fa9-ac8c-4882-a6c6-5d2537fdee56" providerId="ADAL" clId="{D4871BFF-E641-2E4A-910B-8F3179F111C3}" dt="2023-02-13T14:05:50.261" v="14744"/>
          <ac:grpSpMkLst>
            <pc:docMk/>
            <pc:sldMk cId="4153000518" sldId="308"/>
            <ac:grpSpMk id="156" creationId="{39CAA6D6-0136-B981-3764-8634F5FB64B5}"/>
          </ac:grpSpMkLst>
        </pc:grpChg>
        <pc:grpChg chg="mod">
          <ac:chgData name="Giuseppe Tomassetti" userId="602e5fa9-ac8c-4882-a6c6-5d2537fdee56" providerId="ADAL" clId="{D4871BFF-E641-2E4A-910B-8F3179F111C3}" dt="2023-02-13T14:05:57.827" v="14756"/>
          <ac:grpSpMkLst>
            <pc:docMk/>
            <pc:sldMk cId="4153000518" sldId="308"/>
            <ac:grpSpMk id="160" creationId="{90E0E80D-437B-89D1-4732-15E604C17083}"/>
          </ac:grpSpMkLst>
        </pc:grpChg>
        <pc:grpChg chg="mod">
          <ac:chgData name="Giuseppe Tomassetti" userId="602e5fa9-ac8c-4882-a6c6-5d2537fdee56" providerId="ADAL" clId="{D4871BFF-E641-2E4A-910B-8F3179F111C3}" dt="2023-02-13T14:06:01.127" v="14760"/>
          <ac:grpSpMkLst>
            <pc:docMk/>
            <pc:sldMk cId="4153000518" sldId="308"/>
            <ac:grpSpMk id="164" creationId="{4E914FC2-3AAB-FA9E-2D08-C5BBBD9D00C5}"/>
          </ac:grpSpMkLst>
        </pc:grpChg>
        <pc:grpChg chg="mod">
          <ac:chgData name="Giuseppe Tomassetti" userId="602e5fa9-ac8c-4882-a6c6-5d2537fdee56" providerId="ADAL" clId="{D4871BFF-E641-2E4A-910B-8F3179F111C3}" dt="2023-02-13T14:06:13.926" v="14771"/>
          <ac:grpSpMkLst>
            <pc:docMk/>
            <pc:sldMk cId="4153000518" sldId="308"/>
            <ac:grpSpMk id="167" creationId="{F1012368-F4B6-8FFF-3580-35644E34C826}"/>
          </ac:grpSpMkLst>
        </pc:grpChg>
        <pc:grpChg chg="mod">
          <ac:chgData name="Giuseppe Tomassetti" userId="602e5fa9-ac8c-4882-a6c6-5d2537fdee56" providerId="ADAL" clId="{D4871BFF-E641-2E4A-910B-8F3179F111C3}" dt="2023-02-13T14:06:16.037" v="14774"/>
          <ac:grpSpMkLst>
            <pc:docMk/>
            <pc:sldMk cId="4153000518" sldId="308"/>
            <ac:grpSpMk id="170" creationId="{03B2E4F1-D409-1FDC-59F4-640C9CBC7801}"/>
          </ac:grpSpMkLst>
        </pc:grpChg>
        <pc:grpChg chg="mod">
          <ac:chgData name="Giuseppe Tomassetti" userId="602e5fa9-ac8c-4882-a6c6-5d2537fdee56" providerId="ADAL" clId="{D4871BFF-E641-2E4A-910B-8F3179F111C3}" dt="2023-02-13T14:06:22.481" v="14778"/>
          <ac:grpSpMkLst>
            <pc:docMk/>
            <pc:sldMk cId="4153000518" sldId="308"/>
            <ac:grpSpMk id="174" creationId="{3BF1608F-823F-045E-8FE5-5B45901AC591}"/>
          </ac:grpSpMkLst>
        </pc:grpChg>
        <pc:grpChg chg="mod">
          <ac:chgData name="Giuseppe Tomassetti" userId="602e5fa9-ac8c-4882-a6c6-5d2537fdee56" providerId="ADAL" clId="{D4871BFF-E641-2E4A-910B-8F3179F111C3}" dt="2023-02-13T14:06:24.944" v="14782"/>
          <ac:grpSpMkLst>
            <pc:docMk/>
            <pc:sldMk cId="4153000518" sldId="308"/>
            <ac:grpSpMk id="178" creationId="{09AA41FD-7E3C-880C-0FB3-6F72C8908B34}"/>
          </ac:grpSpMkLst>
        </pc:grpChg>
        <pc:grpChg chg="mod">
          <ac:chgData name="Giuseppe Tomassetti" userId="602e5fa9-ac8c-4882-a6c6-5d2537fdee56" providerId="ADAL" clId="{D4871BFF-E641-2E4A-910B-8F3179F111C3}" dt="2023-02-13T14:07:36.747" v="14833"/>
          <ac:grpSpMkLst>
            <pc:docMk/>
            <pc:sldMk cId="4153000518" sldId="308"/>
            <ac:grpSpMk id="184" creationId="{7A3BC185-1918-963A-082F-8D111677ED39}"/>
          </ac:grpSpMkLst>
        </pc:grpChg>
        <pc:grpChg chg="del mod">
          <ac:chgData name="Giuseppe Tomassetti" userId="602e5fa9-ac8c-4882-a6c6-5d2537fdee56" providerId="ADAL" clId="{D4871BFF-E641-2E4A-910B-8F3179F111C3}" dt="2023-02-13T14:07:48.273" v="14844"/>
          <ac:grpSpMkLst>
            <pc:docMk/>
            <pc:sldMk cId="4153000518" sldId="308"/>
            <ac:grpSpMk id="186" creationId="{810E1CC2-F7F3-3064-DD51-071228C77EE9}"/>
          </ac:grpSpMkLst>
        </pc:grpChg>
        <pc:grpChg chg="mod">
          <ac:chgData name="Giuseppe Tomassetti" userId="602e5fa9-ac8c-4882-a6c6-5d2537fdee56" providerId="ADAL" clId="{D4871BFF-E641-2E4A-910B-8F3179F111C3}" dt="2023-02-13T14:07:48.273" v="14844"/>
          <ac:grpSpMkLst>
            <pc:docMk/>
            <pc:sldMk cId="4153000518" sldId="308"/>
            <ac:grpSpMk id="190" creationId="{2E529C1E-1645-524E-5770-1241E548EB6A}"/>
          </ac:grpSpMkLst>
        </pc:grpChg>
        <pc:grpChg chg="mod">
          <ac:chgData name="Giuseppe Tomassetti" userId="602e5fa9-ac8c-4882-a6c6-5d2537fdee56" providerId="ADAL" clId="{D4871BFF-E641-2E4A-910B-8F3179F111C3}" dt="2023-02-13T14:14:43.949" v="15299"/>
          <ac:grpSpMkLst>
            <pc:docMk/>
            <pc:sldMk cId="4153000518" sldId="308"/>
            <ac:grpSpMk id="199" creationId="{5B7F146E-AED1-7F1F-10F8-59487A6DDD66}"/>
          </ac:grpSpMkLst>
        </pc:grpChg>
        <pc:grpChg chg="mod">
          <ac:chgData name="Giuseppe Tomassetti" userId="602e5fa9-ac8c-4882-a6c6-5d2537fdee56" providerId="ADAL" clId="{D4871BFF-E641-2E4A-910B-8F3179F111C3}" dt="2023-02-13T14:15:41.823" v="15336"/>
          <ac:grpSpMkLst>
            <pc:docMk/>
            <pc:sldMk cId="4153000518" sldId="308"/>
            <ac:grpSpMk id="202" creationId="{A4DB01F0-D9CF-B903-A447-FCB4C5DBA3E5}"/>
          </ac:grpSpMkLst>
        </pc:grpChg>
        <pc:picChg chg="del">
          <ac:chgData name="Giuseppe Tomassetti" userId="602e5fa9-ac8c-4882-a6c6-5d2537fdee56" providerId="ADAL" clId="{D4871BFF-E641-2E4A-910B-8F3179F111C3}" dt="2023-02-13T14:01:28.783" v="14515" actId="21"/>
          <ac:picMkLst>
            <pc:docMk/>
            <pc:sldMk cId="4153000518" sldId="308"/>
            <ac:picMk id="5" creationId="{FA23FD3E-CFC4-A09F-6201-34DFB17BF3B2}"/>
          </ac:picMkLst>
        </pc:picChg>
        <pc:inkChg chg="add mod">
          <ac:chgData name="Giuseppe Tomassetti" userId="602e5fa9-ac8c-4882-a6c6-5d2537fdee56" providerId="ADAL" clId="{D4871BFF-E641-2E4A-910B-8F3179F111C3}" dt="2023-02-13T14:03:59.848" v="14658" actId="1076"/>
          <ac:inkMkLst>
            <pc:docMk/>
            <pc:sldMk cId="4153000518" sldId="308"/>
            <ac:inkMk id="8" creationId="{8B36E1EC-CC84-0B2D-370F-52D3E4C227B1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9" creationId="{BEC30A94-4F44-CE09-F9D9-7640E3108267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0" creationId="{89B1A148-14AD-FE4D-837A-D44D9FF45C9F}"/>
          </ac:inkMkLst>
        </pc:inkChg>
        <pc:inkChg chg="del mod">
          <ac:chgData name="Giuseppe Tomassetti" userId="602e5fa9-ac8c-4882-a6c6-5d2537fdee56" providerId="ADAL" clId="{D4871BFF-E641-2E4A-910B-8F3179F111C3}" dt="2023-02-13T14:05:42.183" v="14729"/>
          <ac:inkMkLst>
            <pc:docMk/>
            <pc:sldMk cId="4153000518" sldId="308"/>
            <ac:inkMk id="11" creationId="{A33393CA-ABE8-34F3-E120-D550EFBAB41A}"/>
          </ac:inkMkLst>
        </pc:inkChg>
        <pc:inkChg chg="del mod">
          <ac:chgData name="Giuseppe Tomassetti" userId="602e5fa9-ac8c-4882-a6c6-5d2537fdee56" providerId="ADAL" clId="{D4871BFF-E641-2E4A-910B-8F3179F111C3}" dt="2023-02-13T14:05:42.183" v="14731"/>
          <ac:inkMkLst>
            <pc:docMk/>
            <pc:sldMk cId="4153000518" sldId="308"/>
            <ac:inkMk id="12" creationId="{34EA7CA5-14FF-718E-28E8-443B22CC82F3}"/>
          </ac:inkMkLst>
        </pc:inkChg>
        <pc:inkChg chg="add del mod">
          <ac:chgData name="Giuseppe Tomassetti" userId="602e5fa9-ac8c-4882-a6c6-5d2537fdee56" providerId="ADAL" clId="{D4871BFF-E641-2E4A-910B-8F3179F111C3}" dt="2023-02-13T14:06:05.697" v="14766"/>
          <ac:inkMkLst>
            <pc:docMk/>
            <pc:sldMk cId="4153000518" sldId="308"/>
            <ac:inkMk id="13" creationId="{C57700CF-3F78-D310-2AF4-0B3F2D252121}"/>
          </ac:inkMkLst>
        </pc:inkChg>
        <pc:inkChg chg="mod">
          <ac:chgData name="Giuseppe Tomassetti" userId="602e5fa9-ac8c-4882-a6c6-5d2537fdee56" providerId="ADAL" clId="{D4871BFF-E641-2E4A-910B-8F3179F111C3}" dt="2023-02-13T14:05:40.879" v="14727"/>
          <ac:inkMkLst>
            <pc:docMk/>
            <pc:sldMk cId="4153000518" sldId="308"/>
            <ac:inkMk id="14" creationId="{BA750E8E-559F-8E19-0137-72B3131D11AE}"/>
          </ac:inkMkLst>
        </pc:inkChg>
        <pc:inkChg chg="mod">
          <ac:chgData name="Giuseppe Tomassetti" userId="602e5fa9-ac8c-4882-a6c6-5d2537fdee56" providerId="ADAL" clId="{D4871BFF-E641-2E4A-910B-8F3179F111C3}" dt="2023-02-13T14:05:40.879" v="14727"/>
          <ac:inkMkLst>
            <pc:docMk/>
            <pc:sldMk cId="4153000518" sldId="308"/>
            <ac:inkMk id="15" creationId="{4BF47604-BEBD-BFAB-FBF5-2510A4837253}"/>
          </ac:inkMkLst>
        </pc:inkChg>
        <pc:inkChg chg="add del mod">
          <ac:chgData name="Giuseppe Tomassetti" userId="602e5fa9-ac8c-4882-a6c6-5d2537fdee56" providerId="ADAL" clId="{D4871BFF-E641-2E4A-910B-8F3179F111C3}" dt="2023-02-13T14:06:05.698" v="14768"/>
          <ac:inkMkLst>
            <pc:docMk/>
            <pc:sldMk cId="4153000518" sldId="308"/>
            <ac:inkMk id="16" creationId="{89510371-46FD-9785-6608-7B9C858B2F8C}"/>
          </ac:inkMkLst>
        </pc:inkChg>
        <pc:inkChg chg="del">
          <ac:chgData name="Giuseppe Tomassetti" userId="602e5fa9-ac8c-4882-a6c6-5d2537fdee56" providerId="ADAL" clId="{D4871BFF-E641-2E4A-910B-8F3179F111C3}" dt="2023-02-13T14:05:42.183" v="14730"/>
          <ac:inkMkLst>
            <pc:docMk/>
            <pc:sldMk cId="4153000518" sldId="308"/>
            <ac:inkMk id="17" creationId="{3A6A55BF-5840-BF1F-3FE7-CA2FBE182B7C}"/>
          </ac:inkMkLst>
        </pc:inkChg>
        <pc:inkChg chg="add del mod">
          <ac:chgData name="Giuseppe Tomassetti" userId="602e5fa9-ac8c-4882-a6c6-5d2537fdee56" providerId="ADAL" clId="{D4871BFF-E641-2E4A-910B-8F3179F111C3}" dt="2023-02-13T14:06:05.697" v="14765"/>
          <ac:inkMkLst>
            <pc:docMk/>
            <pc:sldMk cId="4153000518" sldId="308"/>
            <ac:inkMk id="18" creationId="{537E17C8-EC82-0DF0-E7EA-3C5F3FCA67B3}"/>
          </ac:inkMkLst>
        </pc:inkChg>
        <pc:inkChg chg="del">
          <ac:chgData name="Giuseppe Tomassetti" userId="602e5fa9-ac8c-4882-a6c6-5d2537fdee56" providerId="ADAL" clId="{D4871BFF-E641-2E4A-910B-8F3179F111C3}" dt="2023-02-13T14:05:42.183" v="14728"/>
          <ac:inkMkLst>
            <pc:docMk/>
            <pc:sldMk cId="4153000518" sldId="308"/>
            <ac:inkMk id="19" creationId="{77B65BD7-40F7-4442-F783-8613481D304D}"/>
          </ac:inkMkLst>
        </pc:inkChg>
        <pc:inkChg chg="del mod">
          <ac:chgData name="Giuseppe Tomassetti" userId="602e5fa9-ac8c-4882-a6c6-5d2537fdee56" providerId="ADAL" clId="{D4871BFF-E641-2E4A-910B-8F3179F111C3}" dt="2023-02-13T14:05:42.184" v="14733"/>
          <ac:inkMkLst>
            <pc:docMk/>
            <pc:sldMk cId="4153000518" sldId="308"/>
            <ac:inkMk id="20" creationId="{9C08B43C-89AF-ADFD-6E61-FD7258BFDDBC}"/>
          </ac:inkMkLst>
        </pc:inkChg>
        <pc:inkChg chg="del mod">
          <ac:chgData name="Giuseppe Tomassetti" userId="602e5fa9-ac8c-4882-a6c6-5d2537fdee56" providerId="ADAL" clId="{D4871BFF-E641-2E4A-910B-8F3179F111C3}" dt="2023-02-13T14:05:42.184" v="14732"/>
          <ac:inkMkLst>
            <pc:docMk/>
            <pc:sldMk cId="4153000518" sldId="308"/>
            <ac:inkMk id="21" creationId="{0324E99E-481D-4136-1ACE-1AA8765F19F1}"/>
          </ac:inkMkLst>
        </pc:inkChg>
        <pc:inkChg chg="del mod">
          <ac:chgData name="Giuseppe Tomassetti" userId="602e5fa9-ac8c-4882-a6c6-5d2537fdee56" providerId="ADAL" clId="{D4871BFF-E641-2E4A-910B-8F3179F111C3}" dt="2023-02-13T14:05:40.878" v="14726"/>
          <ac:inkMkLst>
            <pc:docMk/>
            <pc:sldMk cId="4153000518" sldId="308"/>
            <ac:inkMk id="23" creationId="{3E8E22F3-9394-1452-B9C7-873A9589FFEE}"/>
          </ac:inkMkLst>
        </pc:inkChg>
        <pc:inkChg chg="del">
          <ac:chgData name="Giuseppe Tomassetti" userId="602e5fa9-ac8c-4882-a6c6-5d2537fdee56" providerId="ADAL" clId="{D4871BFF-E641-2E4A-910B-8F3179F111C3}" dt="2023-02-13T14:05:40.877" v="14724"/>
          <ac:inkMkLst>
            <pc:docMk/>
            <pc:sldMk cId="4153000518" sldId="308"/>
            <ac:inkMk id="24" creationId="{AF85C2A1-770A-F029-B2C8-CB5BA9725028}"/>
          </ac:inkMkLst>
        </pc:inkChg>
        <pc:inkChg chg="del mod">
          <ac:chgData name="Giuseppe Tomassetti" userId="602e5fa9-ac8c-4882-a6c6-5d2537fdee56" providerId="ADAL" clId="{D4871BFF-E641-2E4A-910B-8F3179F111C3}" dt="2023-02-13T14:05:40.879" v="14727"/>
          <ac:inkMkLst>
            <pc:docMk/>
            <pc:sldMk cId="4153000518" sldId="308"/>
            <ac:inkMk id="25" creationId="{B0D06131-862A-5024-81E2-A3ECE73EC8FE}"/>
          </ac:inkMkLst>
        </pc:inkChg>
        <pc:inkChg chg="del mod">
          <ac:chgData name="Giuseppe Tomassetti" userId="602e5fa9-ac8c-4882-a6c6-5d2537fdee56" providerId="ADAL" clId="{D4871BFF-E641-2E4A-910B-8F3179F111C3}" dt="2023-02-13T14:05:40.878" v="14725"/>
          <ac:inkMkLst>
            <pc:docMk/>
            <pc:sldMk cId="4153000518" sldId="308"/>
            <ac:inkMk id="26" creationId="{86AB42CB-1191-B712-7382-37C873C6AF7C}"/>
          </ac:inkMkLst>
        </pc:inkChg>
        <pc:inkChg chg="add del mod">
          <ac:chgData name="Giuseppe Tomassetti" userId="602e5fa9-ac8c-4882-a6c6-5d2537fdee56" providerId="ADAL" clId="{D4871BFF-E641-2E4A-910B-8F3179F111C3}" dt="2023-02-13T14:06:05.698" v="14767"/>
          <ac:inkMkLst>
            <pc:docMk/>
            <pc:sldMk cId="4153000518" sldId="308"/>
            <ac:inkMk id="34" creationId="{4C5268E6-09CE-F95E-C6CB-957F5F5EEE11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38" creationId="{B5BEB943-4EE5-B051-E7FD-9DAB7A241C86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39" creationId="{B5FFE129-AD0E-184C-46EE-CE78A7B239D5}"/>
          </ac:inkMkLst>
        </pc:inkChg>
        <pc:inkChg chg="add del mod">
          <ac:chgData name="Giuseppe Tomassetti" userId="602e5fa9-ac8c-4882-a6c6-5d2537fdee56" providerId="ADAL" clId="{D4871BFF-E641-2E4A-910B-8F3179F111C3}" dt="2023-02-13T14:07:42.916" v="14839"/>
          <ac:inkMkLst>
            <pc:docMk/>
            <pc:sldMk cId="4153000518" sldId="308"/>
            <ac:inkMk id="41" creationId="{F35AA74D-FED1-45CA-1487-52BC47A7338F}"/>
          </ac:inkMkLst>
        </pc:inkChg>
        <pc:inkChg chg="add del mod">
          <ac:chgData name="Giuseppe Tomassetti" userId="602e5fa9-ac8c-4882-a6c6-5d2537fdee56" providerId="ADAL" clId="{D4871BFF-E641-2E4A-910B-8F3179F111C3}" dt="2023-02-13T14:07:42.916" v="14838"/>
          <ac:inkMkLst>
            <pc:docMk/>
            <pc:sldMk cId="4153000518" sldId="308"/>
            <ac:inkMk id="42" creationId="{9A97A817-FC83-9D0D-BCAB-2ED133CB14F9}"/>
          </ac:inkMkLst>
        </pc:inkChg>
        <pc:inkChg chg="mod">
          <ac:chgData name="Giuseppe Tomassetti" userId="602e5fa9-ac8c-4882-a6c6-5d2537fdee56" providerId="ADAL" clId="{D4871BFF-E641-2E4A-910B-8F3179F111C3}" dt="2023-02-13T14:05:51.680" v="14748"/>
          <ac:inkMkLst>
            <pc:docMk/>
            <pc:sldMk cId="4153000518" sldId="308"/>
            <ac:inkMk id="51" creationId="{23B0129D-80B7-022F-EDD9-921F37309929}"/>
          </ac:inkMkLst>
        </pc:inkChg>
        <pc:inkChg chg="mod">
          <ac:chgData name="Giuseppe Tomassetti" userId="602e5fa9-ac8c-4882-a6c6-5d2537fdee56" providerId="ADAL" clId="{D4871BFF-E641-2E4A-910B-8F3179F111C3}" dt="2023-02-13T14:05:51.680" v="14748"/>
          <ac:inkMkLst>
            <pc:docMk/>
            <pc:sldMk cId="4153000518" sldId="308"/>
            <ac:inkMk id="52" creationId="{244CB031-A17B-5209-49F3-CDBE199675DA}"/>
          </ac:inkMkLst>
        </pc:inkChg>
        <pc:inkChg chg="add del mod">
          <ac:chgData name="Giuseppe Tomassetti" userId="602e5fa9-ac8c-4882-a6c6-5d2537fdee56" providerId="ADAL" clId="{D4871BFF-E641-2E4A-910B-8F3179F111C3}" dt="2023-02-13T14:07:42.917" v="14840"/>
          <ac:inkMkLst>
            <pc:docMk/>
            <pc:sldMk cId="4153000518" sldId="308"/>
            <ac:inkMk id="53" creationId="{E8A29721-8E57-6168-5663-9C979A198124}"/>
          </ac:inkMkLst>
        </pc:inkChg>
        <pc:inkChg chg="del">
          <ac:chgData name="Giuseppe Tomassetti" userId="602e5fa9-ac8c-4882-a6c6-5d2537fdee56" providerId="ADAL" clId="{D4871BFF-E641-2E4A-910B-8F3179F111C3}" dt="2023-02-13T14:05:51.679" v="14745"/>
          <ac:inkMkLst>
            <pc:docMk/>
            <pc:sldMk cId="4153000518" sldId="308"/>
            <ac:inkMk id="54" creationId="{2625F453-AF9C-2842-FD44-9B0F458195EB}"/>
          </ac:inkMkLst>
        </pc:inkChg>
        <pc:inkChg chg="del mod">
          <ac:chgData name="Giuseppe Tomassetti" userId="602e5fa9-ac8c-4882-a6c6-5d2537fdee56" providerId="ADAL" clId="{D4871BFF-E641-2E4A-910B-8F3179F111C3}" dt="2023-02-13T14:05:51.680" v="14747"/>
          <ac:inkMkLst>
            <pc:docMk/>
            <pc:sldMk cId="4153000518" sldId="308"/>
            <ac:inkMk id="55" creationId="{113EC7ED-CD1C-B81F-0725-1E2CBBDF11EF}"/>
          </ac:inkMkLst>
        </pc:inkChg>
        <pc:inkChg chg="del mod">
          <ac:chgData name="Giuseppe Tomassetti" userId="602e5fa9-ac8c-4882-a6c6-5d2537fdee56" providerId="ADAL" clId="{D4871BFF-E641-2E4A-910B-8F3179F111C3}" dt="2023-02-13T14:05:51.680" v="14748"/>
          <ac:inkMkLst>
            <pc:docMk/>
            <pc:sldMk cId="4153000518" sldId="308"/>
            <ac:inkMk id="56" creationId="{7DC8DD13-DAFC-81BE-CDBE-DEA571DB9C7B}"/>
          </ac:inkMkLst>
        </pc:inkChg>
        <pc:inkChg chg="del mod">
          <ac:chgData name="Giuseppe Tomassetti" userId="602e5fa9-ac8c-4882-a6c6-5d2537fdee56" providerId="ADAL" clId="{D4871BFF-E641-2E4A-910B-8F3179F111C3}" dt="2023-02-13T14:05:51.680" v="14746"/>
          <ac:inkMkLst>
            <pc:docMk/>
            <pc:sldMk cId="4153000518" sldId="308"/>
            <ac:inkMk id="57" creationId="{C4114E6F-599D-80BD-B038-4E83C765C0D2}"/>
          </ac:inkMkLst>
        </pc:inkChg>
        <pc:inkChg chg="add del mod">
          <ac:chgData name="Giuseppe Tomassetti" userId="602e5fa9-ac8c-4882-a6c6-5d2537fdee56" providerId="ADAL" clId="{D4871BFF-E641-2E4A-910B-8F3179F111C3}" dt="2023-02-13T14:07:42.915" v="14836"/>
          <ac:inkMkLst>
            <pc:docMk/>
            <pc:sldMk cId="4153000518" sldId="308"/>
            <ac:inkMk id="59" creationId="{BC3A8802-B558-3E9A-BE19-CDA7649A5335}"/>
          </ac:inkMkLst>
        </pc:inkChg>
        <pc:inkChg chg="add mod">
          <ac:chgData name="Giuseppe Tomassetti" userId="602e5fa9-ac8c-4882-a6c6-5d2537fdee56" providerId="ADAL" clId="{D4871BFF-E641-2E4A-910B-8F3179F111C3}" dt="2023-02-13T14:02:59.414" v="14583"/>
          <ac:inkMkLst>
            <pc:docMk/>
            <pc:sldMk cId="4153000518" sldId="308"/>
            <ac:inkMk id="61" creationId="{D3A7D380-470E-E87D-51AF-3ACF51ED43FF}"/>
          </ac:inkMkLst>
        </pc:inkChg>
        <pc:inkChg chg="add mod">
          <ac:chgData name="Giuseppe Tomassetti" userId="602e5fa9-ac8c-4882-a6c6-5d2537fdee56" providerId="ADAL" clId="{D4871BFF-E641-2E4A-910B-8F3179F111C3}" dt="2023-02-13T14:02:59.414" v="14583"/>
          <ac:inkMkLst>
            <pc:docMk/>
            <pc:sldMk cId="4153000518" sldId="308"/>
            <ac:inkMk id="62" creationId="{0D9FF2B2-58D4-82DD-CC54-1C8963D06053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3" creationId="{6A65FE41-7EDC-7EDB-C4BC-58AF924ECBFD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4" creationId="{2C0CFD1E-5EF6-1F0E-F4F8-877B6235F13F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5" creationId="{E210464A-4B53-A5CD-DE81-CC0E3CB4D376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8" creationId="{E18202A2-09BE-0E26-CE98-10F84ED16F42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70" creationId="{C43D0F89-B1EE-D140-6D2B-91C1FB8D0122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71" creationId="{AB03B729-D8DC-304F-9426-95285CE49992}"/>
          </ac:inkMkLst>
        </pc:inkChg>
        <pc:inkChg chg="add del mod">
          <ac:chgData name="Giuseppe Tomassetti" userId="602e5fa9-ac8c-4882-a6c6-5d2537fdee56" providerId="ADAL" clId="{D4871BFF-E641-2E4A-910B-8F3179F111C3}" dt="2023-02-13T14:03:09.506" v="14596"/>
          <ac:inkMkLst>
            <pc:docMk/>
            <pc:sldMk cId="4153000518" sldId="308"/>
            <ac:inkMk id="73" creationId="{ABDA80C6-54F4-C0AF-C759-CDB722940198}"/>
          </ac:inkMkLst>
        </pc:inkChg>
        <pc:inkChg chg="add del mod">
          <ac:chgData name="Giuseppe Tomassetti" userId="602e5fa9-ac8c-4882-a6c6-5d2537fdee56" providerId="ADAL" clId="{D4871BFF-E641-2E4A-910B-8F3179F111C3}" dt="2023-02-13T14:03:09.507" v="14599"/>
          <ac:inkMkLst>
            <pc:docMk/>
            <pc:sldMk cId="4153000518" sldId="308"/>
            <ac:inkMk id="74" creationId="{A2DC70D6-3B43-3B4A-7B4B-6C85D40216F0}"/>
          </ac:inkMkLst>
        </pc:inkChg>
        <pc:inkChg chg="add del mod">
          <ac:chgData name="Giuseppe Tomassetti" userId="602e5fa9-ac8c-4882-a6c6-5d2537fdee56" providerId="ADAL" clId="{D4871BFF-E641-2E4A-910B-8F3179F111C3}" dt="2023-02-13T14:03:09.507" v="14601"/>
          <ac:inkMkLst>
            <pc:docMk/>
            <pc:sldMk cId="4153000518" sldId="308"/>
            <ac:inkMk id="75" creationId="{77E30BCA-349F-04C2-6294-A7B1D892268F}"/>
          </ac:inkMkLst>
        </pc:inkChg>
        <pc:inkChg chg="add del mod">
          <ac:chgData name="Giuseppe Tomassetti" userId="602e5fa9-ac8c-4882-a6c6-5d2537fdee56" providerId="ADAL" clId="{D4871BFF-E641-2E4A-910B-8F3179F111C3}" dt="2023-02-13T14:03:09.507" v="14600"/>
          <ac:inkMkLst>
            <pc:docMk/>
            <pc:sldMk cId="4153000518" sldId="308"/>
            <ac:inkMk id="76" creationId="{EDB654AE-2A26-3035-BBD0-EF826B37C4D7}"/>
          </ac:inkMkLst>
        </pc:inkChg>
        <pc:inkChg chg="add del mod">
          <ac:chgData name="Giuseppe Tomassetti" userId="602e5fa9-ac8c-4882-a6c6-5d2537fdee56" providerId="ADAL" clId="{D4871BFF-E641-2E4A-910B-8F3179F111C3}" dt="2023-02-13T14:03:09.506" v="14598"/>
          <ac:inkMkLst>
            <pc:docMk/>
            <pc:sldMk cId="4153000518" sldId="308"/>
            <ac:inkMk id="77" creationId="{33642927-465E-C684-1940-F5DBA60443F0}"/>
          </ac:inkMkLst>
        </pc:inkChg>
        <pc:inkChg chg="add del mod">
          <ac:chgData name="Giuseppe Tomassetti" userId="602e5fa9-ac8c-4882-a6c6-5d2537fdee56" providerId="ADAL" clId="{D4871BFF-E641-2E4A-910B-8F3179F111C3}" dt="2023-02-13T14:03:09.506" v="14597"/>
          <ac:inkMkLst>
            <pc:docMk/>
            <pc:sldMk cId="4153000518" sldId="308"/>
            <ac:inkMk id="78" creationId="{4EC42809-ACAB-DACC-7454-B52030FD5C4A}"/>
          </ac:inkMkLst>
        </pc:inkChg>
        <pc:inkChg chg="mod">
          <ac:chgData name="Giuseppe Tomassetti" userId="602e5fa9-ac8c-4882-a6c6-5d2537fdee56" providerId="ADAL" clId="{D4871BFF-E641-2E4A-910B-8F3179F111C3}" dt="2023-02-13T14:05:53.787" v="14752"/>
          <ac:inkMkLst>
            <pc:docMk/>
            <pc:sldMk cId="4153000518" sldId="308"/>
            <ac:inkMk id="79" creationId="{C37C8BC3-643A-D47D-1FFA-A5F93F12B2B1}"/>
          </ac:inkMkLst>
        </pc:inkChg>
        <pc:inkChg chg="mod">
          <ac:chgData name="Giuseppe Tomassetti" userId="602e5fa9-ac8c-4882-a6c6-5d2537fdee56" providerId="ADAL" clId="{D4871BFF-E641-2E4A-910B-8F3179F111C3}" dt="2023-02-13T14:05:53.787" v="14752"/>
          <ac:inkMkLst>
            <pc:docMk/>
            <pc:sldMk cId="4153000518" sldId="308"/>
            <ac:inkMk id="80" creationId="{3F468317-E72B-3554-CBCA-4D8993DC3446}"/>
          </ac:inkMkLst>
        </pc:inkChg>
        <pc:inkChg chg="del mod">
          <ac:chgData name="Giuseppe Tomassetti" userId="602e5fa9-ac8c-4882-a6c6-5d2537fdee56" providerId="ADAL" clId="{D4871BFF-E641-2E4A-910B-8F3179F111C3}" dt="2023-02-13T14:05:53.787" v="14751"/>
          <ac:inkMkLst>
            <pc:docMk/>
            <pc:sldMk cId="4153000518" sldId="308"/>
            <ac:inkMk id="82" creationId="{73F3AE25-FE1C-3D3A-DD2C-16E219D2FC25}"/>
          </ac:inkMkLst>
        </pc:inkChg>
        <pc:inkChg chg="del">
          <ac:chgData name="Giuseppe Tomassetti" userId="602e5fa9-ac8c-4882-a6c6-5d2537fdee56" providerId="ADAL" clId="{D4871BFF-E641-2E4A-910B-8F3179F111C3}" dt="2023-02-13T14:05:53.786" v="14749"/>
          <ac:inkMkLst>
            <pc:docMk/>
            <pc:sldMk cId="4153000518" sldId="308"/>
            <ac:inkMk id="83" creationId="{C9A8D3F0-5AA2-8EC2-DFB8-FAEB5415B2E4}"/>
          </ac:inkMkLst>
        </pc:inkChg>
        <pc:inkChg chg="del mod">
          <ac:chgData name="Giuseppe Tomassetti" userId="602e5fa9-ac8c-4882-a6c6-5d2537fdee56" providerId="ADAL" clId="{D4871BFF-E641-2E4A-910B-8F3179F111C3}" dt="2023-02-13T14:05:53.787" v="14750"/>
          <ac:inkMkLst>
            <pc:docMk/>
            <pc:sldMk cId="4153000518" sldId="308"/>
            <ac:inkMk id="84" creationId="{4C1E03D4-A4D5-1B8D-8125-BE3A20CB5062}"/>
          </ac:inkMkLst>
        </pc:inkChg>
        <pc:inkChg chg="del mod">
          <ac:chgData name="Giuseppe Tomassetti" userId="602e5fa9-ac8c-4882-a6c6-5d2537fdee56" providerId="ADAL" clId="{D4871BFF-E641-2E4A-910B-8F3179F111C3}" dt="2023-02-13T14:05:53.787" v="14752"/>
          <ac:inkMkLst>
            <pc:docMk/>
            <pc:sldMk cId="4153000518" sldId="308"/>
            <ac:inkMk id="85" creationId="{AE183F54-2F64-FD52-FD9D-B79017E4F826}"/>
          </ac:inkMkLst>
        </pc:inkChg>
        <pc:inkChg chg="del mod">
          <ac:chgData name="Giuseppe Tomassetti" userId="602e5fa9-ac8c-4882-a6c6-5d2537fdee56" providerId="ADAL" clId="{D4871BFF-E641-2E4A-910B-8F3179F111C3}" dt="2023-02-13T14:15:37.268" v="15333"/>
          <ac:inkMkLst>
            <pc:docMk/>
            <pc:sldMk cId="4153000518" sldId="308"/>
            <ac:inkMk id="87" creationId="{A714D831-0524-069F-5A27-C781FCD94365}"/>
          </ac:inkMkLst>
        </pc:inkChg>
        <pc:inkChg chg="mod">
          <ac:chgData name="Giuseppe Tomassetti" userId="602e5fa9-ac8c-4882-a6c6-5d2537fdee56" providerId="ADAL" clId="{D4871BFF-E641-2E4A-910B-8F3179F111C3}" dt="2023-02-13T14:15:37.268" v="15333"/>
          <ac:inkMkLst>
            <pc:docMk/>
            <pc:sldMk cId="4153000518" sldId="308"/>
            <ac:inkMk id="88" creationId="{AA84F8E3-781C-5344-341D-667EE1BA1887}"/>
          </ac:inkMkLst>
        </pc:inkChg>
        <pc:inkChg chg="del mod">
          <ac:chgData name="Giuseppe Tomassetti" userId="602e5fa9-ac8c-4882-a6c6-5d2537fdee56" providerId="ADAL" clId="{D4871BFF-E641-2E4A-910B-8F3179F111C3}" dt="2023-02-13T14:07:32.365" v="14828"/>
          <ac:inkMkLst>
            <pc:docMk/>
            <pc:sldMk cId="4153000518" sldId="308"/>
            <ac:inkMk id="89" creationId="{5363FBF5-0302-F50A-06D7-F28AE39DC182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0" creationId="{064CEBC6-658C-A864-643D-3D62C6C67BEA}"/>
          </ac:inkMkLst>
        </pc:inkChg>
        <pc:inkChg chg="del mod">
          <ac:chgData name="Giuseppe Tomassetti" userId="602e5fa9-ac8c-4882-a6c6-5d2537fdee56" providerId="ADAL" clId="{D4871BFF-E641-2E4A-910B-8F3179F111C3}" dt="2023-02-13T14:07:32.364" v="14825"/>
          <ac:inkMkLst>
            <pc:docMk/>
            <pc:sldMk cId="4153000518" sldId="308"/>
            <ac:inkMk id="91" creationId="{104B6DE8-6F78-FF41-6677-24B95FCFD247}"/>
          </ac:inkMkLst>
        </pc:inkChg>
        <pc:inkChg chg="del mod">
          <ac:chgData name="Giuseppe Tomassetti" userId="602e5fa9-ac8c-4882-a6c6-5d2537fdee56" providerId="ADAL" clId="{D4871BFF-E641-2E4A-910B-8F3179F111C3}" dt="2023-02-13T14:07:32.364" v="14827"/>
          <ac:inkMkLst>
            <pc:docMk/>
            <pc:sldMk cId="4153000518" sldId="308"/>
            <ac:inkMk id="92" creationId="{C75F7292-60B4-3944-D3FD-15BC2E4FFD8D}"/>
          </ac:inkMkLst>
        </pc:inkChg>
        <pc:inkChg chg="del">
          <ac:chgData name="Giuseppe Tomassetti" userId="602e5fa9-ac8c-4882-a6c6-5d2537fdee56" providerId="ADAL" clId="{D4871BFF-E641-2E4A-910B-8F3179F111C3}" dt="2023-02-13T14:07:32.364" v="14824"/>
          <ac:inkMkLst>
            <pc:docMk/>
            <pc:sldMk cId="4153000518" sldId="308"/>
            <ac:inkMk id="93" creationId="{6E25C88A-3710-8DEC-A57E-B456CA85EBD3}"/>
          </ac:inkMkLst>
        </pc:inkChg>
        <pc:inkChg chg="del mod">
          <ac:chgData name="Giuseppe Tomassetti" userId="602e5fa9-ac8c-4882-a6c6-5d2537fdee56" providerId="ADAL" clId="{D4871BFF-E641-2E4A-910B-8F3179F111C3}" dt="2023-02-13T14:07:32.364" v="14826"/>
          <ac:inkMkLst>
            <pc:docMk/>
            <pc:sldMk cId="4153000518" sldId="308"/>
            <ac:inkMk id="94" creationId="{E2BFCEB8-40F7-2B30-8981-A4566C6B4AAA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6" creationId="{5842EA5D-3894-9A23-A6F7-7E348A5F3218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7" creationId="{E3A6C205-55BC-D857-7CBC-8CE8138DFD13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8" creationId="{4ECEC794-7E43-05EC-3A67-047C82A7B21B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9" creationId="{DAB46FA1-F28C-4C81-5CEE-947900373104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00" creationId="{947C1431-0AFE-F880-795C-CE586591F57A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02" creationId="{3C51CAB4-6974-D8C5-AB37-FED3B8FDBD43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03" creationId="{09F85098-D8ED-98FA-CDBC-0B03ED21D3AD}"/>
          </ac:inkMkLst>
        </pc:inkChg>
        <pc:inkChg chg="add del mod">
          <ac:chgData name="Giuseppe Tomassetti" userId="602e5fa9-ac8c-4882-a6c6-5d2537fdee56" providerId="ADAL" clId="{D4871BFF-E641-2E4A-910B-8F3179F111C3}" dt="2023-02-13T14:06:04.650" v="14761"/>
          <ac:inkMkLst>
            <pc:docMk/>
            <pc:sldMk cId="4153000518" sldId="308"/>
            <ac:inkMk id="105" creationId="{A22F82BF-3C21-F1B5-AF01-185ABE535747}"/>
          </ac:inkMkLst>
        </pc:inkChg>
        <pc:inkChg chg="add del mod">
          <ac:chgData name="Giuseppe Tomassetti" userId="602e5fa9-ac8c-4882-a6c6-5d2537fdee56" providerId="ADAL" clId="{D4871BFF-E641-2E4A-910B-8F3179F111C3}" dt="2023-02-13T14:06:04.651" v="14764"/>
          <ac:inkMkLst>
            <pc:docMk/>
            <pc:sldMk cId="4153000518" sldId="308"/>
            <ac:inkMk id="106" creationId="{591E5F4C-869E-22E4-A7B7-7A401B8B4435}"/>
          </ac:inkMkLst>
        </pc:inkChg>
        <pc:inkChg chg="add del mod">
          <ac:chgData name="Giuseppe Tomassetti" userId="602e5fa9-ac8c-4882-a6c6-5d2537fdee56" providerId="ADAL" clId="{D4871BFF-E641-2E4A-910B-8F3179F111C3}" dt="2023-02-13T14:06:04.650" v="14762"/>
          <ac:inkMkLst>
            <pc:docMk/>
            <pc:sldMk cId="4153000518" sldId="308"/>
            <ac:inkMk id="107" creationId="{581ED2CA-8AC9-9524-0EE7-65F1B3A0B363}"/>
          </ac:inkMkLst>
        </pc:inkChg>
        <pc:inkChg chg="add del mod">
          <ac:chgData name="Giuseppe Tomassetti" userId="602e5fa9-ac8c-4882-a6c6-5d2537fdee56" providerId="ADAL" clId="{D4871BFF-E641-2E4A-910B-8F3179F111C3}" dt="2023-02-13T14:06:04.650" v="14763"/>
          <ac:inkMkLst>
            <pc:docMk/>
            <pc:sldMk cId="4153000518" sldId="308"/>
            <ac:inkMk id="108" creationId="{9096C565-BFA4-D146-547A-019AFE158CD0}"/>
          </ac:inkMkLst>
        </pc:inkChg>
        <pc:inkChg chg="add">
          <ac:chgData name="Giuseppe Tomassetti" userId="602e5fa9-ac8c-4882-a6c6-5d2537fdee56" providerId="ADAL" clId="{D4871BFF-E641-2E4A-910B-8F3179F111C3}" dt="2023-02-13T14:04:10.367" v="14660" actId="9405"/>
          <ac:inkMkLst>
            <pc:docMk/>
            <pc:sldMk cId="4153000518" sldId="308"/>
            <ac:inkMk id="111" creationId="{4D9E1BE0-046E-73C7-E771-A1DD2793E2B6}"/>
          </ac:inkMkLst>
        </pc:inkChg>
        <pc:inkChg chg="add mod">
          <ac:chgData name="Giuseppe Tomassetti" userId="602e5fa9-ac8c-4882-a6c6-5d2537fdee56" providerId="ADAL" clId="{D4871BFF-E641-2E4A-910B-8F3179F111C3}" dt="2023-02-13T14:04:14.668" v="14664"/>
          <ac:inkMkLst>
            <pc:docMk/>
            <pc:sldMk cId="4153000518" sldId="308"/>
            <ac:inkMk id="112" creationId="{3FF0DFE5-E55A-EFE0-2469-F95CBFA6E627}"/>
          </ac:inkMkLst>
        </pc:inkChg>
        <pc:inkChg chg="add mod">
          <ac:chgData name="Giuseppe Tomassetti" userId="602e5fa9-ac8c-4882-a6c6-5d2537fdee56" providerId="ADAL" clId="{D4871BFF-E641-2E4A-910B-8F3179F111C3}" dt="2023-02-13T14:04:14.668" v="14664"/>
          <ac:inkMkLst>
            <pc:docMk/>
            <pc:sldMk cId="4153000518" sldId="308"/>
            <ac:inkMk id="113" creationId="{F80FA7C4-0025-7A42-4EB4-99E1D416946F}"/>
          </ac:inkMkLst>
        </pc:inkChg>
        <pc:inkChg chg="add mod">
          <ac:chgData name="Giuseppe Tomassetti" userId="602e5fa9-ac8c-4882-a6c6-5d2537fdee56" providerId="ADAL" clId="{D4871BFF-E641-2E4A-910B-8F3179F111C3}" dt="2023-02-13T14:04:14.668" v="14664"/>
          <ac:inkMkLst>
            <pc:docMk/>
            <pc:sldMk cId="4153000518" sldId="308"/>
            <ac:inkMk id="114" creationId="{615C7FA3-F4A0-2271-A578-8B5E5B1D4F4B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6" creationId="{5CF0CBF4-5F69-2FF0-3CC2-FAC23225A559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7" creationId="{8F5FF8AE-F26A-2A0A-F2BC-3AADE63DC308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8" creationId="{2CBB041A-FFBC-CDDA-8594-738A329663B1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9" creationId="{93B0F159-983E-7F42-16BC-182FCB73C9F1}"/>
          </ac:inkMkLst>
        </pc:inkChg>
        <pc:inkChg chg="mod">
          <ac:chgData name="Giuseppe Tomassetti" userId="602e5fa9-ac8c-4882-a6c6-5d2537fdee56" providerId="ADAL" clId="{D4871BFF-E641-2E4A-910B-8F3179F111C3}" dt="2023-02-13T14:01:35.420" v="14516" actId="1076"/>
          <ac:inkMkLst>
            <pc:docMk/>
            <pc:sldMk cId="4153000518" sldId="308"/>
            <ac:inkMk id="121" creationId="{0303F0A8-138F-98D1-6390-E12273D5CF57}"/>
          </ac:inkMkLst>
        </pc:inkChg>
        <pc:inkChg chg="add mod">
          <ac:chgData name="Giuseppe Tomassetti" userId="602e5fa9-ac8c-4882-a6c6-5d2537fdee56" providerId="ADAL" clId="{D4871BFF-E641-2E4A-910B-8F3179F111C3}" dt="2023-02-13T14:04:23.984" v="14673"/>
          <ac:inkMkLst>
            <pc:docMk/>
            <pc:sldMk cId="4153000518" sldId="308"/>
            <ac:inkMk id="122" creationId="{A6FDF49C-A994-413D-69C8-F38CD75CDE58}"/>
          </ac:inkMkLst>
        </pc:inkChg>
        <pc:inkChg chg="add mod">
          <ac:chgData name="Giuseppe Tomassetti" userId="602e5fa9-ac8c-4882-a6c6-5d2537fdee56" providerId="ADAL" clId="{D4871BFF-E641-2E4A-910B-8F3179F111C3}" dt="2023-02-13T14:04:23.984" v="14673"/>
          <ac:inkMkLst>
            <pc:docMk/>
            <pc:sldMk cId="4153000518" sldId="308"/>
            <ac:inkMk id="123" creationId="{EDA852FF-58A7-0267-3620-4F0252711610}"/>
          </ac:inkMkLst>
        </pc:inkChg>
        <pc:inkChg chg="add mod">
          <ac:chgData name="Giuseppe Tomassetti" userId="602e5fa9-ac8c-4882-a6c6-5d2537fdee56" providerId="ADAL" clId="{D4871BFF-E641-2E4A-910B-8F3179F111C3}" dt="2023-02-13T14:04:23.984" v="14673"/>
          <ac:inkMkLst>
            <pc:docMk/>
            <pc:sldMk cId="4153000518" sldId="308"/>
            <ac:inkMk id="138" creationId="{4722D5E3-0687-8791-7758-EA569750F453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44" creationId="{ADC78AD4-E5AB-F559-483A-64085906921E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45" creationId="{90178D2D-E22D-5BBE-4201-AFE5540C602C}"/>
          </ac:inkMkLst>
        </pc:inkChg>
        <pc:inkChg chg="add mod">
          <ac:chgData name="Giuseppe Tomassetti" userId="602e5fa9-ac8c-4882-a6c6-5d2537fdee56" providerId="ADAL" clId="{D4871BFF-E641-2E4A-910B-8F3179F111C3}" dt="2023-02-13T14:05:48.025" v="14740"/>
          <ac:inkMkLst>
            <pc:docMk/>
            <pc:sldMk cId="4153000518" sldId="308"/>
            <ac:inkMk id="147" creationId="{F1FDF617-1E87-711C-0D00-87A097B10B15}"/>
          </ac:inkMkLst>
        </pc:inkChg>
        <pc:inkChg chg="add mod">
          <ac:chgData name="Giuseppe Tomassetti" userId="602e5fa9-ac8c-4882-a6c6-5d2537fdee56" providerId="ADAL" clId="{D4871BFF-E641-2E4A-910B-8F3179F111C3}" dt="2023-02-13T14:05:48.025" v="14740"/>
          <ac:inkMkLst>
            <pc:docMk/>
            <pc:sldMk cId="4153000518" sldId="308"/>
            <ac:inkMk id="150" creationId="{4AFE9150-49C7-BA45-5BAD-769735896CB1}"/>
          </ac:inkMkLst>
        </pc:inkChg>
        <pc:inkChg chg="add mod">
          <ac:chgData name="Giuseppe Tomassetti" userId="602e5fa9-ac8c-4882-a6c6-5d2537fdee56" providerId="ADAL" clId="{D4871BFF-E641-2E4A-910B-8F3179F111C3}" dt="2023-02-13T14:05:48.025" v="14740"/>
          <ac:inkMkLst>
            <pc:docMk/>
            <pc:sldMk cId="4153000518" sldId="308"/>
            <ac:inkMk id="151" creationId="{BF4BDBE4-8A7D-A49E-D042-10B5C8C43EE1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53" creationId="{5A825742-ED6E-8195-6283-6C7B417C45AE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54" creationId="{E91C3F64-03CE-AFE9-6F8F-78BED5B5D366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55" creationId="{FB6EC4E2-B7D7-D515-F340-7DA63ACC770E}"/>
          </ac:inkMkLst>
        </pc:inkChg>
        <pc:inkChg chg="add mod">
          <ac:chgData name="Giuseppe Tomassetti" userId="602e5fa9-ac8c-4882-a6c6-5d2537fdee56" providerId="ADAL" clId="{D4871BFF-E641-2E4A-910B-8F3179F111C3}" dt="2023-02-13T14:05:57.827" v="14756"/>
          <ac:inkMkLst>
            <pc:docMk/>
            <pc:sldMk cId="4153000518" sldId="308"/>
            <ac:inkMk id="157" creationId="{777CE71A-15D7-D468-2639-F792AF4F97D8}"/>
          </ac:inkMkLst>
        </pc:inkChg>
        <pc:inkChg chg="add mod">
          <ac:chgData name="Giuseppe Tomassetti" userId="602e5fa9-ac8c-4882-a6c6-5d2537fdee56" providerId="ADAL" clId="{D4871BFF-E641-2E4A-910B-8F3179F111C3}" dt="2023-02-13T14:05:57.827" v="14756"/>
          <ac:inkMkLst>
            <pc:docMk/>
            <pc:sldMk cId="4153000518" sldId="308"/>
            <ac:inkMk id="158" creationId="{48AEDC6E-996B-3472-57FD-8C3A1D31F2F8}"/>
          </ac:inkMkLst>
        </pc:inkChg>
        <pc:inkChg chg="add mod">
          <ac:chgData name="Giuseppe Tomassetti" userId="602e5fa9-ac8c-4882-a6c6-5d2537fdee56" providerId="ADAL" clId="{D4871BFF-E641-2E4A-910B-8F3179F111C3}" dt="2023-02-13T14:05:57.827" v="14756"/>
          <ac:inkMkLst>
            <pc:docMk/>
            <pc:sldMk cId="4153000518" sldId="308"/>
            <ac:inkMk id="159" creationId="{33643755-0F75-B93D-9E8A-30966D16E8FA}"/>
          </ac:inkMkLst>
        </pc:inkChg>
        <pc:inkChg chg="add mod">
          <ac:chgData name="Giuseppe Tomassetti" userId="602e5fa9-ac8c-4882-a6c6-5d2537fdee56" providerId="ADAL" clId="{D4871BFF-E641-2E4A-910B-8F3179F111C3}" dt="2023-02-13T14:06:01.127" v="14760"/>
          <ac:inkMkLst>
            <pc:docMk/>
            <pc:sldMk cId="4153000518" sldId="308"/>
            <ac:inkMk id="161" creationId="{2994CA2C-F513-D9CE-F0EC-71D82708D19F}"/>
          </ac:inkMkLst>
        </pc:inkChg>
        <pc:inkChg chg="add mod">
          <ac:chgData name="Giuseppe Tomassetti" userId="602e5fa9-ac8c-4882-a6c6-5d2537fdee56" providerId="ADAL" clId="{D4871BFF-E641-2E4A-910B-8F3179F111C3}" dt="2023-02-13T14:06:01.127" v="14760"/>
          <ac:inkMkLst>
            <pc:docMk/>
            <pc:sldMk cId="4153000518" sldId="308"/>
            <ac:inkMk id="162" creationId="{7B368069-D55D-843C-2157-0E93AD71296C}"/>
          </ac:inkMkLst>
        </pc:inkChg>
        <pc:inkChg chg="add mod">
          <ac:chgData name="Giuseppe Tomassetti" userId="602e5fa9-ac8c-4882-a6c6-5d2537fdee56" providerId="ADAL" clId="{D4871BFF-E641-2E4A-910B-8F3179F111C3}" dt="2023-02-13T14:06:01.127" v="14760"/>
          <ac:inkMkLst>
            <pc:docMk/>
            <pc:sldMk cId="4153000518" sldId="308"/>
            <ac:inkMk id="163" creationId="{57D2BBE4-EA02-049A-9209-EBA6FB92166E}"/>
          </ac:inkMkLst>
        </pc:inkChg>
        <pc:inkChg chg="add mod">
          <ac:chgData name="Giuseppe Tomassetti" userId="602e5fa9-ac8c-4882-a6c6-5d2537fdee56" providerId="ADAL" clId="{D4871BFF-E641-2E4A-910B-8F3179F111C3}" dt="2023-02-13T14:06:13.926" v="14771"/>
          <ac:inkMkLst>
            <pc:docMk/>
            <pc:sldMk cId="4153000518" sldId="308"/>
            <ac:inkMk id="165" creationId="{2C18AD10-1AA2-FC17-0E76-E48F23607A99}"/>
          </ac:inkMkLst>
        </pc:inkChg>
        <pc:inkChg chg="add mod">
          <ac:chgData name="Giuseppe Tomassetti" userId="602e5fa9-ac8c-4882-a6c6-5d2537fdee56" providerId="ADAL" clId="{D4871BFF-E641-2E4A-910B-8F3179F111C3}" dt="2023-02-13T14:06:13.926" v="14771"/>
          <ac:inkMkLst>
            <pc:docMk/>
            <pc:sldMk cId="4153000518" sldId="308"/>
            <ac:inkMk id="166" creationId="{A6034908-636B-6CE6-CC28-8C464682954D}"/>
          </ac:inkMkLst>
        </pc:inkChg>
        <pc:inkChg chg="add mod">
          <ac:chgData name="Giuseppe Tomassetti" userId="602e5fa9-ac8c-4882-a6c6-5d2537fdee56" providerId="ADAL" clId="{D4871BFF-E641-2E4A-910B-8F3179F111C3}" dt="2023-02-13T14:06:16.037" v="14774"/>
          <ac:inkMkLst>
            <pc:docMk/>
            <pc:sldMk cId="4153000518" sldId="308"/>
            <ac:inkMk id="168" creationId="{97C78CE4-E638-3E72-1CDA-36F4F8B1070C}"/>
          </ac:inkMkLst>
        </pc:inkChg>
        <pc:inkChg chg="add mod">
          <ac:chgData name="Giuseppe Tomassetti" userId="602e5fa9-ac8c-4882-a6c6-5d2537fdee56" providerId="ADAL" clId="{D4871BFF-E641-2E4A-910B-8F3179F111C3}" dt="2023-02-13T14:06:16.037" v="14774"/>
          <ac:inkMkLst>
            <pc:docMk/>
            <pc:sldMk cId="4153000518" sldId="308"/>
            <ac:inkMk id="169" creationId="{169C70EB-5EA7-C458-4563-0C83C8E54451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71" creationId="{E678A5AD-573F-D328-5939-2A628836D806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72" creationId="{F7C3461F-2C2A-1B6F-75D0-A2A420125CAF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73" creationId="{0D91E0B7-71FA-1540-2075-370FF96D445F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75" creationId="{7822AB13-CD16-0149-7BC7-2833AD3A41EF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76" creationId="{7FA6AAE0-12E8-7B9F-0F6A-9611298DFA64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77" creationId="{69C284DB-F5D8-FAB1-9BED-27A814FF7AA3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0" creationId="{F75E960A-A6A8-FA17-6110-BEF2E4300133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1" creationId="{092F1FCD-B79D-0FCE-0AE5-BD7F644ECC50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2" creationId="{5845EF2D-D797-1602-BD52-3C8F501863ED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3" creationId="{326DE4CD-4058-05EF-7D0A-A33D03C60054}"/>
          </ac:inkMkLst>
        </pc:inkChg>
        <pc:inkChg chg="add del mod">
          <ac:chgData name="Giuseppe Tomassetti" userId="602e5fa9-ac8c-4882-a6c6-5d2537fdee56" providerId="ADAL" clId="{D4871BFF-E641-2E4A-910B-8F3179F111C3}" dt="2023-02-13T14:07:42.916" v="14837"/>
          <ac:inkMkLst>
            <pc:docMk/>
            <pc:sldMk cId="4153000518" sldId="308"/>
            <ac:inkMk id="185" creationId="{95EE4782-41CF-3683-698C-76DCC57FC23F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87" creationId="{A3C93726-A5B6-3446-A5E5-65696B5EAD14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88" creationId="{4DD3AC7E-9334-5A9F-4433-2CF33F398F1B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89" creationId="{792981AC-ABFE-FD2F-6E00-AE90F6C6EC2D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1" creationId="{35707745-B0DD-78CA-5DA7-938B1BFDCE04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2" creationId="{7898832C-EB11-67E1-2DDD-E7A8EF206900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3" creationId="{517360BC-9D6F-24A7-14A6-EC54A64363AD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4" creationId="{B5681042-8B16-D57C-C003-F30562B0009B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5" creationId="{74FDEB95-ED83-F9A4-94E1-2119E5DBE184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6" creationId="{58F3B855-3D8D-1E2F-715E-9C14E79FBCA1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7" creationId="{A913D174-C2BB-A82A-3519-9B73690A9C39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8" creationId="{AAF7AAE9-7C11-39CB-D029-39C00B998731}"/>
          </ac:inkMkLst>
        </pc:inkChg>
        <pc:inkChg chg="add mod">
          <ac:chgData name="Giuseppe Tomassetti" userId="602e5fa9-ac8c-4882-a6c6-5d2537fdee56" providerId="ADAL" clId="{D4871BFF-E641-2E4A-910B-8F3179F111C3}" dt="2023-02-13T14:15:41.823" v="15336"/>
          <ac:inkMkLst>
            <pc:docMk/>
            <pc:sldMk cId="4153000518" sldId="308"/>
            <ac:inkMk id="200" creationId="{1BBCA9C1-52DD-A802-BEDD-C02964449EC9}"/>
          </ac:inkMkLst>
        </pc:inkChg>
        <pc:inkChg chg="add mod">
          <ac:chgData name="Giuseppe Tomassetti" userId="602e5fa9-ac8c-4882-a6c6-5d2537fdee56" providerId="ADAL" clId="{D4871BFF-E641-2E4A-910B-8F3179F111C3}" dt="2023-02-13T14:15:41.823" v="15336"/>
          <ac:inkMkLst>
            <pc:docMk/>
            <pc:sldMk cId="4153000518" sldId="308"/>
            <ac:inkMk id="201" creationId="{1AB6BC7B-7EE2-3861-FED4-46502C1A379B}"/>
          </ac:inkMkLst>
        </pc:inkChg>
      </pc:sldChg>
      <pc:sldChg chg="addSp delSp modSp add mod">
        <pc:chgData name="Giuseppe Tomassetti" userId="602e5fa9-ac8c-4882-a6c6-5d2537fdee56" providerId="ADAL" clId="{D4871BFF-E641-2E4A-910B-8F3179F111C3}" dt="2023-02-13T14:15:57.276" v="15339" actId="20577"/>
        <pc:sldMkLst>
          <pc:docMk/>
          <pc:sldMk cId="868062829" sldId="309"/>
        </pc:sldMkLst>
        <pc:spChg chg="add del mod">
          <ac:chgData name="Giuseppe Tomassetti" userId="602e5fa9-ac8c-4882-a6c6-5d2537fdee56" providerId="ADAL" clId="{D4871BFF-E641-2E4A-910B-8F3179F111C3}" dt="2023-02-13T14:08:37.696" v="14850"/>
          <ac:spMkLst>
            <pc:docMk/>
            <pc:sldMk cId="868062829" sldId="309"/>
            <ac:spMk id="2" creationId="{626045D8-B29A-DA60-C78A-A6BE5EF812CE}"/>
          </ac:spMkLst>
        </pc:spChg>
        <pc:spChg chg="del mod">
          <ac:chgData name="Giuseppe Tomassetti" userId="602e5fa9-ac8c-4882-a6c6-5d2537fdee56" providerId="ADAL" clId="{D4871BFF-E641-2E4A-910B-8F3179F111C3}" dt="2023-02-13T14:10:06.599" v="14890"/>
          <ac:spMkLst>
            <pc:docMk/>
            <pc:sldMk cId="868062829" sldId="309"/>
            <ac:spMk id="6" creationId="{BE41C761-999B-D749-0D8B-F5F5B730406C}"/>
          </ac:spMkLst>
        </pc:spChg>
        <pc:spChg chg="mod">
          <ac:chgData name="Giuseppe Tomassetti" userId="602e5fa9-ac8c-4882-a6c6-5d2537fdee56" providerId="ADAL" clId="{D4871BFF-E641-2E4A-910B-8F3179F111C3}" dt="2023-02-13T14:10:04.198" v="14886" actId="1076"/>
          <ac:spMkLst>
            <pc:docMk/>
            <pc:sldMk cId="868062829" sldId="309"/>
            <ac:spMk id="33" creationId="{93C5DA60-7C6B-48A4-49C3-8D3537610737}"/>
          </ac:spMkLst>
        </pc:spChg>
        <pc:spChg chg="del mod">
          <ac:chgData name="Giuseppe Tomassetti" userId="602e5fa9-ac8c-4882-a6c6-5d2537fdee56" providerId="ADAL" clId="{D4871BFF-E641-2E4A-910B-8F3179F111C3}" dt="2023-02-13T14:08:36.850" v="14848" actId="478"/>
          <ac:spMkLst>
            <pc:docMk/>
            <pc:sldMk cId="868062829" sldId="309"/>
            <ac:spMk id="36" creationId="{6E6E81E1-20B1-8B99-907F-BC80568A92F1}"/>
          </ac:spMkLst>
        </pc:spChg>
        <pc:spChg chg="add del mod">
          <ac:chgData name="Giuseppe Tomassetti" userId="602e5fa9-ac8c-4882-a6c6-5d2537fdee56" providerId="ADAL" clId="{D4871BFF-E641-2E4A-910B-8F3179F111C3}" dt="2023-02-13T14:10:05.755" v="14888"/>
          <ac:spMkLst>
            <pc:docMk/>
            <pc:sldMk cId="868062829" sldId="309"/>
            <ac:spMk id="74" creationId="{83BA4FE4-D133-4F5B-78A2-9799F3885E29}"/>
          </ac:spMkLst>
        </pc:spChg>
        <pc:spChg chg="add mod">
          <ac:chgData name="Giuseppe Tomassetti" userId="602e5fa9-ac8c-4882-a6c6-5d2537fdee56" providerId="ADAL" clId="{D4871BFF-E641-2E4A-910B-8F3179F111C3}" dt="2023-02-13T14:10:21.560" v="14928" actId="20577"/>
          <ac:spMkLst>
            <pc:docMk/>
            <pc:sldMk cId="868062829" sldId="309"/>
            <ac:spMk id="75" creationId="{EEB88EEB-55D9-94D1-A9F9-2F8302D37EEE}"/>
          </ac:spMkLst>
        </pc:spChg>
        <pc:spChg chg="add del mod">
          <ac:chgData name="Giuseppe Tomassetti" userId="602e5fa9-ac8c-4882-a6c6-5d2537fdee56" providerId="ADAL" clId="{D4871BFF-E641-2E4A-910B-8F3179F111C3}" dt="2023-02-13T14:10:50.647" v="14955"/>
          <ac:spMkLst>
            <pc:docMk/>
            <pc:sldMk cId="868062829" sldId="309"/>
            <ac:spMk id="76" creationId="{EC148B16-0803-72F9-95DF-F2D3E96EB6AC}"/>
          </ac:spMkLst>
        </pc:spChg>
        <pc:spChg chg="mod">
          <ac:chgData name="Giuseppe Tomassetti" userId="602e5fa9-ac8c-4882-a6c6-5d2537fdee56" providerId="ADAL" clId="{D4871BFF-E641-2E4A-910B-8F3179F111C3}" dt="2023-02-13T14:15:57.276" v="15339" actId="20577"/>
          <ac:spMkLst>
            <pc:docMk/>
            <pc:sldMk cId="868062829" sldId="309"/>
            <ac:spMk id="148" creationId="{14255981-EC3E-88EC-0672-5BAE5E527B47}"/>
          </ac:spMkLst>
        </pc:s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19" creationId="{F93C5E51-9DC1-544B-1190-294E1FD58636}"/>
          </ac:grpSpMkLst>
        </pc:gr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20" creationId="{B973655C-7B51-15EB-E2E0-F87E8E97753C}"/>
          </ac:grpSpMkLst>
        </pc:gr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23" creationId="{5C613AF3-2140-4702-3786-3EBB4DC5DCEF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27" creationId="{C14E92A9-259F-B573-2115-0406ACB637D5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32" creationId="{FAD1ACF1-B1A3-2D3A-93D8-3D591944388B}"/>
          </ac:grpSpMkLst>
        </pc:grpChg>
        <pc:grpChg chg="del mod">
          <ac:chgData name="Giuseppe Tomassetti" userId="602e5fa9-ac8c-4882-a6c6-5d2537fdee56" providerId="ADAL" clId="{D4871BFF-E641-2E4A-910B-8F3179F111C3}" dt="2023-02-13T14:09:33.226" v="14873"/>
          <ac:grpSpMkLst>
            <pc:docMk/>
            <pc:sldMk cId="868062829" sldId="309"/>
            <ac:grpSpMk id="40" creationId="{4E1E7C10-3906-9581-9221-F15615A047A3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50" creationId="{7FFD004C-07E9-F728-1F5E-C83FA3CCD2FB}"/>
          </ac:grpSpMkLst>
        </pc:grpChg>
        <pc:grpChg chg="del mod">
          <ac:chgData name="Giuseppe Tomassetti" userId="602e5fa9-ac8c-4882-a6c6-5d2537fdee56" providerId="ADAL" clId="{D4871BFF-E641-2E4A-910B-8F3179F111C3}" dt="2023-02-13T14:09:41.404" v="14882"/>
          <ac:grpSpMkLst>
            <pc:docMk/>
            <pc:sldMk cId="868062829" sldId="309"/>
            <ac:grpSpMk id="53" creationId="{EB026256-2B90-10DB-0DE5-B0E1512931AC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58" creationId="{155285F1-150D-9D5A-D9C5-A984A4EA855D}"/>
          </ac:grpSpMkLst>
        </pc:grpChg>
        <pc:grpChg chg="del mod">
          <ac:chgData name="Giuseppe Tomassetti" userId="602e5fa9-ac8c-4882-a6c6-5d2537fdee56" providerId="ADAL" clId="{D4871BFF-E641-2E4A-910B-8F3179F111C3}" dt="2023-02-13T14:09:41.404" v="14882"/>
          <ac:grpSpMkLst>
            <pc:docMk/>
            <pc:sldMk cId="868062829" sldId="309"/>
            <ac:grpSpMk id="59" creationId="{487E5A17-D35F-DA0E-4B9A-FCF1B7309FD6}"/>
          </ac:grpSpMkLst>
        </pc:gr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73" creationId="{0B921E6B-B0E2-ABA5-0382-618544917612}"/>
          </ac:grpSpMkLst>
        </pc:grpChg>
        <pc:grpChg chg="del mod">
          <ac:chgData name="Giuseppe Tomassetti" userId="602e5fa9-ac8c-4882-a6c6-5d2537fdee56" providerId="ADAL" clId="{D4871BFF-E641-2E4A-910B-8F3179F111C3}" dt="2023-02-13T14:14:51.038" v="15309"/>
          <ac:grpSpMkLst>
            <pc:docMk/>
            <pc:sldMk cId="868062829" sldId="309"/>
            <ac:grpSpMk id="85" creationId="{2A5A3665-3A7C-5996-8CCE-A89FA87FE949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86" creationId="{CE787386-F3CF-B9B2-B39D-EB8213CDF194}"/>
          </ac:grpSpMkLst>
        </pc:grpChg>
        <pc:grpChg chg="mod">
          <ac:chgData name="Giuseppe Tomassetti" userId="602e5fa9-ac8c-4882-a6c6-5d2537fdee56" providerId="ADAL" clId="{D4871BFF-E641-2E4A-910B-8F3179F111C3}" dt="2023-02-13T14:14:51.038" v="15309"/>
          <ac:grpSpMkLst>
            <pc:docMk/>
            <pc:sldMk cId="868062829" sldId="309"/>
            <ac:grpSpMk id="92" creationId="{F716FD8F-366E-C908-C9C9-EE710D70DAB9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95" creationId="{3CDCB440-AEF5-DDE7-3BAA-D63D039C850A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152" creationId="{8099B229-A013-4DF0-68F2-11B486A2AF1D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156" creationId="{39CAA6D6-0136-B981-3764-8634F5FB64B5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60" creationId="{90E0E80D-437B-89D1-4732-15E604C17083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64" creationId="{4E914FC2-3AAB-FA9E-2D08-C5BBBD9D00C5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70" creationId="{03B2E4F1-D409-1FDC-59F4-640C9CBC7801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84" creationId="{7A3BC185-1918-963A-082F-8D111677ED39}"/>
          </ac:grpSpMkLst>
        </pc:grpChg>
        <pc:picChg chg="mod">
          <ac:chgData name="Giuseppe Tomassetti" userId="602e5fa9-ac8c-4882-a6c6-5d2537fdee56" providerId="ADAL" clId="{D4871BFF-E641-2E4A-910B-8F3179F111C3}" dt="2023-02-13T14:10:00.197" v="14885" actId="1076"/>
          <ac:picMkLst>
            <pc:docMk/>
            <pc:sldMk cId="868062829" sldId="309"/>
            <ac:picMk id="4" creationId="{9D7159DE-B3D4-6F5E-2FF7-B99F24B175D5}"/>
          </ac:picMkLst>
        </pc:pic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5" creationId="{E154927C-D635-A45F-770B-41F57514B2F1}"/>
          </ac:inkMkLst>
        </pc:inkChg>
        <pc:inkChg chg="mod">
          <ac:chgData name="Giuseppe Tomassetti" userId="602e5fa9-ac8c-4882-a6c6-5d2537fdee56" providerId="ADAL" clId="{D4871BFF-E641-2E4A-910B-8F3179F111C3}" dt="2023-02-13T14:10:04.198" v="14886" actId="1076"/>
          <ac:inkMkLst>
            <pc:docMk/>
            <pc:sldMk cId="868062829" sldId="309"/>
            <ac:inkMk id="7" creationId="{C020152C-4DE8-5563-3DF3-F116BD9779AC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1" creationId="{A6F7AC29-0F09-A3DF-3D21-2EFD1FD24A6D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2" creationId="{B4CA8432-CB8B-3146-F02B-11827BDACC65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3" creationId="{8A784411-1FDF-543F-F619-3E43E9F20383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6" creationId="{E22B6521-FDE8-6242-2A04-36C0F01C03F5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7" creationId="{DF2BCA21-1C83-0A26-194B-786E085B04C0}"/>
          </ac:inkMkLst>
        </pc:inkChg>
        <pc:inkChg chg="add del">
          <ac:chgData name="Giuseppe Tomassetti" userId="602e5fa9-ac8c-4882-a6c6-5d2537fdee56" providerId="ADAL" clId="{D4871BFF-E641-2E4A-910B-8F3179F111C3}" dt="2023-02-13T14:09:14.086" v="14860"/>
          <ac:inkMkLst>
            <pc:docMk/>
            <pc:sldMk cId="868062829" sldId="309"/>
            <ac:inkMk id="18" creationId="{C691C2E0-ED89-A229-F4EC-9512C02DE129}"/>
          </ac:inkMkLst>
        </pc:inkChg>
        <pc:inkChg chg="add mod">
          <ac:chgData name="Giuseppe Tomassetti" userId="602e5fa9-ac8c-4882-a6c6-5d2537fdee56" providerId="ADAL" clId="{D4871BFF-E641-2E4A-910B-8F3179F111C3}" dt="2023-02-13T14:09:28.298" v="14863"/>
          <ac:inkMkLst>
            <pc:docMk/>
            <pc:sldMk cId="868062829" sldId="309"/>
            <ac:inkMk id="21" creationId="{EA0EFDA1-84AF-967C-E77E-2241DA4322F9}"/>
          </ac:inkMkLst>
        </pc:inkChg>
        <pc:inkChg chg="add mod">
          <ac:chgData name="Giuseppe Tomassetti" userId="602e5fa9-ac8c-4882-a6c6-5d2537fdee56" providerId="ADAL" clId="{D4871BFF-E641-2E4A-910B-8F3179F111C3}" dt="2023-02-13T14:09:28.298" v="14863"/>
          <ac:inkMkLst>
            <pc:docMk/>
            <pc:sldMk cId="868062829" sldId="309"/>
            <ac:inkMk id="22" creationId="{9A9625BD-F257-EC2F-92F3-CE874CAF37CC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24" creationId="{1F1A3F0F-5BE5-C17F-6A06-F5104184ADAA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25" creationId="{2C4D6D50-979E-2036-8264-2049E8656EF5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26" creationId="{6F22EB15-6D59-E0F0-A33F-04D008D87562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34" creationId="{0A6FF2B5-1295-41EA-DC31-78C6CE388C45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35" creationId="{DF6F8E9E-65FE-FCA0-AB00-11F279395472}"/>
          </ac:inkMkLst>
        </pc:inkChg>
        <pc:inkChg chg="del">
          <ac:chgData name="Giuseppe Tomassetti" userId="602e5fa9-ac8c-4882-a6c6-5d2537fdee56" providerId="ADAL" clId="{D4871BFF-E641-2E4A-910B-8F3179F111C3}" dt="2023-02-13T14:08:39.049" v="14851" actId="478"/>
          <ac:inkMkLst>
            <pc:docMk/>
            <pc:sldMk cId="868062829" sldId="309"/>
            <ac:inkMk id="37" creationId="{7648457A-C904-B1A0-FBED-7EC28A52565F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41" creationId="{24F95BE0-D24A-F7C7-B243-E052BE0C1364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42" creationId="{C2E9C0E9-08D4-23C7-F57B-47192457D57D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43" creationId="{7FCC3C00-A292-D418-6693-3AA520D9BC9D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4" creationId="{79F47AB1-A446-7539-CDD7-2ACDCAA0415A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5" creationId="{70DE9821-7668-AA86-A26B-8BD323147C84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6" creationId="{068C5704-36E5-EA72-CA59-03E80457CFFA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7" creationId="{5EA41155-897A-CED9-1C5A-2D5EBE8E38C3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60" creationId="{B6DB37F5-CE4D-28EA-3708-DDD7F64BE2BD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66" creationId="{4749C9DD-5B87-C043-CBF1-BF9322E9D102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69" creationId="{DD5BD399-F79F-CC82-7012-ABF33BACBD7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77" creationId="{BD3377AE-15AB-C9D8-C62D-E1A2B1771A0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78" creationId="{BF833666-A876-1257-AAB8-EE603298592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1" creationId="{E3C54FBC-4672-3B93-BCD4-CEC3351748A0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2" creationId="{21DAFB29-0728-3DCA-A50C-FF500552CCB4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3" creationId="{A0E52450-EC3A-8EC8-0EA6-4D636202F6F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4" creationId="{71CA232F-E582-323C-AC05-D8348F1C7646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9" creationId="{A76B73B3-4E3F-963A-B1CD-DBAAB7024CB4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91" creationId="{5D4F4BFF-9A84-4A53-0AB2-FC40A7977D06}"/>
          </ac:inkMkLst>
        </pc:inkChg>
      </pc:sldChg>
      <pc:sldChg chg="addSp delSp modSp add mod">
        <pc:chgData name="Giuseppe Tomassetti" userId="602e5fa9-ac8c-4882-a6c6-5d2537fdee56" providerId="ADAL" clId="{D4871BFF-E641-2E4A-910B-8F3179F111C3}" dt="2023-02-13T14:17:05.131" v="15425"/>
        <pc:sldMkLst>
          <pc:docMk/>
          <pc:sldMk cId="3793148688" sldId="310"/>
        </pc:sldMkLst>
        <pc:spChg chg="add mod">
          <ac:chgData name="Giuseppe Tomassetti" userId="602e5fa9-ac8c-4882-a6c6-5d2537fdee56" providerId="ADAL" clId="{D4871BFF-E641-2E4A-910B-8F3179F111C3}" dt="2023-02-13T14:16:17.892" v="15380" actId="20577"/>
          <ac:spMkLst>
            <pc:docMk/>
            <pc:sldMk cId="3793148688" sldId="310"/>
            <ac:spMk id="2" creationId="{E9C27C86-1B7B-78C8-8DFE-BE5EB8DC1532}"/>
          </ac:spMkLst>
        </pc:spChg>
        <pc:spChg chg="add del mod">
          <ac:chgData name="Giuseppe Tomassetti" userId="602e5fa9-ac8c-4882-a6c6-5d2537fdee56" providerId="ADAL" clId="{D4871BFF-E641-2E4A-910B-8F3179F111C3}" dt="2023-02-13T14:15:24.534" v="15332"/>
          <ac:spMkLst>
            <pc:docMk/>
            <pc:sldMk cId="3793148688" sldId="310"/>
            <ac:spMk id="49" creationId="{074C0295-FD55-C686-A1A6-B584BD376B13}"/>
          </ac:spMkLst>
        </pc:spChg>
        <pc:spChg chg="del">
          <ac:chgData name="Giuseppe Tomassetti" userId="602e5fa9-ac8c-4882-a6c6-5d2537fdee56" providerId="ADAL" clId="{D4871BFF-E641-2E4A-910B-8F3179F111C3}" dt="2023-02-13T14:10:54.011" v="14956" actId="478"/>
          <ac:spMkLst>
            <pc:docMk/>
            <pc:sldMk cId="3793148688" sldId="310"/>
            <ac:spMk id="75" creationId="{EEB88EEB-55D9-94D1-A9F9-2F8302D37EEE}"/>
          </ac:spMkLst>
        </pc:spChg>
        <pc:spChg chg="mod">
          <ac:chgData name="Giuseppe Tomassetti" userId="602e5fa9-ac8c-4882-a6c6-5d2537fdee56" providerId="ADAL" clId="{D4871BFF-E641-2E4A-910B-8F3179F111C3}" dt="2023-02-13T14:16:01.756" v="15342" actId="20577"/>
          <ac:spMkLst>
            <pc:docMk/>
            <pc:sldMk cId="3793148688" sldId="310"/>
            <ac:spMk id="148" creationId="{14255981-EC3E-88EC-0672-5BAE5E527B47}"/>
          </ac:spMkLst>
        </pc:s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19" creationId="{F93C5E51-9DC1-544B-1190-294E1FD58636}"/>
          </ac:grpSpMkLst>
        </pc:gr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20" creationId="{B973655C-7B51-15EB-E2E0-F87E8E97753C}"/>
          </ac:grpSpMkLst>
        </pc:gr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23" creationId="{5C613AF3-2140-4702-3786-3EBB4DC5DCEF}"/>
          </ac:grpSpMkLst>
        </pc:grpChg>
        <pc:grpChg chg="mod">
          <ac:chgData name="Giuseppe Tomassetti" userId="602e5fa9-ac8c-4882-a6c6-5d2537fdee56" providerId="ADAL" clId="{D4871BFF-E641-2E4A-910B-8F3179F111C3}" dt="2023-02-13T14:14:55.676" v="15318"/>
          <ac:grpSpMkLst>
            <pc:docMk/>
            <pc:sldMk cId="3793148688" sldId="310"/>
            <ac:grpSpMk id="48" creationId="{960C0926-A54D-B161-541C-4E369A1D59A1}"/>
          </ac:grpSpMkLst>
        </pc:grpChg>
        <pc:grpChg chg="del mod">
          <ac:chgData name="Giuseppe Tomassetti" userId="602e5fa9-ac8c-4882-a6c6-5d2537fdee56" providerId="ADAL" clId="{D4871BFF-E641-2E4A-910B-8F3179F111C3}" dt="2023-02-13T14:16:40.772" v="15388"/>
          <ac:grpSpMkLst>
            <pc:docMk/>
            <pc:sldMk cId="3793148688" sldId="310"/>
            <ac:grpSpMk id="53" creationId="{405C8FF3-1CB4-8DCB-4733-F1E6CF531430}"/>
          </ac:grpSpMkLst>
        </pc:grpChg>
        <pc:grpChg chg="del mod">
          <ac:chgData name="Giuseppe Tomassetti" userId="602e5fa9-ac8c-4882-a6c6-5d2537fdee56" providerId="ADAL" clId="{D4871BFF-E641-2E4A-910B-8F3179F111C3}" dt="2023-02-13T14:16:42.690" v="15397"/>
          <ac:grpSpMkLst>
            <pc:docMk/>
            <pc:sldMk cId="3793148688" sldId="310"/>
            <ac:grpSpMk id="59" creationId="{73C1C7E0-A21C-4F56-8F9D-6A6F07B40636}"/>
          </ac:grpSpMkLst>
        </pc:gr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73" creationId="{0B921E6B-B0E2-ABA5-0382-618544917612}"/>
          </ac:grpSpMkLst>
        </pc:grpChg>
        <pc:grpChg chg="mod">
          <ac:chgData name="Giuseppe Tomassetti" userId="602e5fa9-ac8c-4882-a6c6-5d2537fdee56" providerId="ADAL" clId="{D4871BFF-E641-2E4A-910B-8F3179F111C3}" dt="2023-02-13T14:16:42.690" v="15397"/>
          <ac:grpSpMkLst>
            <pc:docMk/>
            <pc:sldMk cId="3793148688" sldId="310"/>
            <ac:grpSpMk id="84" creationId="{F4C0BD57-7A28-593C-7075-779621C22E17}"/>
          </ac:grpSpMkLst>
        </pc:grpChg>
        <pc:grpChg chg="del mod">
          <ac:chgData name="Giuseppe Tomassetti" userId="602e5fa9-ac8c-4882-a6c6-5d2537fdee56" providerId="ADAL" clId="{D4871BFF-E641-2E4A-910B-8F3179F111C3}" dt="2023-02-13T14:16:49.420" v="15406"/>
          <ac:grpSpMkLst>
            <pc:docMk/>
            <pc:sldMk cId="3793148688" sldId="310"/>
            <ac:grpSpMk id="89" creationId="{6D2C0F49-7135-FE12-D8FB-544E04CB40EE}"/>
          </ac:grpSpMkLst>
        </pc:grpChg>
        <pc:grpChg chg="del mod">
          <ac:chgData name="Giuseppe Tomassetti" userId="602e5fa9-ac8c-4882-a6c6-5d2537fdee56" providerId="ADAL" clId="{D4871BFF-E641-2E4A-910B-8F3179F111C3}" dt="2023-02-13T14:16:49.420" v="15406"/>
          <ac:grpSpMkLst>
            <pc:docMk/>
            <pc:sldMk cId="3793148688" sldId="310"/>
            <ac:grpSpMk id="91" creationId="{074E3737-BD5D-4E7B-AB7C-92F9B8A6E180}"/>
          </ac:grpSpMkLst>
        </pc:grpChg>
        <pc:grpChg chg="del mod">
          <ac:chgData name="Giuseppe Tomassetti" userId="602e5fa9-ac8c-4882-a6c6-5d2537fdee56" providerId="ADAL" clId="{D4871BFF-E641-2E4A-910B-8F3179F111C3}" dt="2023-02-13T14:16:51.225" v="15408"/>
          <ac:grpSpMkLst>
            <pc:docMk/>
            <pc:sldMk cId="3793148688" sldId="310"/>
            <ac:grpSpMk id="95" creationId="{4C9BFA0F-8B7F-5349-1A6E-AC6E9D8F10E8}"/>
          </ac:grpSpMkLst>
        </pc:grpChg>
        <pc:grpChg chg="mod">
          <ac:chgData name="Giuseppe Tomassetti" userId="602e5fa9-ac8c-4882-a6c6-5d2537fdee56" providerId="ADAL" clId="{D4871BFF-E641-2E4A-910B-8F3179F111C3}" dt="2023-02-13T14:16:51.225" v="15408"/>
          <ac:grpSpMkLst>
            <pc:docMk/>
            <pc:sldMk cId="3793148688" sldId="310"/>
            <ac:grpSpMk id="104" creationId="{BB6247EE-5B7A-5D34-40AA-C473B883A8F8}"/>
          </ac:grpSpMkLst>
        </pc:grpChg>
        <pc:grpChg chg="mod">
          <ac:chgData name="Giuseppe Tomassetti" userId="602e5fa9-ac8c-4882-a6c6-5d2537fdee56" providerId="ADAL" clId="{D4871BFF-E641-2E4A-910B-8F3179F111C3}" dt="2023-02-13T14:16:56.308" v="15413"/>
          <ac:grpSpMkLst>
            <pc:docMk/>
            <pc:sldMk cId="3793148688" sldId="310"/>
            <ac:grpSpMk id="109" creationId="{5C71FC63-7ACF-4E72-B29B-533A027CEBF9}"/>
          </ac:grpSpMkLst>
        </pc:grpChg>
        <pc:grpChg chg="mod">
          <ac:chgData name="Giuseppe Tomassetti" userId="602e5fa9-ac8c-4882-a6c6-5d2537fdee56" providerId="ADAL" clId="{D4871BFF-E641-2E4A-910B-8F3179F111C3}" dt="2023-02-13T14:16:56.308" v="15413"/>
          <ac:grpSpMkLst>
            <pc:docMk/>
            <pc:sldMk cId="3793148688" sldId="310"/>
            <ac:grpSpMk id="142" creationId="{E7968854-99E2-404D-D35A-BC897B97E468}"/>
          </ac:grpSpMkLst>
        </pc:grpChg>
        <pc:grpChg chg="mod">
          <ac:chgData name="Giuseppe Tomassetti" userId="602e5fa9-ac8c-4882-a6c6-5d2537fdee56" providerId="ADAL" clId="{D4871BFF-E641-2E4A-910B-8F3179F111C3}" dt="2023-02-13T14:17:01.742" v="15419"/>
          <ac:grpSpMkLst>
            <pc:docMk/>
            <pc:sldMk cId="3793148688" sldId="310"/>
            <ac:grpSpMk id="160" creationId="{CC031FA6-772A-679F-F573-6CA955104D8E}"/>
          </ac:grpSpMkLst>
        </pc:grpChg>
        <pc:grpChg chg="mod">
          <ac:chgData name="Giuseppe Tomassetti" userId="602e5fa9-ac8c-4882-a6c6-5d2537fdee56" providerId="ADAL" clId="{D4871BFF-E641-2E4A-910B-8F3179F111C3}" dt="2023-02-13T14:17:05.131" v="15425"/>
          <ac:grpSpMkLst>
            <pc:docMk/>
            <pc:sldMk cId="3793148688" sldId="310"/>
            <ac:grpSpMk id="169" creationId="{F54EE7DB-214B-51BE-D400-9830B4E7A162}"/>
          </ac:grpSpMkLst>
        </pc:grpChg>
        <pc:grpChg chg="mod">
          <ac:chgData name="Giuseppe Tomassetti" userId="602e5fa9-ac8c-4882-a6c6-5d2537fdee56" providerId="ADAL" clId="{D4871BFF-E641-2E4A-910B-8F3179F111C3}" dt="2023-02-13T14:17:05.131" v="15425"/>
          <ac:grpSpMkLst>
            <pc:docMk/>
            <pc:sldMk cId="3793148688" sldId="310"/>
            <ac:grpSpMk id="170" creationId="{CBF11870-319C-8D0E-4F39-4EB4B4A75376}"/>
          </ac:grpSpMkLst>
        </pc:grpChg>
        <pc:inkChg chg="add mod">
          <ac:chgData name="Giuseppe Tomassetti" userId="602e5fa9-ac8c-4882-a6c6-5d2537fdee56" providerId="ADAL" clId="{D4871BFF-E641-2E4A-910B-8F3179F111C3}" dt="2023-02-13T14:16:30.121" v="15382" actId="1076"/>
          <ac:inkMkLst>
            <pc:docMk/>
            <pc:sldMk cId="3793148688" sldId="310"/>
            <ac:inkMk id="6" creationId="{304C7980-D621-0EB1-6392-6C782CF90C42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18" creationId="{48D3193C-5594-8ECC-6EFB-E3D4C7AA7B79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36" creationId="{9F5628EB-7D75-31D9-1C20-9C6A5FCB0978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37" creationId="{972D2F9F-F733-493E-2D06-99D240437B64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0" creationId="{86CBAA25-5ABB-6630-9F2A-DEA6ED0B0BF7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4" creationId="{C82DB663-619D-4CC1-850F-D51AA5F19146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5" creationId="{7093A64F-B81F-E30F-2DE6-515956828433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6" creationId="{F59DAED7-7036-CAF4-E247-4C7BABC2CD39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7" creationId="{F6413ECC-3A99-5E6B-C2D3-DA55BD6FBC86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0" creationId="{525CEFBA-6B0B-7851-9422-2AA7697A80B6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1" creationId="{DE7E56E1-0FB5-7BA1-AF20-24F5EA8AE609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2" creationId="{FC1595CB-6D4F-1309-E624-42217B4C4824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8" creationId="{65A91B8D-E23F-12D7-787E-6E10AF759E13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4" creationId="{437B21DF-674E-593D-6A76-190F29BB38CC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7" creationId="{65EE8A2C-418E-1AC5-29D9-302F7916E225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8" creationId="{6EB2987C-5D6A-B62E-F59A-68EAEEF2FFB6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9" creationId="{DDA8435A-D890-0625-C348-FC4CD7FCA71A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0" creationId="{10E6A311-062D-836B-0065-6F2C9F75411D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1" creationId="{D0DAF26F-8E17-AE09-5EE1-E6D260F1747C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2" creationId="{5B35BF50-36D7-43B6-437C-643A3E82E733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3" creationId="{2181496D-2E6C-2796-B37C-27F3BBE25988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5" creationId="{6F48D3F4-B001-9ED9-0425-956C16C5CA2F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6" creationId="{1B8F20E9-6F83-E337-A604-74E18F924C90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7" creationId="{EA229F96-92BC-C34A-A06C-2187F76EBF0B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8" creationId="{8EA213F4-616A-2E33-B290-B452A0396425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92" creationId="{E0D2D7A4-8D72-AD86-1DAC-098DE3310B64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93" creationId="{71D1E1E6-7EE0-EC4F-7F18-BD0876080AF1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94" creationId="{32F974E5-A9B5-1FA9-0F8D-A77615AAB997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101" creationId="{F145E1FC-6C83-ADD7-8629-F1F604BB8317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5" creationId="{7F51E76D-FE0A-67C1-5732-2204744C40F6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6" creationId="{E7DED3CA-4DED-BF24-61B4-54004960FA65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7" creationId="{804B3D3C-F318-7C76-5D94-32D1851D5EF1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8" creationId="{840467CF-1E76-1BBF-83BC-CDA997DE9F8C}"/>
          </ac:inkMkLst>
        </pc:inkChg>
        <pc:inkChg chg="add">
          <ac:chgData name="Giuseppe Tomassetti" userId="602e5fa9-ac8c-4882-a6c6-5d2537fdee56" providerId="ADAL" clId="{D4871BFF-E641-2E4A-910B-8F3179F111C3}" dt="2023-02-13T14:16:57.586" v="15414" actId="9405"/>
          <ac:inkMkLst>
            <pc:docMk/>
            <pc:sldMk cId="3793148688" sldId="310"/>
            <ac:inkMk id="146" creationId="{D4BD2AC0-6D11-A027-3521-4D04D28FA9EB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49" creationId="{9B00143D-0FC3-A494-874D-59310B099D17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57" creationId="{6A5FCD47-075B-3EC4-9B3B-81B8C4D5B3B7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58" creationId="{78E3BC5B-A1B9-262C-483B-6C4731CBAE40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59" creationId="{2F76F16D-3F4E-E28E-6EC2-8BCC6906F156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1" creationId="{A6061BB2-7646-A6B3-957A-1251347F9050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2" creationId="{2284D3CC-7C68-EED5-FF3A-6B1801513C7A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3" creationId="{9D0D3B41-5661-C5D4-0481-9C7568ACA24E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4" creationId="{79FD8C1C-7CFA-8957-CDF5-154E5BEEC9BC}"/>
          </ac:inkMkLst>
        </pc:inkChg>
        <pc:inkChg chg="add">
          <ac:chgData name="Giuseppe Tomassetti" userId="602e5fa9-ac8c-4882-a6c6-5d2537fdee56" providerId="ADAL" clId="{D4871BFF-E641-2E4A-910B-8F3179F111C3}" dt="2023-02-13T14:17:04.253" v="15424" actId="9405"/>
          <ac:inkMkLst>
            <pc:docMk/>
            <pc:sldMk cId="3793148688" sldId="310"/>
            <ac:inkMk id="168" creationId="{5A12936D-AF2B-5702-C89E-39F8B0F68D18}"/>
          </ac:inkMkLst>
        </pc:inkChg>
      </pc:sldChg>
      <pc:sldChg chg="addSp delSp modSp add mod">
        <pc:chgData name="Giuseppe Tomassetti" userId="602e5fa9-ac8c-4882-a6c6-5d2537fdee56" providerId="ADAL" clId="{D4871BFF-E641-2E4A-910B-8F3179F111C3}" dt="2023-02-13T14:43:44.231" v="17229" actId="20577"/>
        <pc:sldMkLst>
          <pc:docMk/>
          <pc:sldMk cId="1643523214" sldId="311"/>
        </pc:sldMkLst>
        <pc:spChg chg="del">
          <ac:chgData name="Giuseppe Tomassetti" userId="602e5fa9-ac8c-4882-a6c6-5d2537fdee56" providerId="ADAL" clId="{D4871BFF-E641-2E4A-910B-8F3179F111C3}" dt="2023-02-13T14:35:53.913" v="16482" actId="478"/>
          <ac:spMkLst>
            <pc:docMk/>
            <pc:sldMk cId="1643523214" sldId="311"/>
            <ac:spMk id="4" creationId="{51ED5493-28C7-8B87-8046-F18C6F6FDBB1}"/>
          </ac:spMkLst>
        </pc:spChg>
        <pc:spChg chg="add del mod">
          <ac:chgData name="Giuseppe Tomassetti" userId="602e5fa9-ac8c-4882-a6c6-5d2537fdee56" providerId="ADAL" clId="{D4871BFF-E641-2E4A-910B-8F3179F111C3}" dt="2023-02-13T14:35:46.793" v="16478" actId="478"/>
          <ac:spMkLst>
            <pc:docMk/>
            <pc:sldMk cId="1643523214" sldId="311"/>
            <ac:spMk id="5" creationId="{D0CA0EDC-1ACD-6EA3-6AD8-59DB7C1036C6}"/>
          </ac:spMkLst>
        </pc:spChg>
        <pc:spChg chg="add mod">
          <ac:chgData name="Giuseppe Tomassetti" userId="602e5fa9-ac8c-4882-a6c6-5d2537fdee56" providerId="ADAL" clId="{D4871BFF-E641-2E4A-910B-8F3179F111C3}" dt="2023-02-13T14:38:19.516" v="16752" actId="21"/>
          <ac:spMkLst>
            <pc:docMk/>
            <pc:sldMk cId="1643523214" sldId="311"/>
            <ac:spMk id="7" creationId="{E8E4191C-55EE-BEB8-F66C-9FE808412764}"/>
          </ac:spMkLst>
        </pc:spChg>
        <pc:spChg chg="add mod">
          <ac:chgData name="Giuseppe Tomassetti" userId="602e5fa9-ac8c-4882-a6c6-5d2537fdee56" providerId="ADAL" clId="{D4871BFF-E641-2E4A-910B-8F3179F111C3}" dt="2023-02-13T14:39:28.264" v="16757" actId="20577"/>
          <ac:spMkLst>
            <pc:docMk/>
            <pc:sldMk cId="1643523214" sldId="311"/>
            <ac:spMk id="9" creationId="{914E9D5B-E410-B29B-6B46-58D5BF5B7E87}"/>
          </ac:spMkLst>
        </pc:spChg>
        <pc:spChg chg="add mod">
          <ac:chgData name="Giuseppe Tomassetti" userId="602e5fa9-ac8c-4882-a6c6-5d2537fdee56" providerId="ADAL" clId="{D4871BFF-E641-2E4A-910B-8F3179F111C3}" dt="2023-02-13T14:43:44.231" v="17229" actId="20577"/>
          <ac:spMkLst>
            <pc:docMk/>
            <pc:sldMk cId="1643523214" sldId="311"/>
            <ac:spMk id="11" creationId="{AE6A401D-574E-03CB-A715-1C06107C4D54}"/>
          </ac:spMkLst>
        </pc:spChg>
        <pc:spChg chg="del mod">
          <ac:chgData name="Giuseppe Tomassetti" userId="602e5fa9-ac8c-4882-a6c6-5d2537fdee56" providerId="ADAL" clId="{D4871BFF-E641-2E4A-910B-8F3179F111C3}" dt="2023-02-13T14:35:52.170" v="16481" actId="478"/>
          <ac:spMkLst>
            <pc:docMk/>
            <pc:sldMk cId="1643523214" sldId="311"/>
            <ac:spMk id="113" creationId="{58EA791F-318F-515B-A596-9429F3A99849}"/>
          </ac:spMkLst>
        </pc:spChg>
        <pc:spChg chg="del">
          <ac:chgData name="Giuseppe Tomassetti" userId="602e5fa9-ac8c-4882-a6c6-5d2537fdee56" providerId="ADAL" clId="{D4871BFF-E641-2E4A-910B-8F3179F111C3}" dt="2023-02-13T14:35:49.472" v="16479" actId="478"/>
          <ac:spMkLst>
            <pc:docMk/>
            <pc:sldMk cId="1643523214" sldId="311"/>
            <ac:spMk id="114" creationId="{967BC007-F3BC-8792-8C93-D27052760829}"/>
          </ac:spMkLst>
        </pc:spChg>
        <pc:spChg chg="del">
          <ac:chgData name="Giuseppe Tomassetti" userId="602e5fa9-ac8c-4882-a6c6-5d2537fdee56" providerId="ADAL" clId="{D4871BFF-E641-2E4A-910B-8F3179F111C3}" dt="2023-02-13T14:36:37.185" v="16492" actId="478"/>
          <ac:spMkLst>
            <pc:docMk/>
            <pc:sldMk cId="1643523214" sldId="311"/>
            <ac:spMk id="116" creationId="{A8BD1E23-C397-70B6-B2C9-8396ED7A2DF2}"/>
          </ac:spMkLst>
        </pc:spChg>
        <pc:spChg chg="del">
          <ac:chgData name="Giuseppe Tomassetti" userId="602e5fa9-ac8c-4882-a6c6-5d2537fdee56" providerId="ADAL" clId="{D4871BFF-E641-2E4A-910B-8F3179F111C3}" dt="2023-02-13T14:36:37.185" v="16492" actId="478"/>
          <ac:spMkLst>
            <pc:docMk/>
            <pc:sldMk cId="1643523214" sldId="311"/>
            <ac:spMk id="117" creationId="{F0DD3469-7D34-AC4A-D407-3C0C85725027}"/>
          </ac:spMkLst>
        </pc:spChg>
        <pc:spChg chg="add mod">
          <ac:chgData name="Giuseppe Tomassetti" userId="602e5fa9-ac8c-4882-a6c6-5d2537fdee56" providerId="ADAL" clId="{D4871BFF-E641-2E4A-910B-8F3179F111C3}" dt="2023-02-13T14:43:33.245" v="17172" actId="20577"/>
          <ac:spMkLst>
            <pc:docMk/>
            <pc:sldMk cId="1643523214" sldId="311"/>
            <ac:spMk id="185" creationId="{D9F13C7B-029B-2425-4B27-AF9A457E1E60}"/>
          </ac:spMkLst>
        </pc:spChg>
        <pc:spChg chg="del">
          <ac:chgData name="Giuseppe Tomassetti" userId="602e5fa9-ac8c-4882-a6c6-5d2537fdee56" providerId="ADAL" clId="{D4871BFF-E641-2E4A-910B-8F3179F111C3}" dt="2023-02-13T14:36:28.731" v="16491" actId="478"/>
          <ac:spMkLst>
            <pc:docMk/>
            <pc:sldMk cId="1643523214" sldId="311"/>
            <ac:spMk id="433" creationId="{D2E26369-E037-4B63-1D25-B8F70A0E8BCF}"/>
          </ac:spMkLst>
        </pc:s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19" creationId="{AC6345AF-29EA-BAED-3404-D53E85F8577D}"/>
          </ac:grpSpMkLst>
        </pc:gr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24" creationId="{9232EF4A-A667-23CA-43BE-BE0629D24C7C}"/>
          </ac:grpSpMkLst>
        </pc:gr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31" creationId="{0BA475BB-FCF3-FC86-5B36-BF80499EEF43}"/>
          </ac:grpSpMkLst>
        </pc:grpChg>
        <pc:grpChg chg="del mod">
          <ac:chgData name="Giuseppe Tomassetti" userId="602e5fa9-ac8c-4882-a6c6-5d2537fdee56" providerId="ADAL" clId="{D4871BFF-E641-2E4A-910B-8F3179F111C3}" dt="2023-02-13T14:40:26.555" v="16896"/>
          <ac:grpSpMkLst>
            <pc:docMk/>
            <pc:sldMk cId="1643523214" sldId="311"/>
            <ac:grpSpMk id="34" creationId="{C982AD4B-6EE7-C170-C4A6-1E74765ACF13}"/>
          </ac:grpSpMkLst>
        </pc:grpChg>
        <pc:grpChg chg="del mod">
          <ac:chgData name="Giuseppe Tomassetti" userId="602e5fa9-ac8c-4882-a6c6-5d2537fdee56" providerId="ADAL" clId="{D4871BFF-E641-2E4A-910B-8F3179F111C3}" dt="2023-02-13T14:40:26.555" v="16896"/>
          <ac:grpSpMkLst>
            <pc:docMk/>
            <pc:sldMk cId="1643523214" sldId="311"/>
            <ac:grpSpMk id="35" creationId="{3DDB4947-4611-E93C-A8BC-73BD650E8DF7}"/>
          </ac:grpSpMkLst>
        </pc:grpChg>
        <pc:grpChg chg="mod">
          <ac:chgData name="Giuseppe Tomassetti" userId="602e5fa9-ac8c-4882-a6c6-5d2537fdee56" providerId="ADAL" clId="{D4871BFF-E641-2E4A-910B-8F3179F111C3}" dt="2023-02-13T14:40:26.555" v="16896"/>
          <ac:grpSpMkLst>
            <pc:docMk/>
            <pc:sldMk cId="1643523214" sldId="311"/>
            <ac:grpSpMk id="40" creationId="{DB42ABC3-C4D3-E772-2CBD-B533A604CBFC}"/>
          </ac:grpSpMkLst>
        </pc:grpChg>
        <pc:grpChg chg="mod">
          <ac:chgData name="Giuseppe Tomassetti" userId="602e5fa9-ac8c-4882-a6c6-5d2537fdee56" providerId="ADAL" clId="{D4871BFF-E641-2E4A-910B-8F3179F111C3}" dt="2023-02-13T14:40:37.573" v="16902"/>
          <ac:grpSpMkLst>
            <pc:docMk/>
            <pc:sldMk cId="1643523214" sldId="311"/>
            <ac:grpSpMk id="46" creationId="{CA940762-51F4-D46C-2629-4AF22ACE4524}"/>
          </ac:grpSpMkLst>
        </pc:grpChg>
        <pc:grpChg chg="mod">
          <ac:chgData name="Giuseppe Tomassetti" userId="602e5fa9-ac8c-4882-a6c6-5d2537fdee56" providerId="ADAL" clId="{D4871BFF-E641-2E4A-910B-8F3179F111C3}" dt="2023-02-13T14:40:37.573" v="16902"/>
          <ac:grpSpMkLst>
            <pc:docMk/>
            <pc:sldMk cId="1643523214" sldId="311"/>
            <ac:grpSpMk id="47" creationId="{5EAE1CF3-12D6-FC3C-1CB7-29487C5A114F}"/>
          </ac:grpSpMkLst>
        </pc:grpChg>
        <pc:grpChg chg="mod">
          <ac:chgData name="Giuseppe Tomassetti" userId="602e5fa9-ac8c-4882-a6c6-5d2537fdee56" providerId="ADAL" clId="{D4871BFF-E641-2E4A-910B-8F3179F111C3}" dt="2023-02-13T14:40:45.397" v="16910"/>
          <ac:grpSpMkLst>
            <pc:docMk/>
            <pc:sldMk cId="1643523214" sldId="311"/>
            <ac:grpSpMk id="50" creationId="{4C00C2F4-F35A-2AFA-75B1-EFAA2F167088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62" creationId="{8636DF37-4965-3AA5-E606-1A4F6B44AE4D}"/>
          </ac:grpSpMkLst>
        </pc:gr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67" creationId="{43C450B0-51FB-4DD9-60D5-22F0828459D1}"/>
          </ac:grpSpMkLst>
        </pc:grpChg>
        <pc:grpChg chg="del">
          <ac:chgData name="Giuseppe Tomassetti" userId="602e5fa9-ac8c-4882-a6c6-5d2537fdee56" providerId="ADAL" clId="{D4871BFF-E641-2E4A-910B-8F3179F111C3}" dt="2023-02-13T14:36:39.381" v="16493" actId="478"/>
          <ac:grpSpMkLst>
            <pc:docMk/>
            <pc:sldMk cId="1643523214" sldId="311"/>
            <ac:grpSpMk id="70" creationId="{071A60E0-CE19-44AF-822A-A3893F9EDB7C}"/>
          </ac:grpSpMkLst>
        </pc:grpChg>
        <pc:grpChg chg="mod">
          <ac:chgData name="Giuseppe Tomassetti" userId="602e5fa9-ac8c-4882-a6c6-5d2537fdee56" providerId="ADAL" clId="{D4871BFF-E641-2E4A-910B-8F3179F111C3}" dt="2023-02-13T14:41:33.613" v="16951"/>
          <ac:grpSpMkLst>
            <pc:docMk/>
            <pc:sldMk cId="1643523214" sldId="311"/>
            <ac:grpSpMk id="82" creationId="{96AFB2DC-B9CD-4C9E-4135-40F97BC5EBB2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93" creationId="{B2C4E8B2-35ED-C7CF-EDEC-B6393637E63D}"/>
          </ac:grpSpMkLst>
        </pc:grpChg>
        <pc:grpChg chg="mod">
          <ac:chgData name="Giuseppe Tomassetti" userId="602e5fa9-ac8c-4882-a6c6-5d2537fdee56" providerId="ADAL" clId="{D4871BFF-E641-2E4A-910B-8F3179F111C3}" dt="2023-02-13T14:41:39.584" v="16957"/>
          <ac:grpSpMkLst>
            <pc:docMk/>
            <pc:sldMk cId="1643523214" sldId="311"/>
            <ac:grpSpMk id="98" creationId="{002D92B5-7240-F36F-63AC-F3A959A6BBAC}"/>
          </ac:grpSpMkLst>
        </pc:grpChg>
        <pc:grpChg chg="mod">
          <ac:chgData name="Giuseppe Tomassetti" userId="602e5fa9-ac8c-4882-a6c6-5d2537fdee56" providerId="ADAL" clId="{D4871BFF-E641-2E4A-910B-8F3179F111C3}" dt="2023-02-13T14:41:39.584" v="16957"/>
          <ac:grpSpMkLst>
            <pc:docMk/>
            <pc:sldMk cId="1643523214" sldId="311"/>
            <ac:grpSpMk id="99" creationId="{67508D65-0C49-C615-C081-7F4D6FB1FCF4}"/>
          </ac:grpSpMkLst>
        </pc:grpChg>
        <pc:grpChg chg="mod">
          <ac:chgData name="Giuseppe Tomassetti" userId="602e5fa9-ac8c-4882-a6c6-5d2537fdee56" providerId="ADAL" clId="{D4871BFF-E641-2E4A-910B-8F3179F111C3}" dt="2023-02-13T14:41:41.300" v="16961"/>
          <ac:grpSpMkLst>
            <pc:docMk/>
            <pc:sldMk cId="1643523214" sldId="311"/>
            <ac:grpSpMk id="103" creationId="{D9467A78-0AE8-1BC6-32CA-C189FECB8EF4}"/>
          </ac:grpSpMkLst>
        </pc:grpChg>
        <pc:grpChg chg="mod">
          <ac:chgData name="Giuseppe Tomassetti" userId="602e5fa9-ac8c-4882-a6c6-5d2537fdee56" providerId="ADAL" clId="{D4871BFF-E641-2E4A-910B-8F3179F111C3}" dt="2023-02-13T14:41:44.255" v="16966"/>
          <ac:grpSpMkLst>
            <pc:docMk/>
            <pc:sldMk cId="1643523214" sldId="311"/>
            <ac:grpSpMk id="108" creationId="{89D50460-7D68-AC45-00CB-5A657BD5E780}"/>
          </ac:grpSpMkLst>
        </pc:grpChg>
        <pc:grpChg chg="mod">
          <ac:chgData name="Giuseppe Tomassetti" userId="602e5fa9-ac8c-4882-a6c6-5d2537fdee56" providerId="ADAL" clId="{D4871BFF-E641-2E4A-910B-8F3179F111C3}" dt="2023-02-13T14:41:44.255" v="16966"/>
          <ac:grpSpMkLst>
            <pc:docMk/>
            <pc:sldMk cId="1643523214" sldId="311"/>
            <ac:grpSpMk id="109" creationId="{B7D3BFE5-7637-07D2-2797-755AE7A6EE2F}"/>
          </ac:grpSpMkLst>
        </pc:grpChg>
        <pc:grpChg chg="mod">
          <ac:chgData name="Giuseppe Tomassetti" userId="602e5fa9-ac8c-4882-a6c6-5d2537fdee56" providerId="ADAL" clId="{D4871BFF-E641-2E4A-910B-8F3179F111C3}" dt="2023-02-13T14:41:47.648" v="16969"/>
          <ac:grpSpMkLst>
            <pc:docMk/>
            <pc:sldMk cId="1643523214" sldId="311"/>
            <ac:grpSpMk id="112" creationId="{DE19ED06-7D2B-E07A-2626-3EEAD0F3701C}"/>
          </ac:grpSpMkLst>
        </pc:grpChg>
        <pc:grpChg chg="mod">
          <ac:chgData name="Giuseppe Tomassetti" userId="602e5fa9-ac8c-4882-a6c6-5d2537fdee56" providerId="ADAL" clId="{D4871BFF-E641-2E4A-910B-8F3179F111C3}" dt="2023-02-13T14:36:50.842" v="16496" actId="1076"/>
          <ac:grpSpMkLst>
            <pc:docMk/>
            <pc:sldMk cId="1643523214" sldId="311"/>
            <ac:grpSpMk id="122" creationId="{058086DD-5F41-8283-FEF2-CA29D3D45AE0}"/>
          </ac:grpSpMkLst>
        </pc:grpChg>
        <pc:grpChg chg="mod">
          <ac:chgData name="Giuseppe Tomassetti" userId="602e5fa9-ac8c-4882-a6c6-5d2537fdee56" providerId="ADAL" clId="{D4871BFF-E641-2E4A-910B-8F3179F111C3}" dt="2023-02-13T14:41:51.880" v="16976"/>
          <ac:grpSpMkLst>
            <pc:docMk/>
            <pc:sldMk cId="1643523214" sldId="311"/>
            <ac:grpSpMk id="136" creationId="{6FFFD225-C4A9-653E-FC98-E068447178BC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158" creationId="{510E992F-2735-747C-7F30-0F9446BFEE88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162" creationId="{E3E7886A-4E7B-1979-1757-AC20FE8CB83E}"/>
          </ac:grpSpMkLst>
        </pc:grpChg>
        <pc:grpChg chg="mod">
          <ac:chgData name="Giuseppe Tomassetti" userId="602e5fa9-ac8c-4882-a6c6-5d2537fdee56" providerId="ADAL" clId="{D4871BFF-E641-2E4A-910B-8F3179F111C3}" dt="2023-02-13T14:42:06.452" v="16985"/>
          <ac:grpSpMkLst>
            <pc:docMk/>
            <pc:sldMk cId="1643523214" sldId="311"/>
            <ac:grpSpMk id="163" creationId="{95C06FCD-0612-8382-73E4-3B148E93CD84}"/>
          </ac:grpSpMkLst>
        </pc:grpChg>
        <pc:grpChg chg="mod">
          <ac:chgData name="Giuseppe Tomassetti" userId="602e5fa9-ac8c-4882-a6c6-5d2537fdee56" providerId="ADAL" clId="{D4871BFF-E641-2E4A-910B-8F3179F111C3}" dt="2023-02-13T14:42:07.695" v="16988"/>
          <ac:grpSpMkLst>
            <pc:docMk/>
            <pc:sldMk cId="1643523214" sldId="311"/>
            <ac:grpSpMk id="166" creationId="{6BC13B45-285F-3240-64E0-6C05E1CA468D}"/>
          </ac:grpSpMkLst>
        </pc:grpChg>
        <pc:grpChg chg="mod">
          <ac:chgData name="Giuseppe Tomassetti" userId="602e5fa9-ac8c-4882-a6c6-5d2537fdee56" providerId="ADAL" clId="{D4871BFF-E641-2E4A-910B-8F3179F111C3}" dt="2023-02-13T14:42:13.285" v="16995"/>
          <ac:grpSpMkLst>
            <pc:docMk/>
            <pc:sldMk cId="1643523214" sldId="311"/>
            <ac:grpSpMk id="173" creationId="{5CBE1930-55A1-E0EF-B1BB-A5C5FB9E60A3}"/>
          </ac:grpSpMkLst>
        </pc:grpChg>
        <pc:grpChg chg="mod">
          <ac:chgData name="Giuseppe Tomassetti" userId="602e5fa9-ac8c-4882-a6c6-5d2537fdee56" providerId="ADAL" clId="{D4871BFF-E641-2E4A-910B-8F3179F111C3}" dt="2023-02-13T14:42:13.285" v="16995"/>
          <ac:grpSpMkLst>
            <pc:docMk/>
            <pc:sldMk cId="1643523214" sldId="311"/>
            <ac:grpSpMk id="174" creationId="{239DBE6E-4063-9146-1F6B-57F7A8EAC467}"/>
          </ac:grpSpMkLst>
        </pc:grpChg>
        <pc:grpChg chg="mod">
          <ac:chgData name="Giuseppe Tomassetti" userId="602e5fa9-ac8c-4882-a6c6-5d2537fdee56" providerId="ADAL" clId="{D4871BFF-E641-2E4A-910B-8F3179F111C3}" dt="2023-02-13T14:42:19.885" v="17004"/>
          <ac:grpSpMkLst>
            <pc:docMk/>
            <pc:sldMk cId="1643523214" sldId="311"/>
            <ac:grpSpMk id="184" creationId="{56C69DC2-1FDA-8305-8F7F-7E884373E2F8}"/>
          </ac:grpSpMkLst>
        </pc:grpChg>
        <pc:grpChg chg="mod">
          <ac:chgData name="Giuseppe Tomassetti" userId="602e5fa9-ac8c-4882-a6c6-5d2537fdee56" providerId="ADAL" clId="{D4871BFF-E641-2E4A-910B-8F3179F111C3}" dt="2023-02-13T14:36:25.573" v="16490" actId="1076"/>
          <ac:grpSpMkLst>
            <pc:docMk/>
            <pc:sldMk cId="1643523214" sldId="311"/>
            <ac:grpSpMk id="256" creationId="{7912061D-D62E-BA12-7D4C-90B4F1EACEDC}"/>
          </ac:grpSpMkLst>
        </pc:grpChg>
        <pc:grpChg chg="del mod">
          <ac:chgData name="Giuseppe Tomassetti" userId="602e5fa9-ac8c-4882-a6c6-5d2537fdee56" providerId="ADAL" clId="{D4871BFF-E641-2E4A-910B-8F3179F111C3}" dt="2023-02-13T14:37:03.870" v="16500" actId="478"/>
          <ac:grpSpMkLst>
            <pc:docMk/>
            <pc:sldMk cId="1643523214" sldId="311"/>
            <ac:grpSpMk id="440" creationId="{5EB1D11F-BF2E-4A19-F00C-B15ABFC6A40A}"/>
          </ac:grpSpMkLst>
        </pc:grpChg>
        <pc:grpChg chg="del mod">
          <ac:chgData name="Giuseppe Tomassetti" userId="602e5fa9-ac8c-4882-a6c6-5d2537fdee56" providerId="ADAL" clId="{D4871BFF-E641-2E4A-910B-8F3179F111C3}" dt="2023-02-13T14:37:03.870" v="16500" actId="478"/>
          <ac:grpSpMkLst>
            <pc:docMk/>
            <pc:sldMk cId="1643523214" sldId="311"/>
            <ac:grpSpMk id="441" creationId="{C994627F-92C6-3B59-7E37-2C9FD0C87FAA}"/>
          </ac:grpSpMkLst>
        </pc:grpChg>
        <pc:grpChg chg="del mod">
          <ac:chgData name="Giuseppe Tomassetti" userId="602e5fa9-ac8c-4882-a6c6-5d2537fdee56" providerId="ADAL" clId="{D4871BFF-E641-2E4A-910B-8F3179F111C3}" dt="2023-02-13T14:40:41.777" v="16905"/>
          <ac:grpSpMkLst>
            <pc:docMk/>
            <pc:sldMk cId="1643523214" sldId="311"/>
            <ac:grpSpMk id="447" creationId="{C0A485E6-C9D0-695C-BC59-7BD93FDFFC01}"/>
          </ac:grpSpMkLst>
        </pc:grpChg>
        <pc:grpChg chg="del mod">
          <ac:chgData name="Giuseppe Tomassetti" userId="602e5fa9-ac8c-4882-a6c6-5d2537fdee56" providerId="ADAL" clId="{D4871BFF-E641-2E4A-910B-8F3179F111C3}" dt="2023-02-13T14:40:41.776" v="16903"/>
          <ac:grpSpMkLst>
            <pc:docMk/>
            <pc:sldMk cId="1643523214" sldId="311"/>
            <ac:grpSpMk id="448" creationId="{662E881C-7535-075B-4F7A-9FA9D9CD83F8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458" creationId="{AA53DF49-BB0A-B21B-A7EC-AB399A8039EC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464" creationId="{21041997-7E0E-2072-9706-00B7B34DE82E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465" creationId="{3D74C106-3919-35B6-224A-8580A69E9748}"/>
          </ac:grpSpMkLst>
        </pc:grpChg>
        <pc:grpChg chg="mod">
          <ac:chgData name="Giuseppe Tomassetti" userId="602e5fa9-ac8c-4882-a6c6-5d2537fdee56" providerId="ADAL" clId="{D4871BFF-E641-2E4A-910B-8F3179F111C3}" dt="2023-02-13T14:36:20.862" v="16489" actId="1076"/>
          <ac:grpSpMkLst>
            <pc:docMk/>
            <pc:sldMk cId="1643523214" sldId="311"/>
            <ac:grpSpMk id="472" creationId="{123AA13F-D04C-E921-25BB-B9E3F9FBE7E4}"/>
          </ac:grpSpMkLst>
        </pc:grpChg>
        <pc:grpChg chg="mod">
          <ac:chgData name="Giuseppe Tomassetti" userId="602e5fa9-ac8c-4882-a6c6-5d2537fdee56" providerId="ADAL" clId="{D4871BFF-E641-2E4A-910B-8F3179F111C3}" dt="2023-02-13T14:40:47.648" v="16914"/>
          <ac:grpSpMkLst>
            <pc:docMk/>
            <pc:sldMk cId="1643523214" sldId="311"/>
            <ac:grpSpMk id="476" creationId="{CBC060D5-9D7C-0D52-B431-3586CE06B771}"/>
          </ac:grpSpMkLst>
        </pc:grpChg>
        <pc:grpChg chg="del mod">
          <ac:chgData name="Giuseppe Tomassetti" userId="602e5fa9-ac8c-4882-a6c6-5d2537fdee56" providerId="ADAL" clId="{D4871BFF-E641-2E4A-910B-8F3179F111C3}" dt="2023-02-13T14:41:29.248" v="16942"/>
          <ac:grpSpMkLst>
            <pc:docMk/>
            <pc:sldMk cId="1643523214" sldId="311"/>
            <ac:grpSpMk id="481" creationId="{715FFC6C-E343-ADEC-BF81-B8567E8B28E0}"/>
          </ac:grpSpMkLst>
        </pc:grpChg>
        <pc:grpChg chg="del mod">
          <ac:chgData name="Giuseppe Tomassetti" userId="602e5fa9-ac8c-4882-a6c6-5d2537fdee56" providerId="ADAL" clId="{D4871BFF-E641-2E4A-910B-8F3179F111C3}" dt="2023-02-13T14:41:29.248" v="16942"/>
          <ac:grpSpMkLst>
            <pc:docMk/>
            <pc:sldMk cId="1643523214" sldId="311"/>
            <ac:grpSpMk id="488" creationId="{1B207A5B-ACE3-82E1-4844-0B0D537BF1C3}"/>
          </ac:grpSpMkLst>
        </pc:grpChg>
        <pc:grpChg chg="mod">
          <ac:chgData name="Giuseppe Tomassetti" userId="602e5fa9-ac8c-4882-a6c6-5d2537fdee56" providerId="ADAL" clId="{D4871BFF-E641-2E4A-910B-8F3179F111C3}" dt="2023-02-13T14:41:29.248" v="16942"/>
          <ac:grpSpMkLst>
            <pc:docMk/>
            <pc:sldMk cId="1643523214" sldId="311"/>
            <ac:grpSpMk id="503" creationId="{12118B36-77FE-9DFA-439B-6CB1802A6159}"/>
          </ac:grpSpMkLst>
        </pc:grpChg>
        <pc:picChg chg="add del mod">
          <ac:chgData name="Giuseppe Tomassetti" userId="602e5fa9-ac8c-4882-a6c6-5d2537fdee56" providerId="ADAL" clId="{D4871BFF-E641-2E4A-910B-8F3179F111C3}" dt="2023-02-13T14:35:05.018" v="16474" actId="478"/>
          <ac:picMkLst>
            <pc:docMk/>
            <pc:sldMk cId="1643523214" sldId="311"/>
            <ac:picMk id="3" creationId="{D8840086-D18B-9804-2DDE-0790A18CCC4B}"/>
          </ac:picMkLst>
        </pc:picChg>
        <pc:picChg chg="add del">
          <ac:chgData name="Giuseppe Tomassetti" userId="602e5fa9-ac8c-4882-a6c6-5d2537fdee56" providerId="ADAL" clId="{D4871BFF-E641-2E4A-910B-8F3179F111C3}" dt="2023-02-13T14:35:46.793" v="16478" actId="478"/>
          <ac:picMkLst>
            <pc:docMk/>
            <pc:sldMk cId="1643523214" sldId="311"/>
            <ac:picMk id="6" creationId="{02E1C49A-606E-7600-9F5E-38986459AEC8}"/>
          </ac:picMkLst>
        </pc:pic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2" creationId="{741D6B2C-B514-16DF-0844-8C1639D82583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3" creationId="{37F2E127-6716-14ED-B1B4-DC248B0D2180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4" creationId="{E7DE8AAE-3288-AE68-83DD-A1486DCD63D3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5" creationId="{E829A97A-2E77-CB96-3E4F-581A5A1CDE3F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6" creationId="{81D14681-996E-E414-8D5D-F8350B12BC62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17" creationId="{6FAF6DE1-700C-0797-DA99-9DB132C644E3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8" creationId="{5CA02B9C-CCF9-DC2A-1474-E9D233C404DC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0" creationId="{678DEB29-2413-17E4-2824-D1E45976F689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1" creationId="{11D9F363-A82E-4372-5CD5-615EFAD79375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2" creationId="{AD6B9839-EDA5-D2DA-3180-758E876DEF60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3" creationId="{23A1C5E6-58AB-1C9F-93B8-2C05D57E2728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5" creationId="{CA14880E-CF2B-CDAD-7195-F4330DF4106D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6" creationId="{5059AAB6-9D9F-37FF-5B3B-39F6A6BC7671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27" creationId="{C0240AA5-FB3E-4706-820C-CA9C1FE15A73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8" creationId="{B25EF0CB-3304-0C85-6BF3-E30476B42307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9" creationId="{09F997D9-59D3-5FAE-639A-29DAF739FE1E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30" creationId="{85427D2A-52AF-BA1E-8FB5-CCE1CB34094F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2" creationId="{57F07872-496F-E768-3801-460A554D227B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3" creationId="{9CE08C2E-26D8-AD63-3942-DF6DB3717F09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6" creationId="{DE184B35-2B7C-B4F9-0E7D-E60A03DB3B56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7" creationId="{11D8CE87-1874-02DD-1128-DF1798E93966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8" creationId="{AF00CE65-F134-C40D-0A7D-CA428FB366AD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9" creationId="{263DACE1-EB06-9C23-1541-1A3C76083216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1" creationId="{84D8EFE3-34E1-DEAF-802E-A33EEBEF7EE8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2" creationId="{60F2A440-2600-E307-B5B4-EF4EE0A80130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3" creationId="{36526231-CE6E-006C-537A-770591CA08A0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4" creationId="{17414A55-C924-BD40-569D-B980ACC167CA}"/>
          </ac:inkMkLst>
        </pc:inkChg>
        <pc:inkChg chg="add">
          <ac:chgData name="Giuseppe Tomassetti" userId="602e5fa9-ac8c-4882-a6c6-5d2537fdee56" providerId="ADAL" clId="{D4871BFF-E641-2E4A-910B-8F3179F111C3}" dt="2023-02-13T14:40:37.054" v="16901" actId="9405"/>
          <ac:inkMkLst>
            <pc:docMk/>
            <pc:sldMk cId="1643523214" sldId="311"/>
            <ac:inkMk id="45" creationId="{27FB862F-78CF-975F-72BF-864FEC8F31D0}"/>
          </ac:inkMkLst>
        </pc:inkChg>
        <pc:inkChg chg="add mod">
          <ac:chgData name="Giuseppe Tomassetti" userId="602e5fa9-ac8c-4882-a6c6-5d2537fdee56" providerId="ADAL" clId="{D4871BFF-E641-2E4A-910B-8F3179F111C3}" dt="2023-02-13T14:40:45.397" v="16910"/>
          <ac:inkMkLst>
            <pc:docMk/>
            <pc:sldMk cId="1643523214" sldId="311"/>
            <ac:inkMk id="48" creationId="{6E56DFED-CD73-45B5-355B-9D58ABB7FBE0}"/>
          </ac:inkMkLst>
        </pc:inkChg>
        <pc:inkChg chg="add mod">
          <ac:chgData name="Giuseppe Tomassetti" userId="602e5fa9-ac8c-4882-a6c6-5d2537fdee56" providerId="ADAL" clId="{D4871BFF-E641-2E4A-910B-8F3179F111C3}" dt="2023-02-13T14:40:45.397" v="16910"/>
          <ac:inkMkLst>
            <pc:docMk/>
            <pc:sldMk cId="1643523214" sldId="311"/>
            <ac:inkMk id="49" creationId="{82600B7B-21B6-B094-18D8-198335B9D7BA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61" creationId="{40927530-68EB-8FAB-0AB0-F74A8A0C1020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3" creationId="{CF354354-6FAF-080F-CCD5-287CCB67E3CB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4" creationId="{9321B6E5-4CD6-3411-CDC9-8D688376A550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5" creationId="{AD3C000B-F152-1E46-0783-CC9084E85425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6" creationId="{D529FBC9-3B18-ECD3-5FEB-1569BC9CA299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71" creationId="{11639D56-284B-8DDC-A975-E504D96FCF0D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85" creationId="{C9A6F6C7-BC91-3A90-1A18-759E61794A1B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94" creationId="{8478E396-2BDD-BF55-1725-C470332B64E2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95" creationId="{ADA45D1B-89FF-3300-1E3A-7ACF67D3A688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96" creationId="{5CA5A780-FC71-6070-722F-B50130CCC89E}"/>
          </ac:inkMkLst>
        </pc:inkChg>
        <pc:inkChg chg="add">
          <ac:chgData name="Giuseppe Tomassetti" userId="602e5fa9-ac8c-4882-a6c6-5d2537fdee56" providerId="ADAL" clId="{D4871BFF-E641-2E4A-910B-8F3179F111C3}" dt="2023-02-13T14:41:38.763" v="16956" actId="9405"/>
          <ac:inkMkLst>
            <pc:docMk/>
            <pc:sldMk cId="1643523214" sldId="311"/>
            <ac:inkMk id="97" creationId="{6E36867F-DE9B-4378-6EA7-20F26BE17BEA}"/>
          </ac:inkMkLst>
        </pc:inkChg>
        <pc:inkChg chg="add mod">
          <ac:chgData name="Giuseppe Tomassetti" userId="602e5fa9-ac8c-4882-a6c6-5d2537fdee56" providerId="ADAL" clId="{D4871BFF-E641-2E4A-910B-8F3179F111C3}" dt="2023-02-13T14:41:41.300" v="16961"/>
          <ac:inkMkLst>
            <pc:docMk/>
            <pc:sldMk cId="1643523214" sldId="311"/>
            <ac:inkMk id="100" creationId="{A3E1BD62-027A-1F6D-769A-F45607E0F45F}"/>
          </ac:inkMkLst>
        </pc:inkChg>
        <pc:inkChg chg="add mod">
          <ac:chgData name="Giuseppe Tomassetti" userId="602e5fa9-ac8c-4882-a6c6-5d2537fdee56" providerId="ADAL" clId="{D4871BFF-E641-2E4A-910B-8F3179F111C3}" dt="2023-02-13T14:41:41.300" v="16961"/>
          <ac:inkMkLst>
            <pc:docMk/>
            <pc:sldMk cId="1643523214" sldId="311"/>
            <ac:inkMk id="101" creationId="{750B9FEF-E575-64C4-51A6-3FD53776151D}"/>
          </ac:inkMkLst>
        </pc:inkChg>
        <pc:inkChg chg="add">
          <ac:chgData name="Giuseppe Tomassetti" userId="602e5fa9-ac8c-4882-a6c6-5d2537fdee56" providerId="ADAL" clId="{D4871BFF-E641-2E4A-910B-8F3179F111C3}" dt="2023-02-13T14:41:40.633" v="16960" actId="9405"/>
          <ac:inkMkLst>
            <pc:docMk/>
            <pc:sldMk cId="1643523214" sldId="311"/>
            <ac:inkMk id="102" creationId="{A53727FB-D906-C8F1-983A-94E2A2259EE5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4" creationId="{2AE180E0-C480-E6E1-90DF-1346C22D5139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5" creationId="{6008B655-F52C-1E41-116A-734C228356EE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6" creationId="{31739269-03AC-4631-EDFC-C90F2E0CB76F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7" creationId="{E5AA3DB2-C82F-B127-608F-E4857728B6BC}"/>
          </ac:inkMkLst>
        </pc:inkChg>
        <pc:inkChg chg="add mod">
          <ac:chgData name="Giuseppe Tomassetti" userId="602e5fa9-ac8c-4882-a6c6-5d2537fdee56" providerId="ADAL" clId="{D4871BFF-E641-2E4A-910B-8F3179F111C3}" dt="2023-02-13T14:41:47.648" v="16969"/>
          <ac:inkMkLst>
            <pc:docMk/>
            <pc:sldMk cId="1643523214" sldId="311"/>
            <ac:inkMk id="110" creationId="{100714B5-20FA-6062-B14A-A8ADC84ED37E}"/>
          </ac:inkMkLst>
        </pc:inkChg>
        <pc:inkChg chg="add mod">
          <ac:chgData name="Giuseppe Tomassetti" userId="602e5fa9-ac8c-4882-a6c6-5d2537fdee56" providerId="ADAL" clId="{D4871BFF-E641-2E4A-910B-8F3179F111C3}" dt="2023-02-13T14:41:47.648" v="16969"/>
          <ac:inkMkLst>
            <pc:docMk/>
            <pc:sldMk cId="1643523214" sldId="311"/>
            <ac:inkMk id="111" creationId="{EAEF6C07-50D6-5075-90E5-B15D4BAD8F08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15" creationId="{A96C8019-311C-FE12-BF21-2C9C8C6BAB4C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20" creationId="{BA5D7E14-3CF4-BDA9-33A7-C6F529ECEC9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21" creationId="{96E4E79E-3AF3-7BC4-4372-A8094C6CC9E6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3" creationId="{4948FAB3-7587-C235-F264-71A1D0C5BA12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4" creationId="{9B5E397C-AAB5-3AF7-A067-CEE53C8D62D6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5" creationId="{6180205F-0F5B-F6B0-B509-E4163398F8FE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6" creationId="{CD98958F-469B-6994-2030-6F409699A8F3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7" creationId="{B0D5755A-1632-3CF6-7412-E56EC107649F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8" creationId="{345741EF-8853-1873-23A5-28B8EA3ED56C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9" creationId="{DE383275-AFE7-F050-C395-68731929E7F9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0" creationId="{FC36DF49-4946-646F-9EA3-123B46A65B02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1" creationId="{FDF7F425-05CA-1728-03EC-90D75EE2B8F0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2" creationId="{AA41F78F-4C1D-E4F2-1056-6484CD230B72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3" creationId="{2F79EA1D-4A72-6E0D-5715-48F965ACDBC8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4" creationId="{C391605B-C445-E6BF-C6C1-934AFDC7FD36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5" creationId="{C62CAE3D-3619-C4D3-137D-5CF2425644C7}"/>
          </ac:inkMkLst>
        </pc:inkChg>
        <pc:inkChg chg="add del">
          <ac:chgData name="Giuseppe Tomassetti" userId="602e5fa9-ac8c-4882-a6c6-5d2537fdee56" providerId="ADAL" clId="{D4871BFF-E641-2E4A-910B-8F3179F111C3}" dt="2023-02-13T14:41:55.721" v="16978"/>
          <ac:inkMkLst>
            <pc:docMk/>
            <pc:sldMk cId="1643523214" sldId="311"/>
            <ac:inkMk id="137" creationId="{6765A5CD-0611-2EE6-3E0A-12614ACFF4AC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8" creationId="{779141B3-EC8E-C50B-62BE-9BFE88D11CDF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9" creationId="{0CECE056-018A-3989-ABFA-5597DE66383B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40" creationId="{9DEA2947-5E9A-5386-91E7-EBD62F0C2070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41" creationId="{3ACA9382-2B66-09C0-20D0-DA576BB1ED9C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42" creationId="{1906C605-E175-4CF2-C7A7-805C61FA13E0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43" creationId="{33F2AE65-6D35-F483-BF5B-DB5236701CA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49" creationId="{B81242AA-1806-2DB9-7918-4D77CF0382BB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55" creationId="{9DDF8E66-E187-2A55-A657-7539A7C7CF54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56" creationId="{6F7C052C-7FDC-FC45-9BAF-B6EE6AA67FF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57" creationId="{47D5638F-D1E7-60C3-6F32-4F6A3B1063C8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159" creationId="{C3BBDDB1-F168-8E3F-0501-C53B091394FA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4" creationId="{46057B16-39A2-76F5-9F6F-0D4287348D82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5" creationId="{BA44E8F6-FF6E-5C15-3317-48F087BF6B8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7" creationId="{C9A901D2-9125-573F-DFEF-7FA123EDB726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8" creationId="{745E59FD-5D18-E811-8A90-2C15535947D8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9" creationId="{768836E3-897B-F383-C5B4-DCF8BB7C2E70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0" creationId="{60963B8D-1A18-2AC5-9C54-D54441B522DB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1" creationId="{1BCFD71F-824E-2718-4F2C-303A23CDB344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2" creationId="{3658C673-D656-696B-0D98-5A4F95AEF195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5" creationId="{13AE612D-EFC0-7C42-C6A0-E656AB4F4CCE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76" creationId="{FA390ADF-B59D-B4F2-FF67-6A4A427C71F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7" creationId="{D514394B-4E59-8CCA-C88B-607D3F2078BA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8" creationId="{2E8E1C54-6432-607A-C936-08D12D027596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9" creationId="{670E1C2D-682A-F626-2B7C-B74C6CEC37D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0" creationId="{E9A60C4C-4ED0-386F-941B-4F84405176E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1" creationId="{4790479A-3E0D-8AEA-C957-C3A0C390FEF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2" creationId="{A5C69EC4-DC6C-2DE6-C6D9-FAD7BA702564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3" creationId="{FFAFF00A-BDFB-8DF0-F8A5-6FDE9F58F4A8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78" creationId="{09FE3B7E-7D9A-6536-0A7C-E43FC9ACE1B8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79" creationId="{B51E7D3A-9570-8737-987F-BCE47FC54E94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0" creationId="{A02EF357-B266-C3FC-6FFE-057A51D84258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1" creationId="{FDACF26F-1574-E4B8-11E9-52B358998FFE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2" creationId="{4FB34131-4ACD-EB56-783B-8649D8E34E7C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3" creationId="{FAAB4964-FBAD-21F7-3629-9839BEE75F9F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4" creationId="{B06A9F2D-1B3E-61B9-D601-AD5F85D06355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5" creationId="{0B9D38E0-CC86-C810-F17D-05C77034BA5B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386" creationId="{F8C4CED5-C170-2107-3A66-8F02ADC56F73}"/>
          </ac:inkMkLst>
        </pc:inkChg>
        <pc:inkChg chg="del mod">
          <ac:chgData name="Giuseppe Tomassetti" userId="602e5fa9-ac8c-4882-a6c6-5d2537fdee56" providerId="ADAL" clId="{D4871BFF-E641-2E4A-910B-8F3179F111C3}" dt="2023-02-13T14:36:59.896" v="16499" actId="478"/>
          <ac:inkMkLst>
            <pc:docMk/>
            <pc:sldMk cId="1643523214" sldId="311"/>
            <ac:inkMk id="387" creationId="{78E89734-2318-FB9B-A1EE-5E450855EBFE}"/>
          </ac:inkMkLst>
        </pc:inkChg>
        <pc:inkChg chg="del mod">
          <ac:chgData name="Giuseppe Tomassetti" userId="602e5fa9-ac8c-4882-a6c6-5d2537fdee56" providerId="ADAL" clId="{D4871BFF-E641-2E4A-910B-8F3179F111C3}" dt="2023-02-13T14:40:14.894" v="16883"/>
          <ac:inkMkLst>
            <pc:docMk/>
            <pc:sldMk cId="1643523214" sldId="311"/>
            <ac:inkMk id="388" creationId="{EB8EBDA7-AD71-C6EC-967D-3B382E3378D0}"/>
          </ac:inkMkLst>
        </pc:inkChg>
        <pc:inkChg chg="del mod">
          <ac:chgData name="Giuseppe Tomassetti" userId="602e5fa9-ac8c-4882-a6c6-5d2537fdee56" providerId="ADAL" clId="{D4871BFF-E641-2E4A-910B-8F3179F111C3}" dt="2023-02-13T14:40:14.892" v="16876"/>
          <ac:inkMkLst>
            <pc:docMk/>
            <pc:sldMk cId="1643523214" sldId="311"/>
            <ac:inkMk id="389" creationId="{5FB29C6F-C1B4-DAD6-7CE7-10F28DC4AA45}"/>
          </ac:inkMkLst>
        </pc:inkChg>
        <pc:inkChg chg="del mod">
          <ac:chgData name="Giuseppe Tomassetti" userId="602e5fa9-ac8c-4882-a6c6-5d2537fdee56" providerId="ADAL" clId="{D4871BFF-E641-2E4A-910B-8F3179F111C3}" dt="2023-02-13T14:40:14.893" v="16878"/>
          <ac:inkMkLst>
            <pc:docMk/>
            <pc:sldMk cId="1643523214" sldId="311"/>
            <ac:inkMk id="390" creationId="{C9587FE9-F63F-2A99-C480-E57AE5AE088B}"/>
          </ac:inkMkLst>
        </pc:inkChg>
        <pc:inkChg chg="del mod">
          <ac:chgData name="Giuseppe Tomassetti" userId="602e5fa9-ac8c-4882-a6c6-5d2537fdee56" providerId="ADAL" clId="{D4871BFF-E641-2E4A-910B-8F3179F111C3}" dt="2023-02-13T14:40:14.893" v="16877"/>
          <ac:inkMkLst>
            <pc:docMk/>
            <pc:sldMk cId="1643523214" sldId="311"/>
            <ac:inkMk id="391" creationId="{F91216D1-A7BA-4070-3E2B-AC18D21C9642}"/>
          </ac:inkMkLst>
        </pc:inkChg>
        <pc:inkChg chg="del mod">
          <ac:chgData name="Giuseppe Tomassetti" userId="602e5fa9-ac8c-4882-a6c6-5d2537fdee56" providerId="ADAL" clId="{D4871BFF-E641-2E4A-910B-8F3179F111C3}" dt="2023-02-13T14:40:14.894" v="16882"/>
          <ac:inkMkLst>
            <pc:docMk/>
            <pc:sldMk cId="1643523214" sldId="311"/>
            <ac:inkMk id="392" creationId="{512E4569-46E9-ADD7-CDD0-D1DAF2ED4909}"/>
          </ac:inkMkLst>
        </pc:inkChg>
        <pc:inkChg chg="del mod">
          <ac:chgData name="Giuseppe Tomassetti" userId="602e5fa9-ac8c-4882-a6c6-5d2537fdee56" providerId="ADAL" clId="{D4871BFF-E641-2E4A-910B-8F3179F111C3}" dt="2023-02-13T14:40:14.891" v="16875"/>
          <ac:inkMkLst>
            <pc:docMk/>
            <pc:sldMk cId="1643523214" sldId="311"/>
            <ac:inkMk id="393" creationId="{516DB311-0ACB-26C2-CE4A-D66764A876CD}"/>
          </ac:inkMkLst>
        </pc:inkChg>
        <pc:inkChg chg="del mod">
          <ac:chgData name="Giuseppe Tomassetti" userId="602e5fa9-ac8c-4882-a6c6-5d2537fdee56" providerId="ADAL" clId="{D4871BFF-E641-2E4A-910B-8F3179F111C3}" dt="2023-02-13T14:40:14.893" v="16880"/>
          <ac:inkMkLst>
            <pc:docMk/>
            <pc:sldMk cId="1643523214" sldId="311"/>
            <ac:inkMk id="394" creationId="{61218757-DFC0-17D9-49ED-28AD13D23204}"/>
          </ac:inkMkLst>
        </pc:inkChg>
        <pc:inkChg chg="del mod">
          <ac:chgData name="Giuseppe Tomassetti" userId="602e5fa9-ac8c-4882-a6c6-5d2537fdee56" providerId="ADAL" clId="{D4871BFF-E641-2E4A-910B-8F3179F111C3}" dt="2023-02-13T14:40:14.893" v="16879"/>
          <ac:inkMkLst>
            <pc:docMk/>
            <pc:sldMk cId="1643523214" sldId="311"/>
            <ac:inkMk id="395" creationId="{A5E3F14F-9E93-B007-FAC3-D6F75770C655}"/>
          </ac:inkMkLst>
        </pc:inkChg>
        <pc:inkChg chg="del mod">
          <ac:chgData name="Giuseppe Tomassetti" userId="602e5fa9-ac8c-4882-a6c6-5d2537fdee56" providerId="ADAL" clId="{D4871BFF-E641-2E4A-910B-8F3179F111C3}" dt="2023-02-13T14:40:14.893" v="16881"/>
          <ac:inkMkLst>
            <pc:docMk/>
            <pc:sldMk cId="1643523214" sldId="311"/>
            <ac:inkMk id="396" creationId="{037CF532-7C1F-DC44-56FB-FB25E62B17ED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97" creationId="{1393C94A-C4C8-545D-2BBF-1567ED943303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398" creationId="{467FAE80-76C7-46CE-E365-E65373E530AE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399" creationId="{D2C84F57-0F74-5D1B-F424-85634677E389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00" creationId="{EA6A85D0-FE23-D1A4-F4D4-465456417162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01" creationId="{BDBC5B12-DCD7-24AF-61E5-3EB29BAC48F9}"/>
          </ac:inkMkLst>
        </pc:inkChg>
        <pc:inkChg chg="del mod">
          <ac:chgData name="Giuseppe Tomassetti" userId="602e5fa9-ac8c-4882-a6c6-5d2537fdee56" providerId="ADAL" clId="{D4871BFF-E641-2E4A-910B-8F3179F111C3}" dt="2023-02-13T14:40:17.814" v="16884"/>
          <ac:inkMkLst>
            <pc:docMk/>
            <pc:sldMk cId="1643523214" sldId="311"/>
            <ac:inkMk id="402" creationId="{C6036927-559B-2947-68BD-317C42926EC2}"/>
          </ac:inkMkLst>
        </pc:inkChg>
        <pc:inkChg chg="del mod">
          <ac:chgData name="Giuseppe Tomassetti" userId="602e5fa9-ac8c-4882-a6c6-5d2537fdee56" providerId="ADAL" clId="{D4871BFF-E641-2E4A-910B-8F3179F111C3}" dt="2023-02-13T14:40:17.815" v="16885"/>
          <ac:inkMkLst>
            <pc:docMk/>
            <pc:sldMk cId="1643523214" sldId="311"/>
            <ac:inkMk id="403" creationId="{9FB56AB5-FACA-8577-9909-54B68197AEC4}"/>
          </ac:inkMkLst>
        </pc:inkChg>
        <pc:inkChg chg="del mod">
          <ac:chgData name="Giuseppe Tomassetti" userId="602e5fa9-ac8c-4882-a6c6-5d2537fdee56" providerId="ADAL" clId="{D4871BFF-E641-2E4A-910B-8F3179F111C3}" dt="2023-02-13T14:37:08.648" v="16502" actId="478"/>
          <ac:inkMkLst>
            <pc:docMk/>
            <pc:sldMk cId="1643523214" sldId="311"/>
            <ac:inkMk id="404" creationId="{BC2E3DD6-206A-BAE6-5FAA-B22EBC55F1F0}"/>
          </ac:inkMkLst>
        </pc:inkChg>
        <pc:inkChg chg="del mod">
          <ac:chgData name="Giuseppe Tomassetti" userId="602e5fa9-ac8c-4882-a6c6-5d2537fdee56" providerId="ADAL" clId="{D4871BFF-E641-2E4A-910B-8F3179F111C3}" dt="2023-02-13T14:37:06.834" v="16501" actId="478"/>
          <ac:inkMkLst>
            <pc:docMk/>
            <pc:sldMk cId="1643523214" sldId="311"/>
            <ac:inkMk id="405" creationId="{A4D94E0D-309C-C59F-2CCE-AF24C4F6DA8D}"/>
          </ac:inkMkLst>
        </pc:inkChg>
        <pc:inkChg chg="del mod">
          <ac:chgData name="Giuseppe Tomassetti" userId="602e5fa9-ac8c-4882-a6c6-5d2537fdee56" providerId="ADAL" clId="{D4871BFF-E641-2E4A-910B-8F3179F111C3}" dt="2023-02-13T14:40:17.815" v="16886"/>
          <ac:inkMkLst>
            <pc:docMk/>
            <pc:sldMk cId="1643523214" sldId="311"/>
            <ac:inkMk id="406" creationId="{75AC378C-DAD3-6A21-E774-EDF1D37BDC90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07" creationId="{6A28113F-70DD-CFF1-4A59-59068566AB21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08" creationId="{3F95E6D4-F371-B417-6549-6A15BB68380A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09" creationId="{48EE5A1D-85AB-65A4-E434-C36B3B43E4F9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0" creationId="{08DDBF9C-5C5B-B335-BF57-0D20BA831495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1" creationId="{6E2ADB3D-F818-0798-81F5-5305F7576A75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2" creationId="{C4ACE422-7241-F6B7-0E64-E6AAD82E7C5B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3" creationId="{033FE5EB-C127-2E4A-A3E6-8DDBE8F0D566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4" creationId="{DADDF872-1278-B1A8-4E55-22923EFBD0CE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5" creationId="{4370DD55-1868-2A7B-A614-1687320518B2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6" creationId="{F94390B2-EF6D-8614-BAA5-333EF7264387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7" creationId="{E4B7B148-FA26-C813-CEA0-21FC80FF7532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8" creationId="{607D3492-D2AC-7B5C-0414-0BF099BE2B0A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9" creationId="{51F78780-69E1-D7DE-573A-7487D6A9AF34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0" creationId="{8D2C5C6B-52B6-435A-F9BB-61568F7AA746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1" creationId="{47D289A1-309E-22F2-B6B8-366D827EAB60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2" creationId="{CD8D5BF3-C39B-29E7-18E8-74B66E0A1D4F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3" creationId="{13E07393-6DD2-CC49-F075-02B0067BB0C5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4" creationId="{817224A9-2E96-1D86-2945-9B8A6647A421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5" creationId="{41ABA5A8-FDE8-2AD3-C488-034E0A033DA4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6" creationId="{E09760DA-6CE0-5E35-57C0-E830DA30F8E5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7" creationId="{3F9E05DE-8CF6-D83D-B6DF-CC694B2A4BE3}"/>
          </ac:inkMkLst>
        </pc:inkChg>
        <pc:inkChg chg="del mod">
          <ac:chgData name="Giuseppe Tomassetti" userId="602e5fa9-ac8c-4882-a6c6-5d2537fdee56" providerId="ADAL" clId="{D4871BFF-E641-2E4A-910B-8F3179F111C3}" dt="2023-02-13T14:36:58.868" v="16498" actId="478"/>
          <ac:inkMkLst>
            <pc:docMk/>
            <pc:sldMk cId="1643523214" sldId="311"/>
            <ac:inkMk id="428" creationId="{3992D167-6300-F294-75CF-18B23975837C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29" creationId="{0FD28DAE-0DB3-D762-A155-E2D4DDE61B73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0" creationId="{B408F309-3E0D-0827-C9FD-DAE953D68DDF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1" creationId="{715C869C-8DEA-6B8A-636C-40D0282CE086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2" creationId="{A59E046C-C06F-49B4-9025-FC62662400F3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9" creationId="{BDDD8240-3519-8065-E916-0C6248E5A45B}"/>
          </ac:inkMkLst>
        </pc:inkChg>
        <pc:inkChg chg="del mod">
          <ac:chgData name="Giuseppe Tomassetti" userId="602e5fa9-ac8c-4882-a6c6-5d2537fdee56" providerId="ADAL" clId="{D4871BFF-E641-2E4A-910B-8F3179F111C3}" dt="2023-02-13T14:40:41.777" v="16904"/>
          <ac:inkMkLst>
            <pc:docMk/>
            <pc:sldMk cId="1643523214" sldId="311"/>
            <ac:inkMk id="442" creationId="{899C97D6-4351-CEC6-3AD2-E70F3DA3AE75}"/>
          </ac:inkMkLst>
        </pc:inkChg>
        <pc:inkChg chg="del">
          <ac:chgData name="Giuseppe Tomassetti" userId="602e5fa9-ac8c-4882-a6c6-5d2537fdee56" providerId="ADAL" clId="{D4871BFF-E641-2E4A-910B-8F3179F111C3}" dt="2023-02-13T14:40:41.776" v="16903"/>
          <ac:inkMkLst>
            <pc:docMk/>
            <pc:sldMk cId="1643523214" sldId="311"/>
            <ac:inkMk id="443" creationId="{A4D269E7-CBBF-AFF1-7A21-66CFA126C709}"/>
          </ac:inkMkLst>
        </pc:inkChg>
        <pc:inkChg chg="del">
          <ac:chgData name="Giuseppe Tomassetti" userId="602e5fa9-ac8c-4882-a6c6-5d2537fdee56" providerId="ADAL" clId="{D4871BFF-E641-2E4A-910B-8F3179F111C3}" dt="2023-02-13T14:40:41.777" v="16905"/>
          <ac:inkMkLst>
            <pc:docMk/>
            <pc:sldMk cId="1643523214" sldId="311"/>
            <ac:inkMk id="444" creationId="{2931FE32-3CAB-E9CB-41BA-27D80ACB9584}"/>
          </ac:inkMkLst>
        </pc:inkChg>
        <pc:inkChg chg="del mod">
          <ac:chgData name="Giuseppe Tomassetti" userId="602e5fa9-ac8c-4882-a6c6-5d2537fdee56" providerId="ADAL" clId="{D4871BFF-E641-2E4A-910B-8F3179F111C3}" dt="2023-02-13T14:40:41.777" v="16907"/>
          <ac:inkMkLst>
            <pc:docMk/>
            <pc:sldMk cId="1643523214" sldId="311"/>
            <ac:inkMk id="445" creationId="{6524801F-7253-F05E-996D-79A8B52C55AF}"/>
          </ac:inkMkLst>
        </pc:inkChg>
        <pc:inkChg chg="del mod">
          <ac:chgData name="Giuseppe Tomassetti" userId="602e5fa9-ac8c-4882-a6c6-5d2537fdee56" providerId="ADAL" clId="{D4871BFF-E641-2E4A-910B-8F3179F111C3}" dt="2023-02-13T14:40:41.777" v="16906"/>
          <ac:inkMkLst>
            <pc:docMk/>
            <pc:sldMk cId="1643523214" sldId="311"/>
            <ac:inkMk id="446" creationId="{9E706019-F1E1-BE27-2662-F091804B1D3F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449" creationId="{B8267D21-41C2-9C59-F1DC-68EE6D8AA90B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463" creationId="{83C1BD20-8049-316C-C1BC-F01AC21CCE27}"/>
          </ac:inkMkLst>
        </pc:inkChg>
        <pc:inkChg chg="add mod">
          <ac:chgData name="Giuseppe Tomassetti" userId="602e5fa9-ac8c-4882-a6c6-5d2537fdee56" providerId="ADAL" clId="{D4871BFF-E641-2E4A-910B-8F3179F111C3}" dt="2023-02-13T14:40:47.648" v="16914"/>
          <ac:inkMkLst>
            <pc:docMk/>
            <pc:sldMk cId="1643523214" sldId="311"/>
            <ac:inkMk id="473" creationId="{7BA1EAB2-C8D2-F827-BB88-0CD59ED24BDC}"/>
          </ac:inkMkLst>
        </pc:inkChg>
        <pc:inkChg chg="add mod">
          <ac:chgData name="Giuseppe Tomassetti" userId="602e5fa9-ac8c-4882-a6c6-5d2537fdee56" providerId="ADAL" clId="{D4871BFF-E641-2E4A-910B-8F3179F111C3}" dt="2023-02-13T14:40:47.648" v="16914"/>
          <ac:inkMkLst>
            <pc:docMk/>
            <pc:sldMk cId="1643523214" sldId="311"/>
            <ac:inkMk id="474" creationId="{4445C421-C517-E78D-25A8-6CD0390B9A1F}"/>
          </ac:inkMkLst>
        </pc:inkChg>
        <pc:inkChg chg="add">
          <ac:chgData name="Giuseppe Tomassetti" userId="602e5fa9-ac8c-4882-a6c6-5d2537fdee56" providerId="ADAL" clId="{D4871BFF-E641-2E4A-910B-8F3179F111C3}" dt="2023-02-13T14:40:46.683" v="16913" actId="9405"/>
          <ac:inkMkLst>
            <pc:docMk/>
            <pc:sldMk cId="1643523214" sldId="311"/>
            <ac:inkMk id="475" creationId="{DBA802C4-49BA-ED14-CD93-D52B443AB366}"/>
          </ac:inkMkLst>
        </pc:inkChg>
        <pc:inkChg chg="add del">
          <ac:chgData name="Giuseppe Tomassetti" userId="602e5fa9-ac8c-4882-a6c6-5d2537fdee56" providerId="ADAL" clId="{D4871BFF-E641-2E4A-910B-8F3179F111C3}" dt="2023-02-13T14:40:54.838" v="16916"/>
          <ac:inkMkLst>
            <pc:docMk/>
            <pc:sldMk cId="1643523214" sldId="311"/>
            <ac:inkMk id="477" creationId="{86A69DC9-35E7-46A8-6818-B237BB124D20}"/>
          </ac:inkMkLst>
        </pc:inkChg>
        <pc:inkChg chg="add">
          <ac:chgData name="Giuseppe Tomassetti" userId="602e5fa9-ac8c-4882-a6c6-5d2537fdee56" providerId="ADAL" clId="{D4871BFF-E641-2E4A-910B-8F3179F111C3}" dt="2023-02-13T14:41:00.782" v="16917" actId="9405"/>
          <ac:inkMkLst>
            <pc:docMk/>
            <pc:sldMk cId="1643523214" sldId="311"/>
            <ac:inkMk id="478" creationId="{501E02D9-8F2A-3CAA-8D14-3E55C85C4F8E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79" creationId="{F75A4AD4-6174-F76E-C5AD-8FF140849D6A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0" creationId="{FFCCCF33-BA8C-B164-5220-239052192BE0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2" creationId="{534D6C8A-722F-1080-E4B8-125AD4E4F600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3" creationId="{3F38757A-13AD-6364-4CF1-B5777B477E9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4" creationId="{DC09CA24-650D-2BA3-FD0F-0DA29F2EF832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5" creationId="{CC18D3D4-F48F-B895-1337-71AC928A51A4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6" creationId="{1392B180-9C43-4052-657F-4480646E38F3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7" creationId="{8076D5D8-0B5E-CC68-E79D-252D0A513BA3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9" creationId="{128D54A0-9475-8B83-05A7-6130C6A1FA80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0" creationId="{1B2FE505-77BF-B7A5-2EB8-1532164886BD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1" creationId="{E0491B31-5592-DF82-E7CF-78D9CBAF7116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2" creationId="{8A2362D5-96DF-4236-F811-6DBF75DF6E42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3" creationId="{22AC826F-5D3D-5A3A-09AF-E3ED6E6E95E8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4" creationId="{034FCD6C-6703-F4F9-CA11-FDE68108F004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5" creationId="{7698DF0D-E583-F1BC-D9EC-B83FFED28E1D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6" creationId="{EFE091DF-E274-F367-641B-01504409A1D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7" creationId="{2BEDD833-A3A8-F99E-98EE-90EF94DFED8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8" creationId="{9E0F9FDE-A0E0-C894-4053-0BCDE359803C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9" creationId="{46619951-27D4-F630-F467-C96376FB7E8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500" creationId="{DB546A4E-EB98-4D10-AC81-9A7489E95C8B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501" creationId="{5EB0C26A-5CC6-3721-0198-A5B371EC3154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502" creationId="{DAF2F9B8-C79F-3788-AC36-E2095BF0AD3E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4" creationId="{92250F77-E771-17A3-83F6-99253CB2912F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5" creationId="{245DBF29-BD01-9650-9E5D-C222F31105E3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6" creationId="{05B8D5FE-C30F-257A-A15D-D7680F95D929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7" creationId="{13743596-0A35-90E6-AF53-E70DEBB3ABB3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8" creationId="{69662478-9A09-9469-B687-8C38911180F2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9" creationId="{2D68B792-DC36-4A2B-B1FD-59026B3FC028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10" creationId="{1E8D4A93-7EDB-2EC5-8622-229A3F914449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11" creationId="{3493741E-B1EA-EAEE-CD0B-14216F89863F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5:11:55.679" v="19008" actId="9405"/>
        <pc:sldMkLst>
          <pc:docMk/>
          <pc:sldMk cId="250351304" sldId="312"/>
        </pc:sldMkLst>
        <pc:spChg chg="del">
          <ac:chgData name="Giuseppe Tomassetti" userId="602e5fa9-ac8c-4882-a6c6-5d2537fdee56" providerId="ADAL" clId="{D4871BFF-E641-2E4A-910B-8F3179F111C3}" dt="2023-02-13T15:00:22.496" v="18214" actId="478"/>
          <ac:spMkLst>
            <pc:docMk/>
            <pc:sldMk cId="250351304" sldId="312"/>
            <ac:spMk id="2" creationId="{319F3F55-FC86-AF09-F4FB-4244983AE4F1}"/>
          </ac:spMkLst>
        </pc:spChg>
        <pc:spChg chg="del">
          <ac:chgData name="Giuseppe Tomassetti" userId="602e5fa9-ac8c-4882-a6c6-5d2537fdee56" providerId="ADAL" clId="{D4871BFF-E641-2E4A-910B-8F3179F111C3}" dt="2023-02-13T15:00:22.496" v="18214" actId="478"/>
          <ac:spMkLst>
            <pc:docMk/>
            <pc:sldMk cId="250351304" sldId="312"/>
            <ac:spMk id="3" creationId="{5A7C3D27-8637-33D8-1327-1DFAF34BDC5E}"/>
          </ac:spMkLst>
        </pc:spChg>
        <pc:spChg chg="add mod">
          <ac:chgData name="Giuseppe Tomassetti" userId="602e5fa9-ac8c-4882-a6c6-5d2537fdee56" providerId="ADAL" clId="{D4871BFF-E641-2E4A-910B-8F3179F111C3}" dt="2023-02-13T15:11:01.276" v="18944" actId="21"/>
          <ac:spMkLst>
            <pc:docMk/>
            <pc:sldMk cId="250351304" sldId="312"/>
            <ac:spMk id="143" creationId="{63A28BEB-08EF-3078-3613-19B9A1892F6D}"/>
          </ac:spMkLst>
        </pc:spChg>
        <pc:spChg chg="add mod">
          <ac:chgData name="Giuseppe Tomassetti" userId="602e5fa9-ac8c-4882-a6c6-5d2537fdee56" providerId="ADAL" clId="{D4871BFF-E641-2E4A-910B-8F3179F111C3}" dt="2023-02-13T15:10:31.033" v="18865" actId="20577"/>
          <ac:spMkLst>
            <pc:docMk/>
            <pc:sldMk cId="250351304" sldId="312"/>
            <ac:spMk id="144" creationId="{3D1E684B-4018-61B2-7786-003301250D99}"/>
          </ac:spMkLst>
        </pc:spChg>
        <pc:spChg chg="add del mod">
          <ac:chgData name="Giuseppe Tomassetti" userId="602e5fa9-ac8c-4882-a6c6-5d2537fdee56" providerId="ADAL" clId="{D4871BFF-E641-2E4A-910B-8F3179F111C3}" dt="2023-02-13T15:09:53.869" v="18748"/>
          <ac:spMkLst>
            <pc:docMk/>
            <pc:sldMk cId="250351304" sldId="312"/>
            <ac:spMk id="155" creationId="{338390FB-7BCF-1FB3-D756-571397DB7D8A}"/>
          </ac:spMkLst>
        </pc:spChg>
        <pc:spChg chg="add mod">
          <ac:chgData name="Giuseppe Tomassetti" userId="602e5fa9-ac8c-4882-a6c6-5d2537fdee56" providerId="ADAL" clId="{D4871BFF-E641-2E4A-910B-8F3179F111C3}" dt="2023-02-13T15:11:15.275" v="18974" actId="1076"/>
          <ac:spMkLst>
            <pc:docMk/>
            <pc:sldMk cId="250351304" sldId="312"/>
            <ac:spMk id="156" creationId="{2AA9CDB9-CC0F-82B9-EDB7-2A125E1B7015}"/>
          </ac:spMkLst>
        </pc:s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4" creationId="{E0B25B7C-9C46-442B-F9E2-6317B63D3C8D}"/>
          </ac:grpSpMkLst>
        </pc:gr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12" creationId="{4B848A92-2DF4-23A8-4841-4DFB1BF3AD53}"/>
          </ac:grpSpMkLst>
        </pc:gr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15" creationId="{DE786DC3-2C67-9809-364E-D7991829B8C7}"/>
          </ac:grpSpMkLst>
        </pc:gr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20" creationId="{055C5794-5A04-54DE-0475-739722F53E69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56" creationId="{A3BDB083-1135-0C6A-10C3-A9F92945DB38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60" creationId="{A12071C0-44D7-6797-E88E-980451891512}"/>
          </ac:grpSpMkLst>
        </pc:grpChg>
        <pc:grpChg chg="add del mod">
          <ac:chgData name="Giuseppe Tomassetti" userId="602e5fa9-ac8c-4882-a6c6-5d2537fdee56" providerId="ADAL" clId="{D4871BFF-E641-2E4A-910B-8F3179F111C3}" dt="2023-02-13T15:01:27.213" v="18225"/>
          <ac:grpSpMkLst>
            <pc:docMk/>
            <pc:sldMk cId="250351304" sldId="312"/>
            <ac:grpSpMk id="63" creationId="{B2534BCC-EE4A-CC4E-15BC-F1D4BEF3BD33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68" creationId="{B8A6B7F6-0D07-9DE8-9549-6512B4B43E26}"/>
          </ac:grpSpMkLst>
        </pc:grpChg>
        <pc:grpChg chg="add del mod">
          <ac:chgData name="Giuseppe Tomassetti" userId="602e5fa9-ac8c-4882-a6c6-5d2537fdee56" providerId="ADAL" clId="{D4871BFF-E641-2E4A-910B-8F3179F111C3}" dt="2023-02-13T15:04:52.514" v="18336"/>
          <ac:grpSpMkLst>
            <pc:docMk/>
            <pc:sldMk cId="250351304" sldId="312"/>
            <ac:grpSpMk id="71" creationId="{3793F504-8871-B7DE-306F-7AEBFE29CA2F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74" creationId="{2070121D-AC74-DC95-B9ED-5083CDCAFC10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82" creationId="{9D010C73-2B43-0B4D-1A6E-B527F14F00DF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88" creationId="{BEA6B95D-507F-B02D-5962-F9B3BB8FE8EE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03" creationId="{4426B18D-37FE-3F99-2C63-C1867DEFC4C7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06" creationId="{1C2248C8-956E-3BBD-4B29-5E8217B298C6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13" creationId="{3D19EFA6-4B70-F54B-FDAD-E56588F2F1C2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17" creationId="{A69C8453-0C11-A38D-7CE4-48D1366A91C7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18" creationId="{8D406660-EF4D-4CBB-0EDF-294092AB22F6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26" creationId="{CD13704A-2575-4D7B-D06D-772490C5F0E1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29" creationId="{591C7354-2C45-253B-31B0-ED5CCD889E1B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34" creationId="{075E6CAF-2A03-1F65-C462-70E25D3D419E}"/>
          </ac:grpSpMkLst>
        </pc:grpChg>
        <pc:grpChg chg="del mod">
          <ac:chgData name="Giuseppe Tomassetti" userId="602e5fa9-ac8c-4882-a6c6-5d2537fdee56" providerId="ADAL" clId="{D4871BFF-E641-2E4A-910B-8F3179F111C3}" dt="2023-02-13T15:08:44.418" v="18489"/>
          <ac:grpSpMkLst>
            <pc:docMk/>
            <pc:sldMk cId="250351304" sldId="312"/>
            <ac:grpSpMk id="153" creationId="{E84B49C6-B59F-8CF8-07BA-1C00B2D26C3B}"/>
          </ac:grpSpMkLst>
        </pc:grpChg>
        <pc:grpChg chg="mod">
          <ac:chgData name="Giuseppe Tomassetti" userId="602e5fa9-ac8c-4882-a6c6-5d2537fdee56" providerId="ADAL" clId="{D4871BFF-E641-2E4A-910B-8F3179F111C3}" dt="2023-02-13T15:08:49.274" v="18492"/>
          <ac:grpSpMkLst>
            <pc:docMk/>
            <pc:sldMk cId="250351304" sldId="312"/>
            <ac:grpSpMk id="154" creationId="{35E00FDC-968E-C7D7-2B4E-EAAFFEDA895B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59" creationId="{2F140D8E-3ADD-BA93-6B1A-797AD8E59F7A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63" creationId="{05CC7D9D-EE6C-356A-2A1C-E64F5354D261}"/>
          </ac:grpSpMkLst>
        </pc:grpChg>
        <pc:grpChg chg="add del mod">
          <ac:chgData name="Giuseppe Tomassetti" userId="602e5fa9-ac8c-4882-a6c6-5d2537fdee56" providerId="ADAL" clId="{D4871BFF-E641-2E4A-910B-8F3179F111C3}" dt="2023-02-13T15:11:27.938" v="18977"/>
          <ac:grpSpMkLst>
            <pc:docMk/>
            <pc:sldMk cId="250351304" sldId="312"/>
            <ac:grpSpMk id="168" creationId="{3DD80BA0-D0D9-3330-E5C7-65D0EC6B49FF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71" creationId="{CBEDF5E2-8C5C-E710-3810-7819F679C366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79" creationId="{0A6A8922-9240-F162-8943-0FFFFB5990D2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85" creationId="{FB8C77E1-D8A9-982C-508A-66C188665EC0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91" creationId="{5DDA7939-58A4-4D25-4838-8FBBE9BC9FB3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201" creationId="{E884FA92-D28C-DA4C-300D-2A2946F01FB1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204" creationId="{A7FDFCE9-D798-C91A-50AB-8AD84E3B3F57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211" creationId="{46506BCD-1BF4-0BEF-9308-E66E594E990E}"/>
          </ac:grpSpMkLst>
        </pc:grpChg>
        <pc:grpChg chg="del mod">
          <ac:chgData name="Giuseppe Tomassetti" userId="602e5fa9-ac8c-4882-a6c6-5d2537fdee56" providerId="ADAL" clId="{D4871BFF-E641-2E4A-910B-8F3179F111C3}" dt="2023-02-13T15:11:38.031" v="18996"/>
          <ac:grpSpMkLst>
            <pc:docMk/>
            <pc:sldMk cId="250351304" sldId="312"/>
            <ac:grpSpMk id="224" creationId="{4F9C84A5-47E1-9C0F-C6BE-60FAA090E8BC}"/>
          </ac:grpSpMkLst>
        </pc:grpChg>
        <pc:grpChg chg="mod">
          <ac:chgData name="Giuseppe Tomassetti" userId="602e5fa9-ac8c-4882-a6c6-5d2537fdee56" providerId="ADAL" clId="{D4871BFF-E641-2E4A-910B-8F3179F111C3}" dt="2023-02-13T15:11:38.031" v="18996"/>
          <ac:grpSpMkLst>
            <pc:docMk/>
            <pc:sldMk cId="250351304" sldId="312"/>
            <ac:grpSpMk id="231" creationId="{F88F98C8-B6F5-F0A2-EF60-E14460E02057}"/>
          </ac:grpSpMkLst>
        </pc:grpChg>
        <pc:grpChg chg="del mod">
          <ac:chgData name="Giuseppe Tomassetti" userId="602e5fa9-ac8c-4882-a6c6-5d2537fdee56" providerId="ADAL" clId="{D4871BFF-E641-2E4A-910B-8F3179F111C3}" dt="2023-02-13T15:11:45.774" v="19002"/>
          <ac:grpSpMkLst>
            <pc:docMk/>
            <pc:sldMk cId="250351304" sldId="312"/>
            <ac:grpSpMk id="235" creationId="{8D730353-CD18-721F-06D6-5275AEC72A55}"/>
          </ac:grpSpMkLst>
        </pc:grpChg>
        <pc:grpChg chg="del mod">
          <ac:chgData name="Giuseppe Tomassetti" userId="602e5fa9-ac8c-4882-a6c6-5d2537fdee56" providerId="ADAL" clId="{D4871BFF-E641-2E4A-910B-8F3179F111C3}" dt="2023-02-13T15:11:47.884" v="19005"/>
          <ac:grpSpMkLst>
            <pc:docMk/>
            <pc:sldMk cId="250351304" sldId="312"/>
            <ac:grpSpMk id="237" creationId="{45543278-9B3B-E49E-3B61-E96DB22F40FD}"/>
          </ac:grpSpMkLst>
        </pc:grp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5" creationId="{DFE1BF75-B860-8488-3191-6896353D70DF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6" creationId="{D1692A20-D673-BA40-CAF8-252A278D23B8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7" creationId="{8370AF79-3839-298F-7715-5D7E6C1C516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8" creationId="{23983EEB-2086-55BE-15B6-E65B71FA8A6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9" creationId="{C3B6737B-274B-91C8-02A1-76F3B1B9DAA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0" creationId="{3B46A187-96C4-150B-DD96-505CC138B9CB}"/>
          </ac:inkMkLst>
        </pc:inkChg>
        <pc:inkChg chg="add mod">
          <ac:chgData name="Giuseppe Tomassetti" userId="602e5fa9-ac8c-4882-a6c6-5d2537fdee56" providerId="ADAL" clId="{D4871BFF-E641-2E4A-910B-8F3179F111C3}" dt="2023-02-13T15:01:07.070" v="18221" actId="1076"/>
          <ac:inkMkLst>
            <pc:docMk/>
            <pc:sldMk cId="250351304" sldId="312"/>
            <ac:inkMk id="11" creationId="{050198D5-F811-CF36-014B-AC2F8BF4613E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3" creationId="{77745D64-C420-FF7D-877C-79FE9B3040A9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4" creationId="{FFFE3434-BA43-B53D-89D3-78F5F076458B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6" creationId="{91D2FB6C-000B-C4D7-A4F6-D4C975B914B9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7" creationId="{918517B5-7903-E49E-4FE7-F6109CF96B11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8" creationId="{1A6DC9FD-2EAC-EC2A-CEC4-8D2BFD2D007A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9" creationId="{AB8EE8EC-B211-2AEB-AE57-4F9B9475922A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1" creationId="{7DFDF5C8-A01C-9E2F-6E4B-A7B29A6E81AA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2" creationId="{30B15463-0DA6-3453-A39E-373CA7FD370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3" creationId="{9034DB63-BAF4-96E8-E98E-3C65A6C570E8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4" creationId="{D99AD27B-A48F-F716-79F9-8AB65B5D239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5" creationId="{70219373-A0FB-9A02-0572-59B6D96010A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6" creationId="{5795109D-EEA2-1E66-B9BD-F140AA4B45B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7" creationId="{6BFDCD39-BD91-A83A-C630-4D62355A479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8" creationId="{073DEDB2-2207-62C4-9F45-A4C1D6080664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29" creationId="{D9B4A018-D83B-5EDE-BCB8-3A4E569BC0C6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0" creationId="{7A570E3D-7501-7197-5A9D-83049BD5C7A5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1" creationId="{C685067D-0052-D4F7-FF19-051B95E457AE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2" creationId="{572FBCAC-F94B-8B15-8DFF-F2E7D16A6C9A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3" creationId="{74639C05-135E-B3E2-EE3F-27B42B658205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4" creationId="{0BCE1BB6-527E-5F26-8B1E-4883F172CEE7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5" creationId="{F07B49F9-63BF-8533-E514-A3DBA8222FA0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6" creationId="{DA41C6D5-52F5-CD34-9527-06B8426A994C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7" creationId="{0D365D48-5F05-D347-1FD1-CDB48D3BCECE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8" creationId="{FCCDD400-2CB9-7D33-6FAB-414D1C6BA55F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9" creationId="{E679B750-EC7F-EEFF-38D3-1024E448EA60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0" creationId="{79897991-2208-6D53-96FB-3E10B6C3B77D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1" creationId="{80C0842F-15B3-E517-71B1-84371C9A820B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2" creationId="{DCF92CAC-6729-C32B-D93B-749EDAC867E9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3" creationId="{29F2BDD5-7494-34A9-1A60-89D7D7599519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4" creationId="{0CED3B36-FAF6-6D5C-B59B-076AF0714C78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5" creationId="{416030C5-1CCD-2BDD-DDB6-473EC45F2C58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6" creationId="{63E21CB9-BF11-2B5B-348B-870C28DD4A53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7" creationId="{2FB0B794-2534-200C-6707-1AA0B4875E3F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8" creationId="{63367A3D-1AD1-DB2F-47FC-08E4E78055F7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9" creationId="{F6D156CF-D06E-3EF8-D2CF-505F373A596B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0" creationId="{027250B6-28F6-9E05-05FF-765610F2FA88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1" creationId="{E187A400-B7B5-298F-5A79-0B1DC87FDB15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2" creationId="{3F7BDCAF-7E23-EB7D-7A87-8DFA61D7EC01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3" creationId="{9A64877E-4C3A-F15D-AC9F-C9909509EC16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54" creationId="{849A0E9E-ACB8-4852-9A5C-58C7674EA040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55" creationId="{0EF86E53-0F06-1C47-BC06-FB9125C422BF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57" creationId="{59D7B41C-CAB2-0A3B-9AD1-96E813B148ED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58" creationId="{C022CF55-BE67-7C29-5CC1-1F04D50FD14E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59" creationId="{C677478E-2ACD-050A-8353-7CAD59CC8836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61" creationId="{33D51131-DAA6-48B3-CA09-45467F39F33B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62" creationId="{7008DB48-5458-65AF-4318-BA05FF1D6515}"/>
          </ac:inkMkLst>
        </pc:inkChg>
        <pc:inkChg chg="del mod">
          <ac:chgData name="Giuseppe Tomassetti" userId="602e5fa9-ac8c-4882-a6c6-5d2537fdee56" providerId="ADAL" clId="{D4871BFF-E641-2E4A-910B-8F3179F111C3}" dt="2023-02-13T15:01:27.213" v="18225"/>
          <ac:inkMkLst>
            <pc:docMk/>
            <pc:sldMk cId="250351304" sldId="312"/>
            <ac:inkMk id="64" creationId="{DB9A0F42-8B42-67CB-827B-016BCFD1D897}"/>
          </ac:inkMkLst>
        </pc:inkChg>
        <pc:inkChg chg="del mod">
          <ac:chgData name="Giuseppe Tomassetti" userId="602e5fa9-ac8c-4882-a6c6-5d2537fdee56" providerId="ADAL" clId="{D4871BFF-E641-2E4A-910B-8F3179F111C3}" dt="2023-02-13T15:01:27.213" v="18226"/>
          <ac:inkMkLst>
            <pc:docMk/>
            <pc:sldMk cId="250351304" sldId="312"/>
            <ac:inkMk id="65" creationId="{B2D32EC1-6122-BAE3-547B-9590923C7234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66" creationId="{7063C4AD-3302-2103-2DBC-03A722767859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67" creationId="{8B3F4A4E-FCD2-967C-FA8E-938779EDC584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69" creationId="{E36BE765-6666-0C61-035D-3B5B9765B917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0" creationId="{BE5C4D68-8059-F05B-5E92-0E079BEB9A29}"/>
          </ac:inkMkLst>
        </pc:inkChg>
        <pc:inkChg chg="del mod">
          <ac:chgData name="Giuseppe Tomassetti" userId="602e5fa9-ac8c-4882-a6c6-5d2537fdee56" providerId="ADAL" clId="{D4871BFF-E641-2E4A-910B-8F3179F111C3}" dt="2023-02-13T15:04:52.514" v="18336"/>
          <ac:inkMkLst>
            <pc:docMk/>
            <pc:sldMk cId="250351304" sldId="312"/>
            <ac:inkMk id="72" creationId="{F0B73DFE-A370-7BEF-87DC-FE3CA10ED9BD}"/>
          </ac:inkMkLst>
        </pc:inkChg>
        <pc:inkChg chg="del mod">
          <ac:chgData name="Giuseppe Tomassetti" userId="602e5fa9-ac8c-4882-a6c6-5d2537fdee56" providerId="ADAL" clId="{D4871BFF-E641-2E4A-910B-8F3179F111C3}" dt="2023-02-13T15:04:52.515" v="18338"/>
          <ac:inkMkLst>
            <pc:docMk/>
            <pc:sldMk cId="250351304" sldId="312"/>
            <ac:inkMk id="73" creationId="{D507295A-BEF5-8090-5CE7-BB01BB1BB7D0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5" creationId="{0B6704BF-9EDA-7354-5785-DCEDA9B93871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6" creationId="{2D94EE1E-9C87-0377-099F-D1BE7704EB96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7" creationId="{380748B6-E8B2-6AE6-EFF2-AD2CB80B815F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8" creationId="{668DFE4B-0D1E-ED45-7B09-7AAC7F286993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9" creationId="{F82AAFB0-B74E-0ABD-E14A-38AC62C7224E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0" creationId="{1F7BBBDC-777F-CBDB-B236-CC40389A484F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1" creationId="{F10F4DF3-89A0-5176-CBCA-114271A639AD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3" creationId="{147146F3-CF95-D477-E7AB-D5C188F139AB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4" creationId="{7D5D4088-4815-67C2-7922-6531E3CDA0FD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5" creationId="{38F78EBC-913C-61B7-CCE2-F73277B60180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6" creationId="{403D3F29-4D72-7CEB-F952-811C97763355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7" creationId="{EDD5CDEE-5F1A-AF11-B27C-C72211C85672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9" creationId="{3C75B410-3848-589A-BA11-69E0671EBA72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0" creationId="{AA321BDC-C82B-2B85-091F-48E14FAAA63C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1" creationId="{607D4C55-3323-B8FE-F68E-094ACE878E25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2" creationId="{DC41836F-A46E-780A-2312-15141E2C824E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3" creationId="{F1846463-7EDF-9101-8B42-7509782BA918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4" creationId="{AA3B3237-E5A6-CB67-7981-138859AA038A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5" creationId="{516C5E56-9E0C-FBDE-797D-7C4F372B7A8D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6" creationId="{2695AF61-A74C-10DA-399A-62569C128DC0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7" creationId="{7B144D96-3636-A660-BBC7-61B633621FCF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8" creationId="{62B4B983-1798-3020-90A1-2939770E0CD7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9" creationId="{E8A7D5B3-E8A3-05EA-C07D-BE6D4A0B323E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100" creationId="{EF249340-5685-FB24-709C-44536B276178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101" creationId="{68F8187D-16A2-3570-8B16-FD1DD7EB6633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102" creationId="{12114ACD-5A6D-8EC6-0CA5-298579245DBF}"/>
          </ac:inkMkLst>
        </pc:inkChg>
        <pc:inkChg chg="add mod">
          <ac:chgData name="Giuseppe Tomassetti" userId="602e5fa9-ac8c-4882-a6c6-5d2537fdee56" providerId="ADAL" clId="{D4871BFF-E641-2E4A-910B-8F3179F111C3}" dt="2023-02-13T15:01:41.129" v="18239"/>
          <ac:inkMkLst>
            <pc:docMk/>
            <pc:sldMk cId="250351304" sldId="312"/>
            <ac:inkMk id="104" creationId="{19EFB850-A4F9-E2C9-A942-30ECE9B25B8D}"/>
          </ac:inkMkLst>
        </pc:inkChg>
        <pc:inkChg chg="add mod">
          <ac:chgData name="Giuseppe Tomassetti" userId="602e5fa9-ac8c-4882-a6c6-5d2537fdee56" providerId="ADAL" clId="{D4871BFF-E641-2E4A-910B-8F3179F111C3}" dt="2023-02-13T15:01:41.129" v="18239"/>
          <ac:inkMkLst>
            <pc:docMk/>
            <pc:sldMk cId="250351304" sldId="312"/>
            <ac:inkMk id="105" creationId="{754C8813-F6D4-2A07-E3B2-117B3F1420FD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07" creationId="{61146FB0-0FCD-6D74-34DD-DAFAA687D2F2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08" creationId="{CC120B33-3802-B79B-D8C7-07F8B8B179A3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09" creationId="{C4429955-094A-A54D-0969-412C87B4DCF5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10" creationId="{5A5B7FB9-E2B4-D1D2-A925-17FE34483A92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11" creationId="{7154BECB-BC2E-C6C0-F625-9B1FDDEAEB6E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12" creationId="{3D0961F2-35C3-5D3E-6781-160B479A0653}"/>
          </ac:inkMkLst>
        </pc:inkChg>
        <pc:inkChg chg="add del">
          <ac:chgData name="Giuseppe Tomassetti" userId="602e5fa9-ac8c-4882-a6c6-5d2537fdee56" providerId="ADAL" clId="{D4871BFF-E641-2E4A-910B-8F3179F111C3}" dt="2023-02-13T15:04:52.514" v="18337"/>
          <ac:inkMkLst>
            <pc:docMk/>
            <pc:sldMk cId="250351304" sldId="312"/>
            <ac:inkMk id="114" creationId="{09C9342E-C5A6-7E28-8E06-38A02878A4F2}"/>
          </ac:inkMkLst>
        </pc:inkChg>
        <pc:inkChg chg="add mod">
          <ac:chgData name="Giuseppe Tomassetti" userId="602e5fa9-ac8c-4882-a6c6-5d2537fdee56" providerId="ADAL" clId="{D4871BFF-E641-2E4A-910B-8F3179F111C3}" dt="2023-02-13T15:04:56.686" v="18341"/>
          <ac:inkMkLst>
            <pc:docMk/>
            <pc:sldMk cId="250351304" sldId="312"/>
            <ac:inkMk id="115" creationId="{21F0711A-B2AF-6AD5-4EFD-8E437934E426}"/>
          </ac:inkMkLst>
        </pc:inkChg>
        <pc:inkChg chg="add mod">
          <ac:chgData name="Giuseppe Tomassetti" userId="602e5fa9-ac8c-4882-a6c6-5d2537fdee56" providerId="ADAL" clId="{D4871BFF-E641-2E4A-910B-8F3179F111C3}" dt="2023-02-13T15:04:56.686" v="18341"/>
          <ac:inkMkLst>
            <pc:docMk/>
            <pc:sldMk cId="250351304" sldId="312"/>
            <ac:inkMk id="116" creationId="{C81D79C0-34F8-3917-E695-A6876AF3592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19" creationId="{04EADA4B-85E3-A167-EE7E-0CF60C318F11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0" creationId="{7B928CBE-4839-B635-B101-FE6033130B7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1" creationId="{EE2B40C0-21F0-87EB-CBDD-BA488C553413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2" creationId="{14AC6452-83F5-1EDF-C147-5EF5941581BE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3" creationId="{35CF9E7C-2B60-DC53-FE6A-AD30591EC744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4" creationId="{C1745D92-6B99-DE8C-3120-018C46E23212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125" creationId="{4F3F115E-0E1A-DF17-C051-36E8B6ED284C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7" creationId="{6A60D525-9AB6-4465-E72C-33952C038A2E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8" creationId="{868E16A4-5953-DD68-7448-F2687CC9DC29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0" creationId="{64074D5E-DC29-8CB7-634B-E5D27B818B2B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1" creationId="{40F1EB47-B125-8DD0-EFE3-B05B224EC3FC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2" creationId="{DEDAF2BF-89AE-B6CA-B886-2AFCF8BA0FA9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3" creationId="{5E97D1DD-45DC-A742-839F-87FBEF38564B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5" creationId="{32A27238-9905-F954-C211-507497ACC874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6" creationId="{68DE8475-268F-AD4D-A749-163098F6866F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7" creationId="{632C44D5-FC29-C87C-6566-F43AF751859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8" creationId="{BE9A3B77-9D5D-5CD8-CD23-56EFDACB0646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9" creationId="{63E3E582-D7EB-7C5B-AC22-601190DB8B28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40" creationId="{1B7CF09C-1586-1B09-1727-65CFBB6A566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41" creationId="{29AC59C9-841A-87B5-E127-02ED2FBC8F17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42" creationId="{DD582A50-E2FC-C42E-537D-194C2490C609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5" creationId="{C1F88955-B495-8EE7-0D00-FC85601097E5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6" creationId="{14C0BC5F-06A6-F14A-9CAE-18D110D3FEAF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7" creationId="{F97B7DE7-3532-0DBB-924E-5B2E0F51C8AA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8" creationId="{259D1E58-15A2-8A37-C029-2282D4FA4249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9" creationId="{32C07A3E-346E-6831-1F1B-73EB23938405}"/>
          </ac:inkMkLst>
        </pc:inkChg>
        <pc:inkChg chg="add del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50" creationId="{E024EC64-9A90-9EDF-E29F-0B62DF4ED88F}"/>
          </ac:inkMkLst>
        </pc:inkChg>
        <pc:inkChg chg="add del mod">
          <ac:chgData name="Giuseppe Tomassetti" userId="602e5fa9-ac8c-4882-a6c6-5d2537fdee56" providerId="ADAL" clId="{D4871BFF-E641-2E4A-910B-8F3179F111C3}" dt="2023-02-13T15:08:49.274" v="18491"/>
          <ac:inkMkLst>
            <pc:docMk/>
            <pc:sldMk cId="250351304" sldId="312"/>
            <ac:inkMk id="151" creationId="{57E8C858-732D-FA02-B46E-401E7F1A2340}"/>
          </ac:inkMkLst>
        </pc:inkChg>
        <pc:inkChg chg="add del mod">
          <ac:chgData name="Giuseppe Tomassetti" userId="602e5fa9-ac8c-4882-a6c6-5d2537fdee56" providerId="ADAL" clId="{D4871BFF-E641-2E4A-910B-8F3179F111C3}" dt="2023-02-13T15:08:49.274" v="18490"/>
          <ac:inkMkLst>
            <pc:docMk/>
            <pc:sldMk cId="250351304" sldId="312"/>
            <ac:inkMk id="152" creationId="{E04D9317-4130-2498-CCC7-910EAD687402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57" creationId="{8DFE36A3-736E-E8AB-1A0A-4655009C4D1F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58" creationId="{15A3229B-A1D4-6014-9D90-0ED6F394898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0" creationId="{449E5D00-42F3-DDDA-692C-72A7E19ECD8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1" creationId="{1E7B0439-6715-5668-3A64-DD225C9A5BD4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2" creationId="{BFBD3566-A943-FCEE-03E1-E1C41822B375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4" creationId="{33CF6AEC-9CAE-173C-B51E-B20D848BA45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5" creationId="{1918E3B0-C779-649C-FCE2-81AEA12B6646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66" creationId="{B07F2A7A-C838-5CEE-A9A9-0C0D1F6A3264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67" creationId="{DDEDDB96-9EFB-15D8-1E09-56BF4AA113DC}"/>
          </ac:inkMkLst>
        </pc:inkChg>
        <pc:inkChg chg="del mod">
          <ac:chgData name="Giuseppe Tomassetti" userId="602e5fa9-ac8c-4882-a6c6-5d2537fdee56" providerId="ADAL" clId="{D4871BFF-E641-2E4A-910B-8F3179F111C3}" dt="2023-02-13T15:11:27.938" v="18977"/>
          <ac:inkMkLst>
            <pc:docMk/>
            <pc:sldMk cId="250351304" sldId="312"/>
            <ac:inkMk id="169" creationId="{56B7EF85-295B-8207-D9A5-4BCF2FF75135}"/>
          </ac:inkMkLst>
        </pc:inkChg>
        <pc:inkChg chg="del mod">
          <ac:chgData name="Giuseppe Tomassetti" userId="602e5fa9-ac8c-4882-a6c6-5d2537fdee56" providerId="ADAL" clId="{D4871BFF-E641-2E4A-910B-8F3179F111C3}" dt="2023-02-13T15:11:27.940" v="18978"/>
          <ac:inkMkLst>
            <pc:docMk/>
            <pc:sldMk cId="250351304" sldId="312"/>
            <ac:inkMk id="170" creationId="{F61F5E31-3C92-A95E-C7E8-34C5CD9CA697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2" creationId="{0402CA2A-DFFD-F1BF-F86C-1CEED9DC2CC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3" creationId="{E7B773F1-7449-68FF-636E-A65A06E3599C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4" creationId="{CEEA2B56-1C80-D7FC-9559-34CB62A4EC31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5" creationId="{DEF984B1-E4E8-466E-107E-510F5E10A0FD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6" creationId="{8930E963-FE4C-E612-45FF-AD891CC5B76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7" creationId="{DA9C3576-DCBA-BC41-06B3-69F603310630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8" creationId="{AA6AF3DF-0B31-D2BF-4A89-6A78041835F1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0" creationId="{3A5E5CB8-C166-00D7-17E2-7BFE51808A1B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1" creationId="{4D869DE0-1356-2CC8-9D05-32790C89839D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2" creationId="{FB1F65BF-D12B-4EAD-C7DF-52E955B5EE1E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3" creationId="{BE827AAF-764B-5A08-FA67-295DC03DCDD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4" creationId="{DD0FD805-57C6-5DAC-4CD1-C6C385FA728C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6" creationId="{3F5A2BF1-2E5A-B27D-9D05-361341459AF0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7" creationId="{96C72E07-EB7B-C92E-8CB9-125B670E721B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8" creationId="{E6972B2C-73C2-EE4E-6C8F-C92C3B491E8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9" creationId="{DB187E2C-1B4D-3CD8-82E2-1CB6657EC362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0" creationId="{12B181A6-DA06-9EA4-F115-467751F4C18E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2" creationId="{6183AC08-A6F3-C6C8-A04C-40B7EFEDE95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3" creationId="{692A1664-B7F3-297E-D8F7-FCA285DA8152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4" creationId="{1505138F-E594-8468-9E68-DD6CB310421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5" creationId="{BC5B795B-1AFB-5549-7258-2E1991332CC1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6" creationId="{56B110E1-5F13-914B-C69A-640E9EC211C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7" creationId="{E4ABBA1A-F569-8A93-BE90-662246FF346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8" creationId="{C9780453-9E61-DDB8-B387-FAAE263257AA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9" creationId="{BF7F35E0-98CC-6083-7A90-609CDAD33655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0" creationId="{F7A7208B-370D-8D87-6269-89645B17E7BD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2" creationId="{7A15BB18-211A-1FAB-8D54-671C95130C3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3" creationId="{8F4472D0-1B2F-CC94-1852-0743309F945E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5" creationId="{E01457BA-4438-2D5F-C8E8-27A85EF0802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6" creationId="{475E0A77-EC07-6B54-760C-8FF909D78A2B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7" creationId="{6D73C87B-EE7D-689C-6CBF-DEF440E9058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8" creationId="{12D74527-8A2D-773A-3E96-B6AF2E928A4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9" creationId="{EF7534FB-58F5-EB58-8158-90CD78932C17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10" creationId="{33D2F48A-C42C-42EF-56FD-989AA92C39EC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12" creationId="{9C744EFC-1291-C5C4-B169-CFF26EDB77E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13" creationId="{9E065978-131E-B17C-004F-E9B10C0E8CD1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4" creationId="{351F5068-E868-C33A-24B1-BDB3D5C5011B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5" creationId="{EBD2E08C-708D-10E9-D5A5-FB2B2BFD487D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6" creationId="{F6E0D2CC-EC7D-855C-216F-B25A6E057AAC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7" creationId="{B03CBE52-D9CD-D020-36D2-05E8C0F8D72C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8" creationId="{A5781BB9-4493-4D13-FF17-3A90B812C3B7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9" creationId="{DCBED5B4-B707-4D85-98FD-79D6AFF57B44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0" creationId="{9500ABA1-F7F2-348C-3333-04A4008F4AD0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1" creationId="{ACD580AD-A8DB-DDA7-2FDA-726C38983C65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2" creationId="{F9264ABF-80F1-FABD-6471-AC9435EF6C94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3" creationId="{83E51B7C-ADAD-7FC0-CDA3-751E31B6561D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5" creationId="{857E986A-8136-C458-FADE-EE4DCAA757BB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6" creationId="{9C854E9E-79FE-479E-6E3A-8D8D3A6DF425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7" creationId="{146B8DD9-0BDA-5444-A350-17D212FD58F7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8" creationId="{E97C0DC0-A6E9-0BEA-0C58-B0E2A496CECB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9" creationId="{9994AE9D-14E3-329E-AFE8-B42DD662B176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30" creationId="{DE0EEAFE-FA7F-7AA3-48DA-85DF706855C2}"/>
          </ac:inkMkLst>
        </pc:inkChg>
        <pc:inkChg chg="add del mod">
          <ac:chgData name="Giuseppe Tomassetti" userId="602e5fa9-ac8c-4882-a6c6-5d2537fdee56" providerId="ADAL" clId="{D4871BFF-E641-2E4A-910B-8F3179F111C3}" dt="2023-02-13T15:11:47.884" v="19004"/>
          <ac:inkMkLst>
            <pc:docMk/>
            <pc:sldMk cId="250351304" sldId="312"/>
            <ac:inkMk id="232" creationId="{7448CF46-043F-091A-7725-4165AA680A8A}"/>
          </ac:inkMkLst>
        </pc:inkChg>
        <pc:inkChg chg="add del mod">
          <ac:chgData name="Giuseppe Tomassetti" userId="602e5fa9-ac8c-4882-a6c6-5d2537fdee56" providerId="ADAL" clId="{D4871BFF-E641-2E4A-910B-8F3179F111C3}" dt="2023-02-13T15:11:47.885" v="19006"/>
          <ac:inkMkLst>
            <pc:docMk/>
            <pc:sldMk cId="250351304" sldId="312"/>
            <ac:inkMk id="233" creationId="{7AB8F12B-F118-A176-A7BA-26BA3910AF2A}"/>
          </ac:inkMkLst>
        </pc:inkChg>
        <pc:inkChg chg="add del mod">
          <ac:chgData name="Giuseppe Tomassetti" userId="602e5fa9-ac8c-4882-a6c6-5d2537fdee56" providerId="ADAL" clId="{D4871BFF-E641-2E4A-910B-8F3179F111C3}" dt="2023-02-13T15:11:47.884" v="19005"/>
          <ac:inkMkLst>
            <pc:docMk/>
            <pc:sldMk cId="250351304" sldId="312"/>
            <ac:inkMk id="234" creationId="{7F5512A3-E48F-ABE6-5426-2D9BFC9F8AD0}"/>
          </ac:inkMkLst>
        </pc:inkChg>
        <pc:inkChg chg="add del mod">
          <ac:chgData name="Giuseppe Tomassetti" userId="602e5fa9-ac8c-4882-a6c6-5d2537fdee56" providerId="ADAL" clId="{D4871BFF-E641-2E4A-910B-8F3179F111C3}" dt="2023-02-13T15:11:47.884" v="19003"/>
          <ac:inkMkLst>
            <pc:docMk/>
            <pc:sldMk cId="250351304" sldId="312"/>
            <ac:inkMk id="236" creationId="{05BFAF12-5545-BAFC-2008-7AE78ECDB413}"/>
          </ac:inkMkLst>
        </pc:inkChg>
        <pc:inkChg chg="add">
          <ac:chgData name="Giuseppe Tomassetti" userId="602e5fa9-ac8c-4882-a6c6-5d2537fdee56" providerId="ADAL" clId="{D4871BFF-E641-2E4A-910B-8F3179F111C3}" dt="2023-02-13T15:11:55.290" v="19007" actId="9405"/>
          <ac:inkMkLst>
            <pc:docMk/>
            <pc:sldMk cId="250351304" sldId="312"/>
            <ac:inkMk id="238" creationId="{542978CD-AB56-8D96-C771-2EB08E6BCC91}"/>
          </ac:inkMkLst>
        </pc:inkChg>
        <pc:inkChg chg="add">
          <ac:chgData name="Giuseppe Tomassetti" userId="602e5fa9-ac8c-4882-a6c6-5d2537fdee56" providerId="ADAL" clId="{D4871BFF-E641-2E4A-910B-8F3179F111C3}" dt="2023-02-13T15:11:55.679" v="19008" actId="9405"/>
          <ac:inkMkLst>
            <pc:docMk/>
            <pc:sldMk cId="250351304" sldId="312"/>
            <ac:inkMk id="239" creationId="{F02C57E7-BF1E-1443-8A3B-8019D29D17CE}"/>
          </ac:inkMkLst>
        </pc:inkChg>
      </pc:sldChg>
      <pc:sldChg chg="delSp new mod">
        <pc:chgData name="Giuseppe Tomassetti" userId="602e5fa9-ac8c-4882-a6c6-5d2537fdee56" providerId="ADAL" clId="{D4871BFF-E641-2E4A-910B-8F3179F111C3}" dt="2023-02-19T08:51:54.979" v="19010" actId="478"/>
        <pc:sldMkLst>
          <pc:docMk/>
          <pc:sldMk cId="2437869810" sldId="313"/>
        </pc:sldMkLst>
        <pc:spChg chg="del">
          <ac:chgData name="Giuseppe Tomassetti" userId="602e5fa9-ac8c-4882-a6c6-5d2537fdee56" providerId="ADAL" clId="{D4871BFF-E641-2E4A-910B-8F3179F111C3}" dt="2023-02-19T08:51:54.979" v="19010" actId="478"/>
          <ac:spMkLst>
            <pc:docMk/>
            <pc:sldMk cId="2437869810" sldId="313"/>
            <ac:spMk id="2" creationId="{B2FEBAFF-76AF-782F-0604-3293CD930765}"/>
          </ac:spMkLst>
        </pc:spChg>
        <pc:spChg chg="del">
          <ac:chgData name="Giuseppe Tomassetti" userId="602e5fa9-ac8c-4882-a6c6-5d2537fdee56" providerId="ADAL" clId="{D4871BFF-E641-2E4A-910B-8F3179F111C3}" dt="2023-02-19T08:51:54.979" v="19010" actId="478"/>
          <ac:spMkLst>
            <pc:docMk/>
            <pc:sldMk cId="2437869810" sldId="313"/>
            <ac:spMk id="3" creationId="{31A58684-310B-2894-71EF-CA5FFFF69B5E}"/>
          </ac:spMkLst>
        </pc:spChg>
      </pc:sldChg>
      <pc:sldChg chg="addSp delSp modSp new mod">
        <pc:chgData name="Giuseppe Tomassetti" userId="602e5fa9-ac8c-4882-a6c6-5d2537fdee56" providerId="ADAL" clId="{D4871BFF-E641-2E4A-910B-8F3179F111C3}" dt="2023-02-22T17:15:50.430" v="22676" actId="20577"/>
        <pc:sldMkLst>
          <pc:docMk/>
          <pc:sldMk cId="1125553368" sldId="314"/>
        </pc:sldMkLst>
        <pc:spChg chg="del">
          <ac:chgData name="Giuseppe Tomassetti" userId="602e5fa9-ac8c-4882-a6c6-5d2537fdee56" providerId="ADAL" clId="{D4871BFF-E641-2E4A-910B-8F3179F111C3}" dt="2023-02-22T16:50:04.951" v="19013" actId="478"/>
          <ac:spMkLst>
            <pc:docMk/>
            <pc:sldMk cId="1125553368" sldId="314"/>
            <ac:spMk id="2" creationId="{D79C84A4-9731-239F-90E1-4B0D285DE06F}"/>
          </ac:spMkLst>
        </pc:spChg>
        <pc:spChg chg="del">
          <ac:chgData name="Giuseppe Tomassetti" userId="602e5fa9-ac8c-4882-a6c6-5d2537fdee56" providerId="ADAL" clId="{D4871BFF-E641-2E4A-910B-8F3179F111C3}" dt="2023-02-22T16:50:03.805" v="19012" actId="478"/>
          <ac:spMkLst>
            <pc:docMk/>
            <pc:sldMk cId="1125553368" sldId="314"/>
            <ac:spMk id="3" creationId="{6024033B-2211-EAF7-E227-6C6F62C1D97A}"/>
          </ac:spMkLst>
        </pc:spChg>
        <pc:spChg chg="add mod">
          <ac:chgData name="Giuseppe Tomassetti" userId="602e5fa9-ac8c-4882-a6c6-5d2537fdee56" providerId="ADAL" clId="{D4871BFF-E641-2E4A-910B-8F3179F111C3}" dt="2023-02-22T16:55:32.149" v="19600" actId="20577"/>
          <ac:spMkLst>
            <pc:docMk/>
            <pc:sldMk cId="1125553368" sldId="314"/>
            <ac:spMk id="4" creationId="{E6970339-307C-A2DE-036F-E5065C422065}"/>
          </ac:spMkLst>
        </pc:spChg>
        <pc:spChg chg="add del mod">
          <ac:chgData name="Giuseppe Tomassetti" userId="602e5fa9-ac8c-4882-a6c6-5d2537fdee56" providerId="ADAL" clId="{D4871BFF-E641-2E4A-910B-8F3179F111C3}" dt="2023-02-22T16:55:03.174" v="19466"/>
          <ac:spMkLst>
            <pc:docMk/>
            <pc:sldMk cId="1125553368" sldId="314"/>
            <ac:spMk id="47" creationId="{DF9024AC-5EAE-802F-721C-5BAA41B9E457}"/>
          </ac:spMkLst>
        </pc:spChg>
        <pc:spChg chg="add mod">
          <ac:chgData name="Giuseppe Tomassetti" userId="602e5fa9-ac8c-4882-a6c6-5d2537fdee56" providerId="ADAL" clId="{D4871BFF-E641-2E4A-910B-8F3179F111C3}" dt="2023-02-22T17:15:50.430" v="22676" actId="20577"/>
          <ac:spMkLst>
            <pc:docMk/>
            <pc:sldMk cId="1125553368" sldId="314"/>
            <ac:spMk id="48" creationId="{C7B1675F-74D7-C7EF-1B36-C2B6C84CB608}"/>
          </ac:spMkLst>
        </pc:spChg>
        <pc:spChg chg="add del mod">
          <ac:chgData name="Giuseppe Tomassetti" userId="602e5fa9-ac8c-4882-a6c6-5d2537fdee56" providerId="ADAL" clId="{D4871BFF-E641-2E4A-910B-8F3179F111C3}" dt="2023-02-22T17:11:01.681" v="21801"/>
          <ac:spMkLst>
            <pc:docMk/>
            <pc:sldMk cId="1125553368" sldId="314"/>
            <ac:spMk id="123" creationId="{DB19FAA8-5115-CE98-99D5-2092E7149E7D}"/>
          </ac:spMkLst>
        </pc:spChg>
        <pc:spChg chg="add del mod">
          <ac:chgData name="Giuseppe Tomassetti" userId="602e5fa9-ac8c-4882-a6c6-5d2537fdee56" providerId="ADAL" clId="{D4871BFF-E641-2E4A-910B-8F3179F111C3}" dt="2023-02-22T17:11:01.432" v="21799"/>
          <ac:spMkLst>
            <pc:docMk/>
            <pc:sldMk cId="1125553368" sldId="314"/>
            <ac:spMk id="133" creationId="{17C6E734-F986-7FB5-C9ED-2335828D6127}"/>
          </ac:spMkLst>
        </pc:spChg>
        <pc:spChg chg="add mod">
          <ac:chgData name="Giuseppe Tomassetti" userId="602e5fa9-ac8c-4882-a6c6-5d2537fdee56" providerId="ADAL" clId="{D4871BFF-E641-2E4A-910B-8F3179F111C3}" dt="2023-02-22T17:11:02.992" v="21802" actId="767"/>
          <ac:spMkLst>
            <pc:docMk/>
            <pc:sldMk cId="1125553368" sldId="314"/>
            <ac:spMk id="137" creationId="{39EB9391-7A4D-A867-B2F3-5EB340F5F1F1}"/>
          </ac:spMkLst>
        </pc:spChg>
        <pc:spChg chg="add mod">
          <ac:chgData name="Giuseppe Tomassetti" userId="602e5fa9-ac8c-4882-a6c6-5d2537fdee56" providerId="ADAL" clId="{D4871BFF-E641-2E4A-910B-8F3179F111C3}" dt="2023-02-22T17:12:27.037" v="21844" actId="767"/>
          <ac:spMkLst>
            <pc:docMk/>
            <pc:sldMk cId="1125553368" sldId="314"/>
            <ac:spMk id="174" creationId="{AD777481-0D22-5439-AB56-455A7C5DC74C}"/>
          </ac:spMkLst>
        </pc:spChg>
        <pc:grpChg chg="del mod">
          <ac:chgData name="Giuseppe Tomassetti" userId="602e5fa9-ac8c-4882-a6c6-5d2537fdee56" providerId="ADAL" clId="{D4871BFF-E641-2E4A-910B-8F3179F111C3}" dt="2023-02-22T17:00:04.899" v="20348"/>
          <ac:grpSpMkLst>
            <pc:docMk/>
            <pc:sldMk cId="1125553368" sldId="314"/>
            <ac:grpSpMk id="13" creationId="{02F22864-ACF9-7156-7E27-1075DFBDCCA7}"/>
          </ac:grpSpMkLst>
        </pc:grpChg>
        <pc:grpChg chg="del mod">
          <ac:chgData name="Giuseppe Tomassetti" userId="602e5fa9-ac8c-4882-a6c6-5d2537fdee56" providerId="ADAL" clId="{D4871BFF-E641-2E4A-910B-8F3179F111C3}" dt="2023-02-22T16:53:04.074" v="19405"/>
          <ac:grpSpMkLst>
            <pc:docMk/>
            <pc:sldMk cId="1125553368" sldId="314"/>
            <ac:grpSpMk id="14" creationId="{9B959218-C1B9-8D36-651B-7E05ADE9069F}"/>
          </ac:grpSpMkLst>
        </pc:grpChg>
        <pc:grpChg chg="del mod">
          <ac:chgData name="Giuseppe Tomassetti" userId="602e5fa9-ac8c-4882-a6c6-5d2537fdee56" providerId="ADAL" clId="{D4871BFF-E641-2E4A-910B-8F3179F111C3}" dt="2023-02-22T16:53:18.121" v="19413"/>
          <ac:grpSpMkLst>
            <pc:docMk/>
            <pc:sldMk cId="1125553368" sldId="314"/>
            <ac:grpSpMk id="18" creationId="{B0CCECA7-F6C3-D2FF-1216-C6E2B967FA50}"/>
          </ac:grpSpMkLst>
        </pc:grpChg>
        <pc:grpChg chg="del mod">
          <ac:chgData name="Giuseppe Tomassetti" userId="602e5fa9-ac8c-4882-a6c6-5d2537fdee56" providerId="ADAL" clId="{D4871BFF-E641-2E4A-910B-8F3179F111C3}" dt="2023-02-22T17:00:04.895" v="20335"/>
          <ac:grpSpMkLst>
            <pc:docMk/>
            <pc:sldMk cId="1125553368" sldId="314"/>
            <ac:grpSpMk id="21" creationId="{3264168C-F266-854E-350F-3FAD49FDFDF6}"/>
          </ac:grpSpMkLst>
        </pc:grpChg>
        <pc:grpChg chg="del mod">
          <ac:chgData name="Giuseppe Tomassetti" userId="602e5fa9-ac8c-4882-a6c6-5d2537fdee56" providerId="ADAL" clId="{D4871BFF-E641-2E4A-910B-8F3179F111C3}" dt="2023-02-22T16:53:20.957" v="19414"/>
          <ac:grpSpMkLst>
            <pc:docMk/>
            <pc:sldMk cId="1125553368" sldId="314"/>
            <ac:grpSpMk id="25" creationId="{02A65123-E3FB-816F-001F-B293903BDDDD}"/>
          </ac:grpSpMkLst>
        </pc:grpChg>
        <pc:grpChg chg="del mod">
          <ac:chgData name="Giuseppe Tomassetti" userId="602e5fa9-ac8c-4882-a6c6-5d2537fdee56" providerId="ADAL" clId="{D4871BFF-E641-2E4A-910B-8F3179F111C3}" dt="2023-02-22T16:53:36.710" v="19424"/>
          <ac:grpSpMkLst>
            <pc:docMk/>
            <pc:sldMk cId="1125553368" sldId="314"/>
            <ac:grpSpMk id="27" creationId="{0CB17CBC-CEDD-E0E1-B966-0D1AC73BD30A}"/>
          </ac:grpSpMkLst>
        </pc:grpChg>
        <pc:grpChg chg="del mod">
          <ac:chgData name="Giuseppe Tomassetti" userId="602e5fa9-ac8c-4882-a6c6-5d2537fdee56" providerId="ADAL" clId="{D4871BFF-E641-2E4A-910B-8F3179F111C3}" dt="2023-02-22T17:00:04.899" v="20347"/>
          <ac:grpSpMkLst>
            <pc:docMk/>
            <pc:sldMk cId="1125553368" sldId="314"/>
            <ac:grpSpMk id="33" creationId="{377F36D3-E43B-0162-5BDE-B7846A45F0EA}"/>
          </ac:grpSpMkLst>
        </pc:grpChg>
        <pc:grpChg chg="del mod">
          <ac:chgData name="Giuseppe Tomassetti" userId="602e5fa9-ac8c-4882-a6c6-5d2537fdee56" providerId="ADAL" clId="{D4871BFF-E641-2E4A-910B-8F3179F111C3}" dt="2023-02-22T17:00:04.899" v="20352"/>
          <ac:grpSpMkLst>
            <pc:docMk/>
            <pc:sldMk cId="1125553368" sldId="314"/>
            <ac:grpSpMk id="35" creationId="{3455A8CA-807F-1186-223F-53D8F9733F5E}"/>
          </ac:grpSpMkLst>
        </pc:grpChg>
        <pc:grpChg chg="del mod">
          <ac:chgData name="Giuseppe Tomassetti" userId="602e5fa9-ac8c-4882-a6c6-5d2537fdee56" providerId="ADAL" clId="{D4871BFF-E641-2E4A-910B-8F3179F111C3}" dt="2023-02-22T16:53:45.097" v="19430"/>
          <ac:grpSpMkLst>
            <pc:docMk/>
            <pc:sldMk cId="1125553368" sldId="314"/>
            <ac:grpSpMk id="38" creationId="{F3C70702-4B86-2216-5534-0920C1153B17}"/>
          </ac:grpSpMkLst>
        </pc:grpChg>
        <pc:grpChg chg="del mod">
          <ac:chgData name="Giuseppe Tomassetti" userId="602e5fa9-ac8c-4882-a6c6-5d2537fdee56" providerId="ADAL" clId="{D4871BFF-E641-2E4A-910B-8F3179F111C3}" dt="2023-02-22T17:00:04.899" v="20350"/>
          <ac:grpSpMkLst>
            <pc:docMk/>
            <pc:sldMk cId="1125553368" sldId="314"/>
            <ac:grpSpMk id="41" creationId="{A868BEC9-FAD5-0068-A98F-F18E1482F022}"/>
          </ac:grpSpMkLst>
        </pc:grpChg>
        <pc:grpChg chg="del mod">
          <ac:chgData name="Giuseppe Tomassetti" userId="602e5fa9-ac8c-4882-a6c6-5d2537fdee56" providerId="ADAL" clId="{D4871BFF-E641-2E4A-910B-8F3179F111C3}" dt="2023-02-22T17:00:04.900" v="20355"/>
          <ac:grpSpMkLst>
            <pc:docMk/>
            <pc:sldMk cId="1125553368" sldId="314"/>
            <ac:grpSpMk id="46" creationId="{516FF697-09C7-CE6D-BB39-43F7BD955E1C}"/>
          </ac:grpSpMkLst>
        </pc:grpChg>
        <pc:grpChg chg="del mod">
          <ac:chgData name="Giuseppe Tomassetti" userId="602e5fa9-ac8c-4882-a6c6-5d2537fdee56" providerId="ADAL" clId="{D4871BFF-E641-2E4A-910B-8F3179F111C3}" dt="2023-02-22T17:10:54.469" v="21796"/>
          <ac:grpSpMkLst>
            <pc:docMk/>
            <pc:sldMk cId="1125553368" sldId="314"/>
            <ac:grpSpMk id="53" creationId="{46A3EF12-A8A1-5AE5-F820-AB997F1C61D2}"/>
          </ac:grpSpMkLst>
        </pc:grpChg>
        <pc:grpChg chg="del mod">
          <ac:chgData name="Giuseppe Tomassetti" userId="602e5fa9-ac8c-4882-a6c6-5d2537fdee56" providerId="ADAL" clId="{D4871BFF-E641-2E4A-910B-8F3179F111C3}" dt="2023-02-22T17:12:02.244" v="21839"/>
          <ac:grpSpMkLst>
            <pc:docMk/>
            <pc:sldMk cId="1125553368" sldId="314"/>
            <ac:grpSpMk id="59" creationId="{C498DE06-D961-2AC5-5FEB-93CD4D373E6A}"/>
          </ac:grpSpMkLst>
        </pc:grpChg>
        <pc:grpChg chg="del mod">
          <ac:chgData name="Giuseppe Tomassetti" userId="602e5fa9-ac8c-4882-a6c6-5d2537fdee56" providerId="ADAL" clId="{D4871BFF-E641-2E4A-910B-8F3179F111C3}" dt="2023-02-22T17:01:01.189" v="20399"/>
          <ac:grpSpMkLst>
            <pc:docMk/>
            <pc:sldMk cId="1125553368" sldId="314"/>
            <ac:grpSpMk id="63" creationId="{6DE3CAD0-A20B-082E-CD21-AEB5D86E1666}"/>
          </ac:grpSpMkLst>
        </pc:grpChg>
        <pc:grpChg chg="del mod">
          <ac:chgData name="Giuseppe Tomassetti" userId="602e5fa9-ac8c-4882-a6c6-5d2537fdee56" providerId="ADAL" clId="{D4871BFF-E641-2E4A-910B-8F3179F111C3}" dt="2023-02-22T17:01:03.595" v="20403"/>
          <ac:grpSpMkLst>
            <pc:docMk/>
            <pc:sldMk cId="1125553368" sldId="314"/>
            <ac:grpSpMk id="73" creationId="{BCADB043-6D24-F85C-E58D-5E0B17A48DC9}"/>
          </ac:grpSpMkLst>
        </pc:grpChg>
        <pc:grpChg chg="del mod">
          <ac:chgData name="Giuseppe Tomassetti" userId="602e5fa9-ac8c-4882-a6c6-5d2537fdee56" providerId="ADAL" clId="{D4871BFF-E641-2E4A-910B-8F3179F111C3}" dt="2023-02-22T17:02:03.498" v="20452"/>
          <ac:grpSpMkLst>
            <pc:docMk/>
            <pc:sldMk cId="1125553368" sldId="314"/>
            <ac:grpSpMk id="80" creationId="{849B30B3-EDBB-D0DD-10BD-CF329B281E53}"/>
          </ac:grpSpMkLst>
        </pc:grpChg>
        <pc:grpChg chg="del mod">
          <ac:chgData name="Giuseppe Tomassetti" userId="602e5fa9-ac8c-4882-a6c6-5d2537fdee56" providerId="ADAL" clId="{D4871BFF-E641-2E4A-910B-8F3179F111C3}" dt="2023-02-22T17:01:54.679" v="20442"/>
          <ac:grpSpMkLst>
            <pc:docMk/>
            <pc:sldMk cId="1125553368" sldId="314"/>
            <ac:grpSpMk id="81" creationId="{997C1C24-A382-277F-C065-F31988B22829}"/>
          </ac:grpSpMkLst>
        </pc:grpChg>
        <pc:grpChg chg="del mod">
          <ac:chgData name="Giuseppe Tomassetti" userId="602e5fa9-ac8c-4882-a6c6-5d2537fdee56" providerId="ADAL" clId="{D4871BFF-E641-2E4A-910B-8F3179F111C3}" dt="2023-02-22T17:01:35.698" v="20425"/>
          <ac:grpSpMkLst>
            <pc:docMk/>
            <pc:sldMk cId="1125553368" sldId="314"/>
            <ac:grpSpMk id="83" creationId="{AD7F1AAC-FA35-391E-0081-DA976106C798}"/>
          </ac:grpSpMkLst>
        </pc:grpChg>
        <pc:grpChg chg="del mod">
          <ac:chgData name="Giuseppe Tomassetti" userId="602e5fa9-ac8c-4882-a6c6-5d2537fdee56" providerId="ADAL" clId="{D4871BFF-E641-2E4A-910B-8F3179F111C3}" dt="2023-02-22T17:01:50.088" v="20440"/>
          <ac:grpSpMkLst>
            <pc:docMk/>
            <pc:sldMk cId="1125553368" sldId="314"/>
            <ac:grpSpMk id="87" creationId="{54A3FBEE-23A0-4521-B4BF-B1FBA34C18F6}"/>
          </ac:grpSpMkLst>
        </pc:grpChg>
        <pc:grpChg chg="del mod">
          <ac:chgData name="Giuseppe Tomassetti" userId="602e5fa9-ac8c-4882-a6c6-5d2537fdee56" providerId="ADAL" clId="{D4871BFF-E641-2E4A-910B-8F3179F111C3}" dt="2023-02-22T17:01:26.099" v="20419"/>
          <ac:grpSpMkLst>
            <pc:docMk/>
            <pc:sldMk cId="1125553368" sldId="314"/>
            <ac:grpSpMk id="94" creationId="{BE4C1D21-A540-524B-314B-DC4847CF0B53}"/>
          </ac:grpSpMkLst>
        </pc:grpChg>
        <pc:grpChg chg="del mod">
          <ac:chgData name="Giuseppe Tomassetti" userId="602e5fa9-ac8c-4882-a6c6-5d2537fdee56" providerId="ADAL" clId="{D4871BFF-E641-2E4A-910B-8F3179F111C3}" dt="2023-02-22T17:01:46.744" v="20433"/>
          <ac:grpSpMkLst>
            <pc:docMk/>
            <pc:sldMk cId="1125553368" sldId="314"/>
            <ac:grpSpMk id="98" creationId="{42F00429-1AD6-96EB-2BFB-9F9B2CD4B2F3}"/>
          </ac:grpSpMkLst>
        </pc:grpChg>
        <pc:grpChg chg="del mod">
          <ac:chgData name="Giuseppe Tomassetti" userId="602e5fa9-ac8c-4882-a6c6-5d2537fdee56" providerId="ADAL" clId="{D4871BFF-E641-2E4A-910B-8F3179F111C3}" dt="2023-02-22T17:07:40.459" v="21290"/>
          <ac:grpSpMkLst>
            <pc:docMk/>
            <pc:sldMk cId="1125553368" sldId="314"/>
            <ac:grpSpMk id="103" creationId="{8D5847FB-B20B-04C5-6E3B-3C303BFBCCC1}"/>
          </ac:grpSpMkLst>
        </pc:grpChg>
        <pc:grpChg chg="del mod">
          <ac:chgData name="Giuseppe Tomassetti" userId="602e5fa9-ac8c-4882-a6c6-5d2537fdee56" providerId="ADAL" clId="{D4871BFF-E641-2E4A-910B-8F3179F111C3}" dt="2023-02-22T17:07:48.300" v="21295"/>
          <ac:grpSpMkLst>
            <pc:docMk/>
            <pc:sldMk cId="1125553368" sldId="314"/>
            <ac:grpSpMk id="110" creationId="{6F929447-6439-EDDC-C135-E7B98A91EE9A}"/>
          </ac:grpSpMkLst>
        </pc:grpChg>
        <pc:grpChg chg="del mod">
          <ac:chgData name="Giuseppe Tomassetti" userId="602e5fa9-ac8c-4882-a6c6-5d2537fdee56" providerId="ADAL" clId="{D4871BFF-E641-2E4A-910B-8F3179F111C3}" dt="2023-02-22T17:01:59.385" v="20446"/>
          <ac:grpSpMkLst>
            <pc:docMk/>
            <pc:sldMk cId="1125553368" sldId="314"/>
            <ac:grpSpMk id="112" creationId="{2B9B4562-47E7-2A34-3F84-640E1047A60D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16" creationId="{9DAB8EDC-F5C3-DB6C-2B6C-718D59FD7C3A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22" creationId="{34A001A0-8E25-FDAF-A8F7-E7BF37B6D77F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26" creationId="{084BB8A3-C7CC-0722-D387-5C8C959C9991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31" creationId="{237DD8A4-6A16-4A64-99A1-E1C5542F185A}"/>
          </ac:grpSpMkLst>
        </pc:grpChg>
        <pc:grpChg chg="mod">
          <ac:chgData name="Giuseppe Tomassetti" userId="602e5fa9-ac8c-4882-a6c6-5d2537fdee56" providerId="ADAL" clId="{D4871BFF-E641-2E4A-910B-8F3179F111C3}" dt="2023-02-22T17:10:57.468" v="21797"/>
          <ac:grpSpMkLst>
            <pc:docMk/>
            <pc:sldMk cId="1125553368" sldId="314"/>
            <ac:grpSpMk id="136" creationId="{FC21167E-46E6-F7FF-5BD6-5874E075279E}"/>
          </ac:grpSpMkLst>
        </pc:grpChg>
        <pc:grpChg chg="del mod">
          <ac:chgData name="Giuseppe Tomassetti" userId="602e5fa9-ac8c-4882-a6c6-5d2537fdee56" providerId="ADAL" clId="{D4871BFF-E641-2E4A-910B-8F3179F111C3}" dt="2023-02-22T17:11:59.586" v="21836"/>
          <ac:grpSpMkLst>
            <pc:docMk/>
            <pc:sldMk cId="1125553368" sldId="314"/>
            <ac:grpSpMk id="140" creationId="{BADC8223-E3D4-DA30-01B2-E73CB829D236}"/>
          </ac:grpSpMkLst>
        </pc:grpChg>
        <pc:grpChg chg="mod">
          <ac:chgData name="Giuseppe Tomassetti" userId="602e5fa9-ac8c-4882-a6c6-5d2537fdee56" providerId="ADAL" clId="{D4871BFF-E641-2E4A-910B-8F3179F111C3}" dt="2023-02-22T17:11:16.329" v="21810"/>
          <ac:grpSpMkLst>
            <pc:docMk/>
            <pc:sldMk cId="1125553368" sldId="314"/>
            <ac:grpSpMk id="144" creationId="{2F957810-D274-A708-789B-8DF4E2F92479}"/>
          </ac:grpSpMkLst>
        </pc:grpChg>
        <pc:grpChg chg="del mod">
          <ac:chgData name="Giuseppe Tomassetti" userId="602e5fa9-ac8c-4882-a6c6-5d2537fdee56" providerId="ADAL" clId="{D4871BFF-E641-2E4A-910B-8F3179F111C3}" dt="2023-02-22T17:11:56.950" v="21835"/>
          <ac:grpSpMkLst>
            <pc:docMk/>
            <pc:sldMk cId="1125553368" sldId="314"/>
            <ac:grpSpMk id="149" creationId="{E66C5186-4285-87E9-DC17-6AC29287A193}"/>
          </ac:grpSpMkLst>
        </pc:grpChg>
        <pc:grpChg chg="mod">
          <ac:chgData name="Giuseppe Tomassetti" userId="602e5fa9-ac8c-4882-a6c6-5d2537fdee56" providerId="ADAL" clId="{D4871BFF-E641-2E4A-910B-8F3179F111C3}" dt="2023-02-22T17:11:31.464" v="21821"/>
          <ac:grpSpMkLst>
            <pc:docMk/>
            <pc:sldMk cId="1125553368" sldId="314"/>
            <ac:grpSpMk id="155" creationId="{A4A731A3-7C82-E724-612D-8E03D1F25973}"/>
          </ac:grpSpMkLst>
        </pc:grpChg>
        <pc:grpChg chg="del mod">
          <ac:chgData name="Giuseppe Tomassetti" userId="602e5fa9-ac8c-4882-a6c6-5d2537fdee56" providerId="ADAL" clId="{D4871BFF-E641-2E4A-910B-8F3179F111C3}" dt="2023-02-22T17:11:40.406" v="21825"/>
          <ac:grpSpMkLst>
            <pc:docMk/>
            <pc:sldMk cId="1125553368" sldId="314"/>
            <ac:grpSpMk id="158" creationId="{25EA9FB4-91D9-8FBF-3EF1-1C2768D82BC7}"/>
          </ac:grpSpMkLst>
        </pc:grpChg>
        <pc:grpChg chg="mod">
          <ac:chgData name="Giuseppe Tomassetti" userId="602e5fa9-ac8c-4882-a6c6-5d2537fdee56" providerId="ADAL" clId="{D4871BFF-E641-2E4A-910B-8F3179F111C3}" dt="2023-02-22T17:11:45.197" v="21831"/>
          <ac:grpSpMkLst>
            <pc:docMk/>
            <pc:sldMk cId="1125553368" sldId="314"/>
            <ac:grpSpMk id="163" creationId="{AFECF3B1-FE6F-12C7-6834-B8DE8D3A2653}"/>
          </ac:grpSpMkLst>
        </pc:grpChg>
        <pc:grpChg chg="mod">
          <ac:chgData name="Giuseppe Tomassetti" userId="602e5fa9-ac8c-4882-a6c6-5d2537fdee56" providerId="ADAL" clId="{D4871BFF-E641-2E4A-910B-8F3179F111C3}" dt="2023-02-22T17:11:45.197" v="21831"/>
          <ac:grpSpMkLst>
            <pc:docMk/>
            <pc:sldMk cId="1125553368" sldId="314"/>
            <ac:grpSpMk id="164" creationId="{1838E3F7-EE0A-8815-1551-263F4CC5A7C1}"/>
          </ac:grpSpMkLst>
        </pc:grpChg>
        <pc:grpChg chg="mod">
          <ac:chgData name="Giuseppe Tomassetti" userId="602e5fa9-ac8c-4882-a6c6-5d2537fdee56" providerId="ADAL" clId="{D4871BFF-E641-2E4A-910B-8F3179F111C3}" dt="2023-02-22T17:11:56.950" v="21835"/>
          <ac:grpSpMkLst>
            <pc:docMk/>
            <pc:sldMk cId="1125553368" sldId="314"/>
            <ac:grpSpMk id="167" creationId="{A67B7FEE-71A4-1764-4E06-06A50411ED44}"/>
          </ac:grpSpMkLst>
        </pc:grpChg>
        <pc:grpChg chg="mod">
          <ac:chgData name="Giuseppe Tomassetti" userId="602e5fa9-ac8c-4882-a6c6-5d2537fdee56" providerId="ADAL" clId="{D4871BFF-E641-2E4A-910B-8F3179F111C3}" dt="2023-02-22T17:12:02.244" v="21839"/>
          <ac:grpSpMkLst>
            <pc:docMk/>
            <pc:sldMk cId="1125553368" sldId="314"/>
            <ac:grpSpMk id="169" creationId="{7ABE7C5E-BB41-EFFB-77DF-A5FA0166153A}"/>
          </ac:grpSpMkLst>
        </pc:grpChg>
        <pc:grpChg chg="mod">
          <ac:chgData name="Giuseppe Tomassetti" userId="602e5fa9-ac8c-4882-a6c6-5d2537fdee56" providerId="ADAL" clId="{D4871BFF-E641-2E4A-910B-8F3179F111C3}" dt="2023-02-22T17:12:08.074" v="21843"/>
          <ac:grpSpMkLst>
            <pc:docMk/>
            <pc:sldMk cId="1125553368" sldId="314"/>
            <ac:grpSpMk id="173" creationId="{E6EC0F88-5BBE-DC27-6610-39834EE94F50}"/>
          </ac:grpSpMkLst>
        </pc:grpChg>
        <pc:inkChg chg="add mod">
          <ac:chgData name="Giuseppe Tomassetti" userId="602e5fa9-ac8c-4882-a6c6-5d2537fdee56" providerId="ADAL" clId="{D4871BFF-E641-2E4A-910B-8F3179F111C3}" dt="2023-02-22T16:55:39.936" v="19601" actId="1076"/>
          <ac:inkMkLst>
            <pc:docMk/>
            <pc:sldMk cId="1125553368" sldId="314"/>
            <ac:inkMk id="5" creationId="{FF8E7998-7A86-9CDE-7AF2-4CE04FDDFCBF}"/>
          </ac:inkMkLst>
        </pc:inkChg>
        <pc:inkChg chg="add mod">
          <ac:chgData name="Giuseppe Tomassetti" userId="602e5fa9-ac8c-4882-a6c6-5d2537fdee56" providerId="ADAL" clId="{D4871BFF-E641-2E4A-910B-8F3179F111C3}" dt="2023-02-22T16:54:58.990" v="19463" actId="1076"/>
          <ac:inkMkLst>
            <pc:docMk/>
            <pc:sldMk cId="1125553368" sldId="314"/>
            <ac:inkMk id="6" creationId="{F20CD5CA-2F34-6ED0-65C7-6068ABB0BEFA}"/>
          </ac:inkMkLst>
        </pc:inkChg>
        <pc:inkChg chg="add del mod">
          <ac:chgData name="Giuseppe Tomassetti" userId="602e5fa9-ac8c-4882-a6c6-5d2537fdee56" providerId="ADAL" clId="{D4871BFF-E641-2E4A-910B-8F3179F111C3}" dt="2023-02-22T16:53:06.339" v="19406"/>
          <ac:inkMkLst>
            <pc:docMk/>
            <pc:sldMk cId="1125553368" sldId="314"/>
            <ac:inkMk id="7" creationId="{0888450D-4084-DF90-3E48-808FD47C7B10}"/>
          </ac:inkMkLst>
        </pc:inkChg>
        <pc:inkChg chg="add del mod">
          <ac:chgData name="Giuseppe Tomassetti" userId="602e5fa9-ac8c-4882-a6c6-5d2537fdee56" providerId="ADAL" clId="{D4871BFF-E641-2E4A-910B-8F3179F111C3}" dt="2023-02-22T16:53:06.340" v="19407"/>
          <ac:inkMkLst>
            <pc:docMk/>
            <pc:sldMk cId="1125553368" sldId="314"/>
            <ac:inkMk id="8" creationId="{600A5B07-7F89-4F5C-A765-1DB0FCEE7E70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0"/>
          <ac:inkMkLst>
            <pc:docMk/>
            <pc:sldMk cId="1125553368" sldId="314"/>
            <ac:inkMk id="9" creationId="{4AADDB8F-962C-D850-7508-D81063CCFE8C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5"/>
          <ac:inkMkLst>
            <pc:docMk/>
            <pc:sldMk cId="1125553368" sldId="314"/>
            <ac:inkMk id="10" creationId="{8DC7A7EE-11F4-AEBD-34B4-8F7E19E15EFD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48"/>
          <ac:inkMkLst>
            <pc:docMk/>
            <pc:sldMk cId="1125553368" sldId="314"/>
            <ac:inkMk id="11" creationId="{66B2279A-4F3C-00D8-65A9-41180522325C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49"/>
          <ac:inkMkLst>
            <pc:docMk/>
            <pc:sldMk cId="1125553368" sldId="314"/>
            <ac:inkMk id="12" creationId="{6C790567-591C-3FF7-8583-09A7475C5F6A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2"/>
          <ac:inkMkLst>
            <pc:docMk/>
            <pc:sldMk cId="1125553368" sldId="314"/>
            <ac:inkMk id="15" creationId="{4D0B384F-8D2E-4094-4D61-FCAAA7C3881A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52"/>
          <ac:inkMkLst>
            <pc:docMk/>
            <pc:sldMk cId="1125553368" sldId="314"/>
            <ac:inkMk id="16" creationId="{BB2FD6BC-3DE6-6C12-E432-A384D53B616E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8"/>
          <ac:inkMkLst>
            <pc:docMk/>
            <pc:sldMk cId="1125553368" sldId="314"/>
            <ac:inkMk id="17" creationId="{4B4F0EFA-9BD4-A47C-C6CF-0B54C47F3DD8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7"/>
          <ac:inkMkLst>
            <pc:docMk/>
            <pc:sldMk cId="1125553368" sldId="314"/>
            <ac:inkMk id="19" creationId="{AD33148E-D116-3A16-C7BF-EFEDEAC7D077}"/>
          </ac:inkMkLst>
        </pc:inkChg>
        <pc:inkChg chg="add del mod">
          <ac:chgData name="Giuseppe Tomassetti" userId="602e5fa9-ac8c-4882-a6c6-5d2537fdee56" providerId="ADAL" clId="{D4871BFF-E641-2E4A-910B-8F3179F111C3}" dt="2023-02-22T17:00:04.895" v="20335"/>
          <ac:inkMkLst>
            <pc:docMk/>
            <pc:sldMk cId="1125553368" sldId="314"/>
            <ac:inkMk id="20" creationId="{4A217EFD-09FD-BC00-CA8F-F926E52F033F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4"/>
          <ac:inkMkLst>
            <pc:docMk/>
            <pc:sldMk cId="1125553368" sldId="314"/>
            <ac:inkMk id="22" creationId="{49638C39-F9F6-A82A-2505-2F6FCD1EBAD1}"/>
          </ac:inkMkLst>
        </pc:inkChg>
        <pc:inkChg chg="add del mod">
          <ac:chgData name="Giuseppe Tomassetti" userId="602e5fa9-ac8c-4882-a6c6-5d2537fdee56" providerId="ADAL" clId="{D4871BFF-E641-2E4A-910B-8F3179F111C3}" dt="2023-02-22T16:53:20.957" v="19414"/>
          <ac:inkMkLst>
            <pc:docMk/>
            <pc:sldMk cId="1125553368" sldId="314"/>
            <ac:inkMk id="23" creationId="{6A84DB94-54AA-CE23-7944-A505C5B9EE29}"/>
          </ac:inkMkLst>
        </pc:inkChg>
        <pc:inkChg chg="add del mod">
          <ac:chgData name="Giuseppe Tomassetti" userId="602e5fa9-ac8c-4882-a6c6-5d2537fdee56" providerId="ADAL" clId="{D4871BFF-E641-2E4A-910B-8F3179F111C3}" dt="2023-02-22T16:53:20.957" v="19415"/>
          <ac:inkMkLst>
            <pc:docMk/>
            <pc:sldMk cId="1125553368" sldId="314"/>
            <ac:inkMk id="24" creationId="{0CA1797C-C6EF-2993-958D-DC914B2F1244}"/>
          </ac:inkMkLst>
        </pc:inkChg>
        <pc:inkChg chg="add del mod">
          <ac:chgData name="Giuseppe Tomassetti" userId="602e5fa9-ac8c-4882-a6c6-5d2537fdee56" providerId="ADAL" clId="{D4871BFF-E641-2E4A-910B-8F3179F111C3}" dt="2023-02-22T16:53:20.958" v="19416"/>
          <ac:inkMkLst>
            <pc:docMk/>
            <pc:sldMk cId="1125553368" sldId="314"/>
            <ac:inkMk id="26" creationId="{D7464898-24BE-ACEF-6693-286DAF0946AA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6"/>
          <ac:inkMkLst>
            <pc:docMk/>
            <pc:sldMk cId="1125553368" sldId="314"/>
            <ac:inkMk id="28" creationId="{71191A9B-34F2-DCFA-9369-4F341CFD6521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47"/>
          <ac:inkMkLst>
            <pc:docMk/>
            <pc:sldMk cId="1125553368" sldId="314"/>
            <ac:inkMk id="29" creationId="{44AFA952-DCD3-FA81-960E-EB40301CB271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6"/>
          <ac:inkMkLst>
            <pc:docMk/>
            <pc:sldMk cId="1125553368" sldId="314"/>
            <ac:inkMk id="30" creationId="{5A6C6997-1101-644C-B5BC-D51D418AF0EF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3"/>
          <ac:inkMkLst>
            <pc:docMk/>
            <pc:sldMk cId="1125553368" sldId="314"/>
            <ac:inkMk id="31" creationId="{8EC68982-EC5E-7606-D05A-700E99FFE53C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4"/>
          <ac:inkMkLst>
            <pc:docMk/>
            <pc:sldMk cId="1125553368" sldId="314"/>
            <ac:inkMk id="32" creationId="{690C7440-BCC3-F1A6-5FAB-6229E585B8B7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3"/>
          <ac:inkMkLst>
            <pc:docMk/>
            <pc:sldMk cId="1125553368" sldId="314"/>
            <ac:inkMk id="34" creationId="{836F224F-B03F-F823-86E6-50A9E40D04D5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9"/>
          <ac:inkMkLst>
            <pc:docMk/>
            <pc:sldMk cId="1125553368" sldId="314"/>
            <ac:inkMk id="36" creationId="{B7C494A7-6EBE-A40D-C13C-2D236E9B4253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51"/>
          <ac:inkMkLst>
            <pc:docMk/>
            <pc:sldMk cId="1125553368" sldId="314"/>
            <ac:inkMk id="37" creationId="{851F0B76-50AB-710A-D243-88997E801786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7"/>
          <ac:inkMkLst>
            <pc:docMk/>
            <pc:sldMk cId="1125553368" sldId="314"/>
            <ac:inkMk id="39" creationId="{BBA8651C-E01B-5A0F-C927-EA33A21F3817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50"/>
          <ac:inkMkLst>
            <pc:docMk/>
            <pc:sldMk cId="1125553368" sldId="314"/>
            <ac:inkMk id="40" creationId="{A5639EE2-8D29-D96C-DD4C-750EB37F1E6E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8"/>
          <ac:inkMkLst>
            <pc:docMk/>
            <pc:sldMk cId="1125553368" sldId="314"/>
            <ac:inkMk id="42" creationId="{A502701F-09FF-8C32-81A3-C0BDEA77D432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6"/>
          <ac:inkMkLst>
            <pc:docMk/>
            <pc:sldMk cId="1125553368" sldId="314"/>
            <ac:inkMk id="43" creationId="{74BBD3C1-BA09-0D44-5809-59FCAFD96297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5"/>
          <ac:inkMkLst>
            <pc:docMk/>
            <pc:sldMk cId="1125553368" sldId="314"/>
            <ac:inkMk id="44" creationId="{DA0AD2AC-9E3A-E69B-D63B-D71C7135F76B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1"/>
          <ac:inkMkLst>
            <pc:docMk/>
            <pc:sldMk cId="1125553368" sldId="314"/>
            <ac:inkMk id="45" creationId="{9518C5B8-4319-0A17-B5D6-A1D688CCF546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49" creationId="{ED5F1900-A6E9-8C50-6EDB-F86C0F876A34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50" creationId="{1F831E33-3380-0C60-D09E-1183B6710B54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51" creationId="{F689B7F7-5405-A974-5DD2-19D43EF23885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52" creationId="{D9DD2053-4285-5D6C-FBAA-391461930F3A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4" creationId="{7847C6C3-906A-B121-4F48-E90D25ECD1B9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5" creationId="{2FCCDC8F-F018-D898-FF6D-BABC51B97106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6" creationId="{1AF39E67-AF8B-B10B-1397-9D38938A5B73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7" creationId="{87B210A5-8B74-1072-AA4A-BB3EB714A63F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8" creationId="{4F4B9AEF-DDA4-DF4F-1B17-B5F930679B8A}"/>
          </ac:inkMkLst>
        </pc:inkChg>
        <pc:inkChg chg="add del mod">
          <ac:chgData name="Giuseppe Tomassetti" userId="602e5fa9-ac8c-4882-a6c6-5d2537fdee56" providerId="ADAL" clId="{D4871BFF-E641-2E4A-910B-8F3179F111C3}" dt="2023-02-22T17:07:40.459" v="21291"/>
          <ac:inkMkLst>
            <pc:docMk/>
            <pc:sldMk cId="1125553368" sldId="314"/>
            <ac:inkMk id="60" creationId="{AFF5500F-1E24-EF60-D971-B7D69CD0BB3C}"/>
          </ac:inkMkLst>
        </pc:inkChg>
        <pc:inkChg chg="add del mod">
          <ac:chgData name="Giuseppe Tomassetti" userId="602e5fa9-ac8c-4882-a6c6-5d2537fdee56" providerId="ADAL" clId="{D4871BFF-E641-2E4A-910B-8F3179F111C3}" dt="2023-02-22T17:07:40.459" v="21290"/>
          <ac:inkMkLst>
            <pc:docMk/>
            <pc:sldMk cId="1125553368" sldId="314"/>
            <ac:inkMk id="61" creationId="{FC864E6B-71DA-63E5-9DFF-816E79411DCF}"/>
          </ac:inkMkLst>
        </pc:inkChg>
        <pc:inkChg chg="add del mod">
          <ac:chgData name="Giuseppe Tomassetti" userId="602e5fa9-ac8c-4882-a6c6-5d2537fdee56" providerId="ADAL" clId="{D4871BFF-E641-2E4A-910B-8F3179F111C3}" dt="2023-02-22T17:01:24.058" v="20411"/>
          <ac:inkMkLst>
            <pc:docMk/>
            <pc:sldMk cId="1125553368" sldId="314"/>
            <ac:inkMk id="62" creationId="{206D0362-C831-496B-056C-7F4DAC253261}"/>
          </ac:inkMkLst>
        </pc:inkChg>
        <pc:inkChg chg="add del">
          <ac:chgData name="Giuseppe Tomassetti" userId="602e5fa9-ac8c-4882-a6c6-5d2537fdee56" providerId="ADAL" clId="{D4871BFF-E641-2E4A-910B-8F3179F111C3}" dt="2023-02-22T17:00:31.861" v="20377"/>
          <ac:inkMkLst>
            <pc:docMk/>
            <pc:sldMk cId="1125553368" sldId="314"/>
            <ac:inkMk id="64" creationId="{FDFDBECA-9416-6803-5039-FBE85A12D8A2}"/>
          </ac:inkMkLst>
        </pc:inkChg>
        <pc:inkChg chg="add del">
          <ac:chgData name="Giuseppe Tomassetti" userId="602e5fa9-ac8c-4882-a6c6-5d2537fdee56" providerId="ADAL" clId="{D4871BFF-E641-2E4A-910B-8F3179F111C3}" dt="2023-02-22T17:00:31.860" v="20376"/>
          <ac:inkMkLst>
            <pc:docMk/>
            <pc:sldMk cId="1125553368" sldId="314"/>
            <ac:inkMk id="65" creationId="{B484A7DA-A06F-283C-DE87-973541BC4844}"/>
          </ac:inkMkLst>
        </pc:inkChg>
        <pc:inkChg chg="add del mod">
          <ac:chgData name="Giuseppe Tomassetti" userId="602e5fa9-ac8c-4882-a6c6-5d2537fdee56" providerId="ADAL" clId="{D4871BFF-E641-2E4A-910B-8F3179F111C3}" dt="2023-02-22T17:07:48.300" v="21295"/>
          <ac:inkMkLst>
            <pc:docMk/>
            <pc:sldMk cId="1125553368" sldId="314"/>
            <ac:inkMk id="66" creationId="{C082B4C2-21F6-07AA-1B43-7A7FB385AF04}"/>
          </ac:inkMkLst>
        </pc:inkChg>
        <pc:inkChg chg="add del mod">
          <ac:chgData name="Giuseppe Tomassetti" userId="602e5fa9-ac8c-4882-a6c6-5d2537fdee56" providerId="ADAL" clId="{D4871BFF-E641-2E4A-910B-8F3179F111C3}" dt="2023-02-22T17:07:48.301" v="21296"/>
          <ac:inkMkLst>
            <pc:docMk/>
            <pc:sldMk cId="1125553368" sldId="314"/>
            <ac:inkMk id="67" creationId="{825FC045-65EE-6D9C-60A3-312421647DA1}"/>
          </ac:inkMkLst>
        </pc:inkChg>
        <pc:inkChg chg="add del mod">
          <ac:chgData name="Giuseppe Tomassetti" userId="602e5fa9-ac8c-4882-a6c6-5d2537fdee56" providerId="ADAL" clId="{D4871BFF-E641-2E4A-910B-8F3179F111C3}" dt="2023-02-22T17:00:57.014" v="20397"/>
          <ac:inkMkLst>
            <pc:docMk/>
            <pc:sldMk cId="1125553368" sldId="314"/>
            <ac:inkMk id="68" creationId="{BD7AEBAA-C7E2-8CB5-E51D-58602B9DA6E5}"/>
          </ac:inkMkLst>
        </pc:inkChg>
        <pc:inkChg chg="add del mod">
          <ac:chgData name="Giuseppe Tomassetti" userId="602e5fa9-ac8c-4882-a6c6-5d2537fdee56" providerId="ADAL" clId="{D4871BFF-E641-2E4A-910B-8F3179F111C3}" dt="2023-02-22T17:00:55.812" v="20395"/>
          <ac:inkMkLst>
            <pc:docMk/>
            <pc:sldMk cId="1125553368" sldId="314"/>
            <ac:inkMk id="69" creationId="{FD11FF1F-0371-7AD6-7E80-CF0235B5FF5D}"/>
          </ac:inkMkLst>
        </pc:inkChg>
        <pc:inkChg chg="add del mod">
          <ac:chgData name="Giuseppe Tomassetti" userId="602e5fa9-ac8c-4882-a6c6-5d2537fdee56" providerId="ADAL" clId="{D4871BFF-E641-2E4A-910B-8F3179F111C3}" dt="2023-02-22T17:00:55.812" v="20394"/>
          <ac:inkMkLst>
            <pc:docMk/>
            <pc:sldMk cId="1125553368" sldId="314"/>
            <ac:inkMk id="70" creationId="{D397C21B-CEAA-3D23-DBEC-4E2EC2F53FD1}"/>
          </ac:inkMkLst>
        </pc:inkChg>
        <pc:inkChg chg="add del mod">
          <ac:chgData name="Giuseppe Tomassetti" userId="602e5fa9-ac8c-4882-a6c6-5d2537fdee56" providerId="ADAL" clId="{D4871BFF-E641-2E4A-910B-8F3179F111C3}" dt="2023-02-22T17:00:55.812" v="20396"/>
          <ac:inkMkLst>
            <pc:docMk/>
            <pc:sldMk cId="1125553368" sldId="314"/>
            <ac:inkMk id="71" creationId="{DF1E5E79-3077-8C20-928D-B2EE06007E86}"/>
          </ac:inkMkLst>
        </pc:inkChg>
        <pc:inkChg chg="add del mod">
          <ac:chgData name="Giuseppe Tomassetti" userId="602e5fa9-ac8c-4882-a6c6-5d2537fdee56" providerId="ADAL" clId="{D4871BFF-E641-2E4A-910B-8F3179F111C3}" dt="2023-02-22T17:00:55.811" v="20393"/>
          <ac:inkMkLst>
            <pc:docMk/>
            <pc:sldMk cId="1125553368" sldId="314"/>
            <ac:inkMk id="72" creationId="{6325E132-1AED-0C6A-6AE4-1E4E6940FBEC}"/>
          </ac:inkMkLst>
        </pc:inkChg>
        <pc:inkChg chg="add mod">
          <ac:chgData name="Giuseppe Tomassetti" userId="602e5fa9-ac8c-4882-a6c6-5d2537fdee56" providerId="ADAL" clId="{D4871BFF-E641-2E4A-910B-8F3179F111C3}" dt="2023-02-22T17:07:23.623" v="21274"/>
          <ac:inkMkLst>
            <pc:docMk/>
            <pc:sldMk cId="1125553368" sldId="314"/>
            <ac:inkMk id="74" creationId="{64E885EC-51B2-67C9-E122-6003A0DDAEA6}"/>
          </ac:inkMkLst>
        </pc:inkChg>
        <pc:inkChg chg="add mod">
          <ac:chgData name="Giuseppe Tomassetti" userId="602e5fa9-ac8c-4882-a6c6-5d2537fdee56" providerId="ADAL" clId="{D4871BFF-E641-2E4A-910B-8F3179F111C3}" dt="2023-02-22T17:07:23.623" v="21274"/>
          <ac:inkMkLst>
            <pc:docMk/>
            <pc:sldMk cId="1125553368" sldId="314"/>
            <ac:inkMk id="75" creationId="{68650E63-741C-7F1C-4D55-9324525B250F}"/>
          </ac:inkMkLst>
        </pc:inkChg>
        <pc:inkChg chg="add del mod">
          <ac:chgData name="Giuseppe Tomassetti" userId="602e5fa9-ac8c-4882-a6c6-5d2537fdee56" providerId="ADAL" clId="{D4871BFF-E641-2E4A-910B-8F3179F111C3}" dt="2023-02-22T17:07:23.622" v="21272"/>
          <ac:inkMkLst>
            <pc:docMk/>
            <pc:sldMk cId="1125553368" sldId="314"/>
            <ac:inkMk id="76" creationId="{0F5A6679-58FD-2C33-C5BA-E3367F95078A}"/>
          </ac:inkMkLst>
        </pc:inkChg>
        <pc:inkChg chg="add del mod">
          <ac:chgData name="Giuseppe Tomassetti" userId="602e5fa9-ac8c-4882-a6c6-5d2537fdee56" providerId="ADAL" clId="{D4871BFF-E641-2E4A-910B-8F3179F111C3}" dt="2023-02-22T17:07:23.621" v="21270"/>
          <ac:inkMkLst>
            <pc:docMk/>
            <pc:sldMk cId="1125553368" sldId="314"/>
            <ac:inkMk id="77" creationId="{EC18D38D-C9DE-0055-70F5-2BE407B03E53}"/>
          </ac:inkMkLst>
        </pc:inkChg>
        <pc:inkChg chg="add mod">
          <ac:chgData name="Giuseppe Tomassetti" userId="602e5fa9-ac8c-4882-a6c6-5d2537fdee56" providerId="ADAL" clId="{D4871BFF-E641-2E4A-910B-8F3179F111C3}" dt="2023-02-22T17:07:26.715" v="21282"/>
          <ac:inkMkLst>
            <pc:docMk/>
            <pc:sldMk cId="1125553368" sldId="314"/>
            <ac:inkMk id="78" creationId="{CFA65676-2CC8-3636-5331-20C842E9008A}"/>
          </ac:inkMkLst>
        </pc:inkChg>
        <pc:inkChg chg="add mod">
          <ac:chgData name="Giuseppe Tomassetti" userId="602e5fa9-ac8c-4882-a6c6-5d2537fdee56" providerId="ADAL" clId="{D4871BFF-E641-2E4A-910B-8F3179F111C3}" dt="2023-02-22T17:07:26.715" v="21282"/>
          <ac:inkMkLst>
            <pc:docMk/>
            <pc:sldMk cId="1125553368" sldId="314"/>
            <ac:inkMk id="79" creationId="{63DF2396-899F-7F22-BF77-DEB24BCB05C6}"/>
          </ac:inkMkLst>
        </pc:inkChg>
        <pc:inkChg chg="add del mod">
          <ac:chgData name="Giuseppe Tomassetti" userId="602e5fa9-ac8c-4882-a6c6-5d2537fdee56" providerId="ADAL" clId="{D4871BFF-E641-2E4A-910B-8F3179F111C3}" dt="2023-02-22T17:01:24.059" v="20412"/>
          <ac:inkMkLst>
            <pc:docMk/>
            <pc:sldMk cId="1125553368" sldId="314"/>
            <ac:inkMk id="82" creationId="{7D1087FE-754F-C668-EEC3-AD2D65FB647A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20"/>
          <ac:inkMkLst>
            <pc:docMk/>
            <pc:sldMk cId="1125553368" sldId="314"/>
            <ac:inkMk id="84" creationId="{1B864BDC-8F60-C0A8-6635-52F7DC9C64A3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8"/>
          <ac:inkMkLst>
            <pc:docMk/>
            <pc:sldMk cId="1125553368" sldId="314"/>
            <ac:inkMk id="85" creationId="{B34B032B-5B15-B300-8747-C298672CF1F4}"/>
          </ac:inkMkLst>
        </pc:inkChg>
        <pc:inkChg chg="add del mod">
          <ac:chgData name="Giuseppe Tomassetti" userId="602e5fa9-ac8c-4882-a6c6-5d2537fdee56" providerId="ADAL" clId="{D4871BFF-E641-2E4A-910B-8F3179F111C3}" dt="2023-02-22T17:01:26.098" v="20414"/>
          <ac:inkMkLst>
            <pc:docMk/>
            <pc:sldMk cId="1125553368" sldId="314"/>
            <ac:inkMk id="86" creationId="{48AB5500-151E-AA60-C8F3-1EDABE32C546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6"/>
          <ac:inkMkLst>
            <pc:docMk/>
            <pc:sldMk cId="1125553368" sldId="314"/>
            <ac:inkMk id="88" creationId="{4FF33057-756A-D406-9AEB-6C64E6E02C51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7"/>
          <ac:inkMkLst>
            <pc:docMk/>
            <pc:sldMk cId="1125553368" sldId="314"/>
            <ac:inkMk id="89" creationId="{EC7F0838-8BC9-B1B9-FC96-E15F19774D8B}"/>
          </ac:inkMkLst>
        </pc:inkChg>
        <pc:inkChg chg="add del mod">
          <ac:chgData name="Giuseppe Tomassetti" userId="602e5fa9-ac8c-4882-a6c6-5d2537fdee56" providerId="ADAL" clId="{D4871BFF-E641-2E4A-910B-8F3179F111C3}" dt="2023-02-22T17:01:26.098" v="20415"/>
          <ac:inkMkLst>
            <pc:docMk/>
            <pc:sldMk cId="1125553368" sldId="314"/>
            <ac:inkMk id="90" creationId="{6235E3CB-5C61-2756-1EED-B2BD85F7B004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21"/>
          <ac:inkMkLst>
            <pc:docMk/>
            <pc:sldMk cId="1125553368" sldId="314"/>
            <ac:inkMk id="91" creationId="{E82DB450-3645-167B-35B8-3706E606BAAC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9"/>
          <ac:inkMkLst>
            <pc:docMk/>
            <pc:sldMk cId="1125553368" sldId="314"/>
            <ac:inkMk id="92" creationId="{32E096B9-D145-1EDD-531D-7560AD77A896}"/>
          </ac:inkMkLst>
        </pc:inkChg>
        <pc:inkChg chg="add del mod">
          <ac:chgData name="Giuseppe Tomassetti" userId="602e5fa9-ac8c-4882-a6c6-5d2537fdee56" providerId="ADAL" clId="{D4871BFF-E641-2E4A-910B-8F3179F111C3}" dt="2023-02-22T17:01:26.097" v="20413"/>
          <ac:inkMkLst>
            <pc:docMk/>
            <pc:sldMk cId="1125553368" sldId="314"/>
            <ac:inkMk id="93" creationId="{FE3C02E8-AE92-296F-A63D-3428886F729C}"/>
          </ac:inkMkLst>
        </pc:inkChg>
        <pc:inkChg chg="add del mod">
          <ac:chgData name="Giuseppe Tomassetti" userId="602e5fa9-ac8c-4882-a6c6-5d2537fdee56" providerId="ADAL" clId="{D4871BFF-E641-2E4A-910B-8F3179F111C3}" dt="2023-02-22T17:01:38.402" v="20427"/>
          <ac:inkMkLst>
            <pc:docMk/>
            <pc:sldMk cId="1125553368" sldId="314"/>
            <ac:inkMk id="95" creationId="{E4DB5805-E142-2619-EE5B-622071135657}"/>
          </ac:inkMkLst>
        </pc:inkChg>
        <pc:inkChg chg="add del mod">
          <ac:chgData name="Giuseppe Tomassetti" userId="602e5fa9-ac8c-4882-a6c6-5d2537fdee56" providerId="ADAL" clId="{D4871BFF-E641-2E4A-910B-8F3179F111C3}" dt="2023-02-22T17:01:38.401" v="20426"/>
          <ac:inkMkLst>
            <pc:docMk/>
            <pc:sldMk cId="1125553368" sldId="314"/>
            <ac:inkMk id="96" creationId="{A06B657D-FD70-DA92-D70D-EEB587A831DE}"/>
          </ac:inkMkLst>
        </pc:inkChg>
        <pc:inkChg chg="add del mod">
          <ac:chgData name="Giuseppe Tomassetti" userId="602e5fa9-ac8c-4882-a6c6-5d2537fdee56" providerId="ADAL" clId="{D4871BFF-E641-2E4A-910B-8F3179F111C3}" dt="2023-02-22T17:01:38.403" v="20428"/>
          <ac:inkMkLst>
            <pc:docMk/>
            <pc:sldMk cId="1125553368" sldId="314"/>
            <ac:inkMk id="97" creationId="{65991E5E-9B0F-0EDC-168E-D5F3D97B2FE3}"/>
          </ac:inkMkLst>
        </pc:inkChg>
        <pc:inkChg chg="add del mod">
          <ac:chgData name="Giuseppe Tomassetti" userId="602e5fa9-ac8c-4882-a6c6-5d2537fdee56" providerId="ADAL" clId="{D4871BFF-E641-2E4A-910B-8F3179F111C3}" dt="2023-02-22T17:07:26.715" v="21283"/>
          <ac:inkMkLst>
            <pc:docMk/>
            <pc:sldMk cId="1125553368" sldId="314"/>
            <ac:inkMk id="99" creationId="{3A256EBC-9CF4-D4B1-9B02-52F3260F700F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77"/>
          <ac:inkMkLst>
            <pc:docMk/>
            <pc:sldMk cId="1125553368" sldId="314"/>
            <ac:inkMk id="100" creationId="{B95BD2C8-40C5-41F3-890D-E1FDD27B8919}"/>
          </ac:inkMkLst>
        </pc:inkChg>
        <pc:inkChg chg="add del mod">
          <ac:chgData name="Giuseppe Tomassetti" userId="602e5fa9-ac8c-4882-a6c6-5d2537fdee56" providerId="ADAL" clId="{D4871BFF-E641-2E4A-910B-8F3179F111C3}" dt="2023-02-22T17:07:26.715" v="21281"/>
          <ac:inkMkLst>
            <pc:docMk/>
            <pc:sldMk cId="1125553368" sldId="314"/>
            <ac:inkMk id="101" creationId="{94ED3E23-5984-F9ED-2B87-64A7A5878A2A}"/>
          </ac:inkMkLst>
        </pc:inkChg>
        <pc:inkChg chg="add del mod">
          <ac:chgData name="Giuseppe Tomassetti" userId="602e5fa9-ac8c-4882-a6c6-5d2537fdee56" providerId="ADAL" clId="{D4871BFF-E641-2E4A-910B-8F3179F111C3}" dt="2023-02-22T17:07:26.713" v="21276"/>
          <ac:inkMkLst>
            <pc:docMk/>
            <pc:sldMk cId="1125553368" sldId="314"/>
            <ac:inkMk id="102" creationId="{8EE4DE54-6EE4-10E1-BE8D-1578C007B6C0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8"/>
          <ac:inkMkLst>
            <pc:docMk/>
            <pc:sldMk cId="1125553368" sldId="314"/>
            <ac:inkMk id="104" creationId="{8B2BC0A7-664E-F811-7AE1-AD2A152142F4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7"/>
          <ac:inkMkLst>
            <pc:docMk/>
            <pc:sldMk cId="1125553368" sldId="314"/>
            <ac:inkMk id="105" creationId="{F93EC343-E3E1-29B2-B67D-B1E59F3CA2FB}"/>
          </ac:inkMkLst>
        </pc:inkChg>
        <pc:inkChg chg="add del mod">
          <ac:chgData name="Giuseppe Tomassetti" userId="602e5fa9-ac8c-4882-a6c6-5d2537fdee56" providerId="ADAL" clId="{D4871BFF-E641-2E4A-910B-8F3179F111C3}" dt="2023-02-22T17:07:28.145" v="21284"/>
          <ac:inkMkLst>
            <pc:docMk/>
            <pc:sldMk cId="1125553368" sldId="314"/>
            <ac:inkMk id="106" creationId="{38706D15-E594-AB34-D40C-66706583ECE6}"/>
          </ac:inkMkLst>
        </pc:inkChg>
        <pc:inkChg chg="add del mod">
          <ac:chgData name="Giuseppe Tomassetti" userId="602e5fa9-ac8c-4882-a6c6-5d2537fdee56" providerId="ADAL" clId="{D4871BFF-E641-2E4A-910B-8F3179F111C3}" dt="2023-02-22T17:07:28.145" v="21285"/>
          <ac:inkMkLst>
            <pc:docMk/>
            <pc:sldMk cId="1125553368" sldId="314"/>
            <ac:inkMk id="107" creationId="{C5E63858-B954-1499-86A3-61398310D369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6"/>
          <ac:inkMkLst>
            <pc:docMk/>
            <pc:sldMk cId="1125553368" sldId="314"/>
            <ac:inkMk id="108" creationId="{005BF62B-A4EC-BF9B-51F6-411A1624D13A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9"/>
          <ac:inkMkLst>
            <pc:docMk/>
            <pc:sldMk cId="1125553368" sldId="314"/>
            <ac:inkMk id="109" creationId="{CBD46433-718D-4CB2-F18D-E5D0666F5CE5}"/>
          </ac:inkMkLst>
        </pc:inkChg>
        <pc:inkChg chg="add del mod">
          <ac:chgData name="Giuseppe Tomassetti" userId="602e5fa9-ac8c-4882-a6c6-5d2537fdee56" providerId="ADAL" clId="{D4871BFF-E641-2E4A-910B-8F3179F111C3}" dt="2023-02-22T17:07:23.623" v="21273"/>
          <ac:inkMkLst>
            <pc:docMk/>
            <pc:sldMk cId="1125553368" sldId="314"/>
            <ac:inkMk id="111" creationId="{8EFB5BC5-CBF3-7FEB-36C6-AA4FD78D0ABD}"/>
          </ac:inkMkLst>
        </pc:inkChg>
        <pc:inkChg chg="add del mod">
          <ac:chgData name="Giuseppe Tomassetti" userId="602e5fa9-ac8c-4882-a6c6-5d2537fdee56" providerId="ADAL" clId="{D4871BFF-E641-2E4A-910B-8F3179F111C3}" dt="2023-02-22T17:07:23.618" v="21269"/>
          <ac:inkMkLst>
            <pc:docMk/>
            <pc:sldMk cId="1125553368" sldId="314"/>
            <ac:inkMk id="113" creationId="{4393B479-F813-ED24-3B42-3753794A6514}"/>
          </ac:inkMkLst>
        </pc:inkChg>
        <pc:inkChg chg="add del mod">
          <ac:chgData name="Giuseppe Tomassetti" userId="602e5fa9-ac8c-4882-a6c6-5d2537fdee56" providerId="ADAL" clId="{D4871BFF-E641-2E4A-910B-8F3179F111C3}" dt="2023-02-22T17:07:23.623" v="21274"/>
          <ac:inkMkLst>
            <pc:docMk/>
            <pc:sldMk cId="1125553368" sldId="314"/>
            <ac:inkMk id="114" creationId="{7D9C05BB-B486-E2CC-C089-C7A858543A56}"/>
          </ac:inkMkLst>
        </pc:inkChg>
        <pc:inkChg chg="add del mod">
          <ac:chgData name="Giuseppe Tomassetti" userId="602e5fa9-ac8c-4882-a6c6-5d2537fdee56" providerId="ADAL" clId="{D4871BFF-E641-2E4A-910B-8F3179F111C3}" dt="2023-02-22T17:07:23.622" v="21271"/>
          <ac:inkMkLst>
            <pc:docMk/>
            <pc:sldMk cId="1125553368" sldId="314"/>
            <ac:inkMk id="115" creationId="{C57550DC-1BFA-734D-F9EC-3CB1734A1879}"/>
          </ac:inkMkLst>
        </pc:inkChg>
        <pc:inkChg chg="add del mod">
          <ac:chgData name="Giuseppe Tomassetti" userId="602e5fa9-ac8c-4882-a6c6-5d2537fdee56" providerId="ADAL" clId="{D4871BFF-E641-2E4A-910B-8F3179F111C3}" dt="2023-02-22T17:07:26.712" v="21275"/>
          <ac:inkMkLst>
            <pc:docMk/>
            <pc:sldMk cId="1125553368" sldId="314"/>
            <ac:inkMk id="117" creationId="{401DFC73-772E-6C51-3E00-77F71100AC09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79"/>
          <ac:inkMkLst>
            <pc:docMk/>
            <pc:sldMk cId="1125553368" sldId="314"/>
            <ac:inkMk id="118" creationId="{2C90EAB1-3D86-C8F3-75DC-37DD3DB4AE18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78"/>
          <ac:inkMkLst>
            <pc:docMk/>
            <pc:sldMk cId="1125553368" sldId="314"/>
            <ac:inkMk id="119" creationId="{320A61BE-9373-1234-82D7-D79440E30D81}"/>
          </ac:inkMkLst>
        </pc:inkChg>
        <pc:inkChg chg="add del mod">
          <ac:chgData name="Giuseppe Tomassetti" userId="602e5fa9-ac8c-4882-a6c6-5d2537fdee56" providerId="ADAL" clId="{D4871BFF-E641-2E4A-910B-8F3179F111C3}" dt="2023-02-22T17:07:26.715" v="21282"/>
          <ac:inkMkLst>
            <pc:docMk/>
            <pc:sldMk cId="1125553368" sldId="314"/>
            <ac:inkMk id="120" creationId="{A2CE9E72-1C28-508E-F875-012642194CF6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80"/>
          <ac:inkMkLst>
            <pc:docMk/>
            <pc:sldMk cId="1125553368" sldId="314"/>
            <ac:inkMk id="121" creationId="{7D16BB81-DD8F-7455-7DBE-1E23DBE21BED}"/>
          </ac:inkMkLst>
        </pc:inkChg>
        <pc:inkChg chg="add mod">
          <ac:chgData name="Giuseppe Tomassetti" userId="602e5fa9-ac8c-4882-a6c6-5d2537fdee56" providerId="ADAL" clId="{D4871BFF-E641-2E4A-910B-8F3179F111C3}" dt="2023-02-22T17:07:46.471" v="21294"/>
          <ac:inkMkLst>
            <pc:docMk/>
            <pc:sldMk cId="1125553368" sldId="314"/>
            <ac:inkMk id="124" creationId="{A4CC9FF6-2655-3205-F04F-222E747CB185}"/>
          </ac:inkMkLst>
        </pc:inkChg>
        <pc:inkChg chg="add mod">
          <ac:chgData name="Giuseppe Tomassetti" userId="602e5fa9-ac8c-4882-a6c6-5d2537fdee56" providerId="ADAL" clId="{D4871BFF-E641-2E4A-910B-8F3179F111C3}" dt="2023-02-22T17:07:46.471" v="21294"/>
          <ac:inkMkLst>
            <pc:docMk/>
            <pc:sldMk cId="1125553368" sldId="314"/>
            <ac:inkMk id="125" creationId="{C2FA8DCA-6D1D-A45D-B2B0-B86B9A9B24C6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27" creationId="{B1918EE9-02C3-ADC0-F994-CE1FA9E9685D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28" creationId="{79D8912B-85BC-3BD9-BD89-7377753DF20A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29" creationId="{290D282C-202D-F417-8276-816030A89812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30" creationId="{3A2E52B8-29C4-3677-9363-C3BAC5FEA843}"/>
          </ac:inkMkLst>
        </pc:inkChg>
        <pc:inkChg chg="add">
          <ac:chgData name="Giuseppe Tomassetti" userId="602e5fa9-ac8c-4882-a6c6-5d2537fdee56" providerId="ADAL" clId="{D4871BFF-E641-2E4A-910B-8F3179F111C3}" dt="2023-02-22T17:08:07.431" v="21302" actId="9405"/>
          <ac:inkMkLst>
            <pc:docMk/>
            <pc:sldMk cId="1125553368" sldId="314"/>
            <ac:inkMk id="132" creationId="{0F351F42-9438-014F-5BE3-3EE9D9C6F2FD}"/>
          </ac:inkMkLst>
        </pc:inkChg>
        <pc:inkChg chg="add">
          <ac:chgData name="Giuseppe Tomassetti" userId="602e5fa9-ac8c-4882-a6c6-5d2537fdee56" providerId="ADAL" clId="{D4871BFF-E641-2E4A-910B-8F3179F111C3}" dt="2023-02-22T17:10:51.808" v="21794" actId="9405"/>
          <ac:inkMkLst>
            <pc:docMk/>
            <pc:sldMk cId="1125553368" sldId="314"/>
            <ac:inkMk id="134" creationId="{EAF0F6D1-D908-3636-FABC-4A4714EE4263}"/>
          </ac:inkMkLst>
        </pc:inkChg>
        <pc:inkChg chg="add del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135" creationId="{4A768353-EE8D-DE31-3B37-B3F9C929C7C5}"/>
          </ac:inkMkLst>
        </pc:inkChg>
        <pc:inkChg chg="add del mod">
          <ac:chgData name="Giuseppe Tomassetti" userId="602e5fa9-ac8c-4882-a6c6-5d2537fdee56" providerId="ADAL" clId="{D4871BFF-E641-2E4A-910B-8F3179F111C3}" dt="2023-02-22T17:11:59.587" v="21837"/>
          <ac:inkMkLst>
            <pc:docMk/>
            <pc:sldMk cId="1125553368" sldId="314"/>
            <ac:inkMk id="138" creationId="{483BF40D-7BEB-1582-490B-52C6C708181F}"/>
          </ac:inkMkLst>
        </pc:inkChg>
        <pc:inkChg chg="add del mod">
          <ac:chgData name="Giuseppe Tomassetti" userId="602e5fa9-ac8c-4882-a6c6-5d2537fdee56" providerId="ADAL" clId="{D4871BFF-E641-2E4A-910B-8F3179F111C3}" dt="2023-02-22T17:11:59.586" v="21836"/>
          <ac:inkMkLst>
            <pc:docMk/>
            <pc:sldMk cId="1125553368" sldId="314"/>
            <ac:inkMk id="139" creationId="{F52083C6-E911-12E3-CE94-D06BF60E22A9}"/>
          </ac:inkMkLst>
        </pc:inkChg>
        <pc:inkChg chg="add">
          <ac:chgData name="Giuseppe Tomassetti" userId="602e5fa9-ac8c-4882-a6c6-5d2537fdee56" providerId="ADAL" clId="{D4871BFF-E641-2E4A-910B-8F3179F111C3}" dt="2023-02-22T17:11:13.619" v="21807" actId="9405"/>
          <ac:inkMkLst>
            <pc:docMk/>
            <pc:sldMk cId="1125553368" sldId="314"/>
            <ac:inkMk id="141" creationId="{A4E3C1E0-C627-EE81-CF1A-D20D37ED8A71}"/>
          </ac:inkMkLst>
        </pc:inkChg>
        <pc:inkChg chg="add mod">
          <ac:chgData name="Giuseppe Tomassetti" userId="602e5fa9-ac8c-4882-a6c6-5d2537fdee56" providerId="ADAL" clId="{D4871BFF-E641-2E4A-910B-8F3179F111C3}" dt="2023-02-22T17:11:16.329" v="21810"/>
          <ac:inkMkLst>
            <pc:docMk/>
            <pc:sldMk cId="1125553368" sldId="314"/>
            <ac:inkMk id="142" creationId="{F81F015E-CCC6-8933-D9FB-477937156E6C}"/>
          </ac:inkMkLst>
        </pc:inkChg>
        <pc:inkChg chg="add mod">
          <ac:chgData name="Giuseppe Tomassetti" userId="602e5fa9-ac8c-4882-a6c6-5d2537fdee56" providerId="ADAL" clId="{D4871BFF-E641-2E4A-910B-8F3179F111C3}" dt="2023-02-22T17:11:16.329" v="21810"/>
          <ac:inkMkLst>
            <pc:docMk/>
            <pc:sldMk cId="1125553368" sldId="314"/>
            <ac:inkMk id="143" creationId="{40DAC819-9BBD-7CB4-FFA5-2146F827423B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5" creationId="{720586C8-4139-E7F8-A63B-780BBE4B3725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6" creationId="{1412E329-11C5-BA79-3895-2C1634950025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7" creationId="{8B58DDAD-971B-4FED-FD14-81EE36BC3752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8" creationId="{72B10B00-6C93-5384-2BCA-DF044846588E}"/>
          </ac:inkMkLst>
        </pc:inkChg>
        <pc:inkChg chg="add">
          <ac:chgData name="Giuseppe Tomassetti" userId="602e5fa9-ac8c-4882-a6c6-5d2537fdee56" providerId="ADAL" clId="{D4871BFF-E641-2E4A-910B-8F3179F111C3}" dt="2023-02-22T17:11:25.885" v="21816" actId="9405"/>
          <ac:inkMkLst>
            <pc:docMk/>
            <pc:sldMk cId="1125553368" sldId="314"/>
            <ac:inkMk id="150" creationId="{36C7DA45-759B-3312-F336-684C7B180D4C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1" creationId="{E7EE73C4-1535-77F5-ADE0-C5F4A22192B4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2" creationId="{2FADA5EC-FBDB-AD58-9CB7-7D87A400E80C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3" creationId="{52E1FF9D-36AF-EA93-E701-A41AB3B64C93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4" creationId="{C11EFC3D-7553-9A99-9586-7246E10FD69C}"/>
          </ac:inkMkLst>
        </pc:inkChg>
        <pc:inkChg chg="add del mod">
          <ac:chgData name="Giuseppe Tomassetti" userId="602e5fa9-ac8c-4882-a6c6-5d2537fdee56" providerId="ADAL" clId="{D4871BFF-E641-2E4A-910B-8F3179F111C3}" dt="2023-02-22T17:11:40.406" v="21825"/>
          <ac:inkMkLst>
            <pc:docMk/>
            <pc:sldMk cId="1125553368" sldId="314"/>
            <ac:inkMk id="156" creationId="{82FCC72F-C66B-E331-7B4E-5ADC2E18043F}"/>
          </ac:inkMkLst>
        </pc:inkChg>
        <pc:inkChg chg="add del mod">
          <ac:chgData name="Giuseppe Tomassetti" userId="602e5fa9-ac8c-4882-a6c6-5d2537fdee56" providerId="ADAL" clId="{D4871BFF-E641-2E4A-910B-8F3179F111C3}" dt="2023-02-22T17:11:40.408" v="21826"/>
          <ac:inkMkLst>
            <pc:docMk/>
            <pc:sldMk cId="1125553368" sldId="314"/>
            <ac:inkMk id="157" creationId="{13769E02-52F0-1BA0-B7BF-1EB3CD15EECF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59" creationId="{57BC52D9-5E40-9E90-8A50-741A2D5DDFD1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60" creationId="{8B9A5E7E-17A0-3540-3CAA-C2E38C1CBAE3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61" creationId="{83660ED7-192D-EB16-1C1F-DF30F616B7E8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62" creationId="{6E8C590C-B681-E957-90E4-599129190270}"/>
          </ac:inkMkLst>
        </pc:inkChg>
        <pc:inkChg chg="add del">
          <ac:chgData name="Giuseppe Tomassetti" userId="602e5fa9-ac8c-4882-a6c6-5d2537fdee56" providerId="ADAL" clId="{D4871BFF-E641-2E4A-910B-8F3179F111C3}" dt="2023-02-22T17:11:53.044" v="21833"/>
          <ac:inkMkLst>
            <pc:docMk/>
            <pc:sldMk cId="1125553368" sldId="314"/>
            <ac:inkMk id="165" creationId="{9BC45BBB-46EE-34DD-891C-CACCF8E3E921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66" creationId="{B90CADC2-2896-3AAF-846F-E268A9ACC75F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168" creationId="{62C4ED46-F856-7398-C0E3-2D26E2604C12}"/>
          </ac:inkMkLst>
        </pc:inkChg>
        <pc:inkChg chg="add mod">
          <ac:chgData name="Giuseppe Tomassetti" userId="602e5fa9-ac8c-4882-a6c6-5d2537fdee56" providerId="ADAL" clId="{D4871BFF-E641-2E4A-910B-8F3179F111C3}" dt="2023-02-22T17:12:08.074" v="21843"/>
          <ac:inkMkLst>
            <pc:docMk/>
            <pc:sldMk cId="1125553368" sldId="314"/>
            <ac:inkMk id="170" creationId="{B8D70944-2BA8-DB64-5615-C6934FD808DF}"/>
          </ac:inkMkLst>
        </pc:inkChg>
        <pc:inkChg chg="add mod">
          <ac:chgData name="Giuseppe Tomassetti" userId="602e5fa9-ac8c-4882-a6c6-5d2537fdee56" providerId="ADAL" clId="{D4871BFF-E641-2E4A-910B-8F3179F111C3}" dt="2023-02-22T17:12:08.074" v="21843"/>
          <ac:inkMkLst>
            <pc:docMk/>
            <pc:sldMk cId="1125553368" sldId="314"/>
            <ac:inkMk id="171" creationId="{FEF0F0C6-B8B2-AEA5-B67B-202E66E43479}"/>
          </ac:inkMkLst>
        </pc:inkChg>
        <pc:inkChg chg="add mod">
          <ac:chgData name="Giuseppe Tomassetti" userId="602e5fa9-ac8c-4882-a6c6-5d2537fdee56" providerId="ADAL" clId="{D4871BFF-E641-2E4A-910B-8F3179F111C3}" dt="2023-02-22T17:12:08.074" v="21843"/>
          <ac:inkMkLst>
            <pc:docMk/>
            <pc:sldMk cId="1125553368" sldId="314"/>
            <ac:inkMk id="172" creationId="{2E752163-3B0A-C714-B1D6-19D6D9F78DB8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5:40.2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11710,'-4'2'0,"0"0"0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1 9512,'-16'0'809,"4"0"-539,12 0 539,0 0-629,0 5 0,0-3 90,0 9-90,-13-9 180,10 4-180,-9 0 0,-1-5 449,10 17-899,-10-9 810,-12 16-450,19-4-90,-32 5-899,35-5-1260,-22-2 1259,22-6-1528,-10-6 809,13 0 1619,0-7 0,0-7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9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7353,'0'-23'450,"0"8"359,0 2-539,0 11 270,0-5 179,0 7-539,0 0 270,0 7-90,0 8-180,0 2 1259,14 58-1079,-11-33 134,10 25 1,1 4-946,-11-5 601,1-11 0,2 11 0,-3-7-150,-3 26 90,0-17 0,0-1-180,0 20 90,0-28-1169,0-7-1170,0-39 1889,0-28-1618,0-22 448,0-16 1620,0-3 0,0 5 0,0 14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9422,'-19'23'2158,"4"5"-1978,15 9 0,0 3 0,0-13-450,0 7 180,0 8 90,0-6-1799,0-1 540,0 5 1259,0-19 0,0 3 0,0-16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69 224 7083,'-19'10'809,"4"-3"-359,0-7 270,11 0-360,-11 0-1,15 0 811,0 0-990,0-7 0,0 5-630,0-14 360,0 7 90,15-8-3392,-11-1 3302,11 1-90,0-23-270,20 2 450,-13 2 90,9 5-180,-31 29 270,15-6-90,4 24 90,0 26-180,-3-2 180,-16 17-90,0-7 90,0 11-90,0-14-90,0 1 0,0-38-90,0-2 180,0-24 3032,0-3-3392,0-15 180,0-1 0,15 9 0,-11-22 90,26 25 0,-11-25-3392,0 29 3482,-3 2 0,-16 2 90,15 13 0,-11-5 360,11 22-540,-15-4 359,0 14-2357,0 0 2088,0 1 3258,0 39-3259,0 0-178,0-2-181,0-23 180,0-32-270,15-23 270,-11 3-720,26-35 720,-10 24 1,-1-25-1,-4 29-535,-15-6 535,15 8 180,-11 0-1,26-1-89,-26 1 90,12 0 270,-16 8-270,0 1 0,15 0 3037,-11 6-3127,11-6 1880,-15 16-711,0 17-4291,0-4 3122,0 12-541,0-9 631,0 3 0,-15 30-719,11-24-3149,-11 37 3778,15-47 0,15 10 0,4-26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1 344 10411,'0'-10'360,"15"-5"0,4-2-180,0-2-91,12-6 271,-27 0-360,11-9 0,-15 5 90,0-11 0,0 21-360,0-5 90,0-1 1,0 6 179,0-6 0,0 15 269,0 2 1,-15 8-180,11 0 540,-12 16-360,1-5 359,-4 45-359,0-24 1079,4 56-1169,15-46 180,0 23 450,0 0-630,30-1-360,-7-8-1260,27-10 811,-16-52-1350,-15 4 989,12-15 361,-12-8-1268,0 6 818,11-21 89,-11 4 990,0-8 0,-3 9 0,-16 11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8972,'-19'0'1259,"4"0"-719,15 8-270,0-6 269,0 6-179,0-8 90,0 0-270,15 7 360,-11-5 269,11 6 91,16-8-541,-8 7 451,41-5-3932,-41 6 3302,23-8-270,-27 0 180,0 0-810,27 0-4137,-8-8 2248,0 6 2042,8-13 0,-42 13 0,11-5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35 164 7533,'0'19'1889,"-15"4"-1440,11-21 271,-12 6-270,16-1-91,0-5 361,0 6-540,16-8 180,-12 0 0,11 0-181,0 0 271,4 0-180,0-8 270,12-9-540,-27-2 449,41-21-718,-37 19 269,22-18 90,-30 27-450,0-11 270,0 21-180,0-21 90,0 19 360,-15-19-180,-4 21 180,0 2-90,4 10 539,0 15 271,-20 17-540,12-4 0,-7 19-181,30-28 1,0 10 270,0-4-3752,0-6 3662,0 3 0,0 1-1710,61 3 1,-31-8 360,66-5 809,-58-30-388,27-26 1,-12-5 0,16-21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34 7803,'-39'0'1079,"9"-7"0,30 5-629,15-6 90,-11 8 179,27 0-3931,-28-7 3482,28 5-3,3-5-267,-11 7-360,38 0 0,-53 0-2788,53 7 2698,-38-5-809,11 5 2106,-4-7 1,-26 8 0,12 1-1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7533,'0'-28'2428,"0"5"-2068,0 23-180,0 7 0,0 3 0,0 7 0,0 7-90,0 3 90,0 7-180,-15 39-90,11-22-495,-11 5 0,0 1-314,11 10 899,-11 9 0,15-27 0,0-15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18 7533,'-15'17'1079,"11"-8"-539,-26-1-90,26 0-91,-11-6 181,15 6-180,0-8 539,0 0-449,15 0-270,4 0 360,0 0-181,-4 0 1,1 0-180,3 0 0,0 0 270,26 0-720,-22 0 360,42-8-1259,-42 6-3213,38-6 3573,-53 8-1800,38-8 1710,-27 6-541,0-13 1440,-4 13 0,-30-13 0,-4 5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9422,'0'34'1079,"0"-7"-539,0 13-5841,0-11 5751,0 13-1348,0 0 1078,0 2-410,0 23 230,0-20 90,0 11-1349,0-25 2115,0-5-856,0-12 0,15-16 0,4-9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35 223 8612,'-19'0'450,"4"0"-270,15 0 180,0 0-181,0-7-179,0-3 0,0 0 180,0-5 0,15 6-90,-11-9 90,11 1 90,0-8-90,-11 6 0,27-13 0,-27 13-1,11-6-89,0 16 180,4 1-180,0 16 90,-4 32-90,-15-8 180,0 56-180,0-46 270,0 45-270,0-54-180,16 14 180,-12-37-90,26-10 90,-26-10-720,11-37 90,0 14 180,-5-18 1,-1 0 269,10 12 0,-3-39 90,-16 59-507,15-6 867,-11 15-90,11 18-270,-15 11 1079,0 23-809,0-6 450,0 14-630,15-21 326,-11 3-56,27-7-270,-28-13-180,13 10 0,-16-20-360,30-17 1,-22-14 269,22-7-180,1-19 270,-24 24 90,24-18-3482,-31 22 3392,0 10 180,15 1 360,-11 7-450,11 0 360,-15 1 89,0 16-269,0 9 180,0 17-360,0 10 90,16 15-360,-13-5 2583,28 12-4742,-12-20-1862,15-12 3751,-15-18-1169,-3-24 1709,14-17 0,-22-4 0,22-12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9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30 210 7533,'-16'-23'1079,"2"8"-359,14 1-271,0 13-89,0-12 0,0 11 809,0-18-449,0 17 0,14-17-3933,2 11 3663,1 1-180,-4-6 1349,54-7-1169,-37 9-225,25-3 0,0 3-225,-18 11 449,33-6-269,-50 14 270,7 14 3122,-27-2-3302,0 29-90,0-21-1,-40 37-89,30-30-270,-21-4 1,-5-3 359,3-2-360,-1-3 90,-6-15-630,10-7 360,10-7 180,-33-1-3391,46-8 2131,-20 1 631,14 0-5757,-4 0 6566,14 7 0,6 2 0,27 6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7892,'0'-20'990,"0"5"-450,0 15 269,0 0-629,0 7 270,0 3 359,0 23-629,0-5 270,-15 14 90,11 15 179,-11 14-179,15 24-225,0-35 0,0-2-405,0 19 90,0-5 180,0-47-270,0-30-90,0-15-360,15-23 360,-11 6-180,11-3 180,0 21-89,4-6 269,16 15-90,-1 3 0,-15 14 449,-4 3-269,0 7 1260,-11 31-991,12-16 1,-16 18-180,-16-25 90,12 0-90,-11-6-90,0 6 180,-4-8-90,-31 0-1,27-8-179,-22-1 90,41-8-1889,-27-8-179,28-1-2070,-13-16-603,16 14 4651,0-4 0,16 7 0,3-2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672 52 7623,'15'-19'629,"-11"-4"-269,11 21 0,1-6-90,-13 8 0,13 0 179,-16 0 1,0 8 90,-31 17-360,24 12 494,-42 17 1,-9 4-225,8 9-271,2-12 1,-11 9 0,6-10-180,12-20 0,2-1 120,-4 18 0,-2 7 0,3-9-381,-30 7 126,43-7 0,4-3 135,-5-18-989,15 5 539,11-24-1978,4-16 1348,4-4 1080,41-30 0,-22 13 0,27-14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0 413 11850,'35'19'990,"-16"-4"-810,11-15 89,4-15-89,-11 3 90,8-13-90,-1 8-90,-22 0 90,53-15 0,-53 10-720,37-56 270,-26 35 0,1-32 270,-20 41 0,-4 9 0,-27 8 0,27 0 0,-26 7 0,11 3 720,0 22-3932,-12-4 3482,27 14 0,-26-8 89,26 8-269,-11-5 180,15 4-2268,0 1 2178,0 1-1,0 9 1081,0 22-990,0-9 2448,0 11-2089,15-2-449,4-19 450,31 27-3329,34-42 1530,-23-8 539,19-34-3327,-31-38 3565,-11 9 1,-3-19 0,-20 15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11490,'0'19'450,"15"-4"-90,4-15-180,0 0-270,12 0 90,-12 0 90,0 0-900,27 0 361,-39 0-991,24 0 271,-1 0 809,-22 0-719,38 0 1079,-42 8 0,26-6 0,-11 5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10681,'0'17'989,"0"8"-629,0 2-5840,0 7 5570,0 0-898,0 1 538,0 7 1348,0-6-1888,0 36 360,0-37 270,0 27 90,0-42-1798,0-3 1888,0-2 0,0-5 0,0 7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412 103 8072,'0'-19'1260,"0"-3"-901,0 12 1,0-7 630,15 7-361,-11-5-449,11 13 0,-15-6 0,0 8 450,-30 38-450,22-21 134,-33 39 1,-9 5-45,4-19-180,12 10 0,-1-1 90,-11-15 180,12 44-180,-4-35-945,12 0 0,2-3 316,5-19 89,4 7-989,15-30-990,0-15 1799,0 4 540,15-14 0,4 8 0,16-1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8342,'0'-20'1170,"0"5"-721,0 15 990,0 0-6649,15 8 5840,4 1 1498,0 24-1768,-3-12 1219,-1 19-1129,4-13 89,15 22-179,-15-11-45,11 9 0,1 2 45,-4 4-91,5 0 1,1-1-180,1 4 180,1 3-1030,-16-10 490,-4-21 270,-15 13-270,15-23 90,4 8-1079,0-17 3466,-3-1-5535,-32-31 2831,13 9 0,-28-18 1,12 15-1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1287 7623,'-19'10'629,"4"-2"-269,15-8 1799,0 0-1979,15 0 0,-11 0-3392,26 0 3571,-26 0 91,27-8-270,-27-1-180,11-1 180,0-5 270,4 5-2809,0 1 2179,12-6 2449,-12 13-2179,0-14 0,27 7 0,-39 0-180,39-7 90,-27 14 0,0-13 90,12 5 3302,-27 1-3302,11-6-90,-15 13-90,15-14 90,4 14 90,0-13-90,-4 13 90,16-5 89,-23 7 181,37-8-450,-41 6 630,72-36-720,-60 30 180,60-30-90,-72 36 90,11-5 90,0 7 180,-11-8 0,11 6-270,16-13 90,-24 13-180,70-29 180,-66 26 0,50-34-90,-42 35-270,0-18 270,-3 12 0,-1 1 0,-11-6 0,26 13 0,-26-5 0,11 7 0,-15-8 270,0 6-270,0-6 90,15 0-90,-11 6 449,27-13-3661,-27 13 3122,26-13 90,4 6-90,20-9 0,-1 1 90,-3 8-180,-31-7 91,27 7 89,-39-1 3302,24 3-3302,-16 7 0,-11-8 0,11 6 0,-15-6 0,0 8 0,15 0-90,-11 0 180,11 0-180,-15-7 90,0 5 90,16-6-90,-12 8 539,26-7-629,-11-3-90,0 1 180,12-7-269,3-1 269,4 5-90,12-10 90,-31 20-90,27-21 90,-39 19 90,24-19 90,-16 21-180,-11-5 0,11-1 89,-15 6-89,0-5-89,15 7-91,-11 0 180,11 0-270,-15-8 630,61-17-3842,-30-3 3482,49 1 269,-46 4-269,16-1 0,-12 10 0,12-24-179,-16 27-1,-15-7 0,-4 11 3662,1 7-3572,-13 0 270,13 0-270,-16 0 270,15 0-270,-11 0 270,11-8 89,-15 6-179,30-21-180,-7 11 0,27-12-89,-16 7-1,1-1 360,-1 1-90,15-8-180,-10 6 269,10 2 1,-30 10 180,12-1-180,-27 6-90,11-13 90,0 13-180,-11-5 0,11 7 0,-15 0-360,0 0 360,-15 0-270,11 0 180,-11 0-90,15 0-1349,0 0 0,0 7 0,0 3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0 8792,'-38'0'450,"7"0"-450,31 0-900,0 0 810,-15 0-90,11 8-719,-11-7 449,15 7 180,0-8-269,0 8 449,0-6 90,0 6 0,0-1 0,0 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7623,'-19'67'-450,"3"-6"0,16-51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0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55 7533,'0'-17'719,"0"3"-179,0 8-270,0 4 90,0-5-180,-13 7 269,9 0 271,-9-7-180,13 6-1,-13 1 181,-4 14-450,-13 4 359,6 26 1,5 6-450,-1-3-96,1 5 1,-1 12-1,5-8 96,8 19-306,-2-12 1,-3 11 0,7-8 215,10-19 0,3-1 0,0 26 0,1-2 90,7-3-990,17-19 1,1-3 629,-7 4-675,13-16 1,3-11 1101,-9-24-4025,36-46 3778,-47 18 0,31-34 0,-37 26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9062,'-38'9'-540,"7"-1"360,31 0 90,0-6 0,0 5-449,0 1 269,0-6 180,0 5-360,0 1 270,0-6-539,0 13 629,0-13 90,15 13 0,-11-13 0,11 14 0,-15-15 0,0 15 0,16-14 180,-12 21 359,11-12-89,-15 6-450,0 37 0,0-43 0,0 35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7533,'0'34'0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4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11760,'0'10'630,"16"-2"-450,-13-8 0,43 0 0,-38 0 0,38 0-5661,-27 0 5751,15 0 572,0 0-663,-15 0 957,12 0-4105,3 0 2969,-11 0-899,23 0 269,-27 0 630,0 0 0,-4-8 0,-15-2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4.3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36 7623,'-19'-20'1529,"4"5"-1169,15 15 809,0 0-629,0 8-91,0 1-89,0 17-180,0 0 270,0 8-3482,0 0 3211,0 8 1,15 25-90,-11-17-270,11 2 1,1-1-1,-13-15-900,13 42 900,-16-64-387,15 8 0,4-37 0,15-4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5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8252,'-38'-7'1080,"7"5"-541,31-6-179,0 1 0,0 5 360,0-13-181,0 13-269,0-6 90,0 8 359,0-7-449,0 5 1169,31-6-809,-8 8 0,26 0-450,-15 8-540,16-6-630,-27 13 451,23-6-990,-42 1 629,26-3 450,-26-7-809,11 0 629,-15 0-510,0 0 1,0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5.3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69 114 7533,'-38'-67'4047,"7"21"-3507,31 63-180,0 10 359,0-1-269,0 14-180,0-11 360,0 36-271,0-2-269,0 15-90,0-17-1709,0 4 1440,0-34 269,0 1 0,0-24 0,0-8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6.1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1 498 8162,'0'9'990,"0"-1"-540,0-8 1348,0 0-1618,15 0 180,4-8-180,0-1 0,12-9-180,-12 2-3392,0-2 3572,-4-7-90,0-9 0,4 6-180,0-36 90,-3 32-720,-1-56 630,-11 54 0,11-29 0,-30 44 3302,11-6-3301,-42 8 358,39 8-269,-24 1 540,1 39-360,22-9 360,-23 28-181,31-8 271,0 24-135,0 1 0,0 7 44,7 5 1,2-1-450,-2-9 0,5-3 269,9-4 1,7-15 0,10-34-180,27-5-90,-42-27-1259,38-46 989,-53 23-1574,22 2 0,1 0 1124,-24 2-218,24-34 0,-16 40 0,4-16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8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0 7803,'-39'0'1349,"9"0"-1079,30 0 989,0 0-450,0 8-359,0-6 0,0 6-270,15-1 0,4-5 0,16 13 269,14-5-3661,-26 0 2763,23 5-2000,-27-13 2449,0 5-3957,27 1 3507,-23-6-2147,26 5 2597,-15 1 0,-14-6 0,-5 6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8.8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8882,'0'-28'809,"0"5"-629,0 23 180,0 0 90,0 15-270,0-4 0,0 22 269,0-6 631,-15 60-900,-4-32-180,9 12 0,1 2-180,-6 0-1349,15 15 719,15-50 810,4-18 0,15-24 0,1-2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9.4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12750,'49'0'1349,"5"0"-1439,-16 0 180,-8 0-1259,-15 0 359,20 0 630,-12 0-719,7 0-181,-15 0-449,-11 0 630,27 0 899,-27-15 0,11 3 0,-15-13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0 616 10411,'17'-7'1259,"-4"6"-899,1-13 90,2-8-180,1 4-90,10-17 179,-10-1-179,-1 2 90,11-49-270,-24 36-90,11 1 0,-1 0 90,-10 4-90,11-21 0,-14 30 90,-14-11 0,11 27 90,-24-3-3482,24 19 3392,-24-6 90,11 7 90,-1 0 0,3 0 270,-12 33-270,19-17 539,-20 58-359,27-43 45,0 19 0,0 3-136,0-5 181,-2 17 0,4 2 3212,25 4-3572,-26-19 0,5-3-1137,47 5 328,-46-17 401,20-22-1391,13-2 360,-30-18-900,56-4-1890,-59-7 3419,20-6-2367,-14-6 3087,4 9 0,0-9 0,-4 13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9.6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0 7173,'-20'4'5667,"5"16"-5218,15 34-179,0 5 0,0-15-90,0 6-5520,0 1 4890,-15 3-742,11 4 1192,-26-6 1077,26-8-3596,-11 5 2070,15-13 449,0-9 0,0-12 0,0-15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30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35 7533,'0'-19'1439,"0"3"-1079,0 16 809,0 0-4971,0 16 4162,0-5-41,0 22 221,0 1-270,0 10 270,0 7-270,0 8-252,0-5 252,0 35-2127,0-37 2037,0 20 1039,0-37-1219,0-9 487,0 7-487,0-22 474,0-11-384,0-19 0,0-31 90,0 13 2356,0-21-2446,15 30 1396,4-12-1396,0 21 917,42 2-1187,-49 9 270,64 54 90,-69-27 450,24 66-270,-31-52-3303,-15 31 3303,-4-35 720,-46 19-811,38-35-89,-49 10 0,53-23 180,-42-8-360,27-1-2429,4-8 1170,18 0 1259,32-1 0,3 1 0,15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0.5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1 877 11221,'33'0'449,"-6"0"-629,-27-6 180,14 4-90,2-5 90,28 0 90,3-1 0,27-14 0,-37 5-270,30-4 90,-47 5 180,64-12-3572,-30 9 3752,33-9-270,-40 6-90,10 4 0,-3-1 180,-20-8-90,24 5 0,-9 2 0,-42 10 0,33-3-90,-36 13 270,36-7 3392,-20 5-3482,24-4-90,-14 6 180,0 0-180,-13 0 180,64-14-90,-64 4 90,77-5-90,-88 2 360,89-9-450,-79 10 0,78-15 89,-87 25-178,74-25-1,-68 22 180,81-28-180,-84 30 90,58-18-3392,-35 20 3392,1-13 0,19 12-90,-32-4 90,36-1 0,-10 5 0,-14-11 90,21 11-90,-47-11 0,20 11 179,13-11-179,-30 11 0,30-12 0,14 6 0,-40-1 0,39 3 0,-26-1 0,20-8 0,4 5 3572,33-24-3392,-34 23 0,-3-11 0,-7 9 90,-23 11-270,14-12 270,12 13-180,-23-6-90,34 0 90,-34 6-90,24-13 90,-14 13 179,14-13-269,-24 6 270,34-7-180,-48 6-180,21 3 0,-27 6-922,0 0 0,-13 0 0,-4 0 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1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10591,'34'0'899,"6"0"-719,-36 0-629,22 7 269,-9-5 180,0 5-990,23-7 271,-33 0-344,47 0 0,-47 0 0,19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1.9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46 7533,'0'-17'629,"0"4"-269,0 13 0,0-7-180,0 5 0,0-4 359,0 6-179,0 0 450,0 6-271,0 16-359,0 4 450,0 44-450,0-31-90,-14 52-450,11-54 360,-11 26 0,14-37-1709,0 2 1709,0-19 0,14 4 0,3-5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2.3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11940,'16'-8'990,"-2"1"-810,13 7-1,-21 0-89,21 0 90,-13 7 0,3-6 0,-1 6-810,-2-7 361,-1 7 179,-9-5-2609,22 5 2339,-9-7-1619,0 0 1710,-3 0 269,-14 0 0,0 0 0,0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2.5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8342,'-11'82'854,"-1"1"1,1-1 0,-5 28-1,5-27-2656,11-61-87,0-15 1578,0-7 311,0 0 0,0-7 0,0-1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3.5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0 228 8072,'0'8'720,"0"-1"-540,0-7 629,0 0-629,0-7 90,0-2 90,0-12-180,0 4 0,0-5 0,14 1 0,-11-3 89,24 0-179,-24-4 360,37-3-450,-33 13 0,20-2-3392,-27 20 3392,14 0 0,-11 6 0,10 23 90,-13-2 180,0 37-270,0-36 0,0 14 90,0-20 0,0-12-450,0 10 3662,0-25-3302,14 3-90,3-26 0,-1 10-90,-2-31 180,-1 29 0,-9-9-90,22 9 180,-22 3-180,9 1 720,-13 2-630,0 21 720,0 8-631,0 8 91,0 1-90,0-2-90,0 0 90,0-6-90,0 6-90,0-7 90,0 0-90,14-6-90,3-2 180,-1-14-179,11-8 179,-23-2-90,36-25 90,-33 22-90,19-22 90,-26 32 270,0-17-360,0 24 449,0-11-89,0 14-90,0 0 90,0 7-720,0 35 270,0-19-1529,0 33 1709,14-26 0,3-5 0,13 4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4.2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1 11940,'13'30'630,"-9"0"-450,9 0 180,-13 21-271,0-16-89,0 22 360,-13-5-180,9-10 0,-9 29-180,-1-42 90,11 12-3392,-10-32 3482,13-3 0,0-19-1170,26-31 451,-19 8-181,34-35 360,-25 44 180,1-15 3392,10 25-3571,-10 2 179,0 8 180,9 27-90,-22-8-3122,9 37 4561,-26-22-2988,9 10 2089,-9-15 539,-27 20-719,16-27 90,-19 25 0,29-38 2808,-13 4-2898,20-6 3481,-19-6-3211,26-3-540,0-12 0,0 4 0,0-5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4.6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0 11041,'-17'31'899,"-23"-1"-5840,6 27 5211,-26-13 90,13 28 1195,-10-18-1375,10-1-1138,-14 6 1407,14-12-539,-10 19-2158,37-24 2068,-7-6 1398,27-28-1848,0-10-1435,40-25 1166,-30 15 899,57-16 0,-60 6 0,20-1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30 7533,'-34'-8'1979,"8"1"-1440,26 7 631,0 0-721,0-7 271,0 6-180,0-6-271,0 7 1530,0 0-1529,13 0 540,4 0-360,-1 0-1,-2 7-179,-1-6 450,4 6-271,0-7 271,-4 0-180,14 7 269,-7-6-629,10 6 270,10-7-270,-33 0-1349,33 0 719,-37 0-4138,24 0 1620,-24 0-1799,10 0 4767,-13 6 0,0-4 0,0 4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5.0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1 190 7533,'0'17'1349,"0"3"-809,0-11-181,0-1 1,0-1-180,0-7 630,0 7-451,0-6 181,26-1-360,-19-1-2403,33-20 2583,-36 18 450,36-37-810,-33 19 270,33-15-270,-36 7-360,9 6 270,-13-1-180,0-4 270,0 17 3662,-13-9-3392,9 19 539,-36 7-539,33 4-180,-20 12 90,14 0 180,9-5-270,-9 11 719,-14 16-629,20-16 989,-19 48-989,26-45 1259,13 46-2158,4-48-810,40 12 989,-20-32-3777,60-23 4317,-43-11 0,33-20 0,-26-1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5.9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8702,'-33'0'1439,"6"0"270,27 0-1259,27 0 270,-7 0-4792,10 0 4162,10 0-218,-33 0 308,34 0-967,-11 0 787,3 0-719,11 7 269,-27-5 1167,10 11 1,-24-11-1,11 5 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1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0 7533,'-9'75'959,"1"0"1,-3-2-1,8-17-1139,17-39-1889,-11 5 2069,11-7 0,-14-7 0,0-1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11580,'0'-8'810,"13"2"-810,-10 6 180,11 0 0,-1 0-270,4 0 180,0 0 180,10 6-1260,-10-4 271,-1 4-1710,25-6 1979,-21 0 450,10 0 0,-16-6 0,-14-2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9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9062,'-34'0'989,"7"0"-629,27 0 0,0 7-270,0 2 90,0 12 359,0 23-1078,0-9-1620,0 36 2159,0-36 0,0 9 0,0-23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7.7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31 8072,'-16'-17'990,"2"4"-361,14 13 91,0 0-540,0 6 180,0 9 0,0 2-271,0 12 541,0 35-540,0-24 270,0 51-360,0-56 180,0 36-180,0-50-180,0 20 90,0-40-90,0 6 90,0-14 90,14-21 0,-11 1 90,10-17-90,1 21 180,3-13-180,13 25 180,14-9-90,-24 20 0,34 13 0,-48-3-90,21 12 270,-27 6 629,0 11-629,0 1 629,-27 4-629,-6-21 540,-14-7-540,3-10-360,14-6 270,13-6-1,3 4-448,1-18 179,10 3-1889,-11-7 989,14 3 990,14-1 0,-11-2 0,10-6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3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11311,'0'-10'629,"16"2"-719,5 8 90,-1 0-629,13 0 449,-29 0 90,12 0-1709,17 0 1619,-25 0-989,25 0 89,-17 0 181,5 0 899,-1 0 0,-3 0 0,-34 8 0,-3 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5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7533,'-37'21'809,"17"-5"-629,3-16-90,17 0 360,0 8-90,0-6 989,0 6-899,0 1-91,0-7 1,17 6-180,-13-8 90,12 0 90,0 0-180,-11 0 359,11 0-359,-16 0-540,33 0 450,-25 0-2878,41 0 2788,-45 0 0,29-8 0,-13-3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9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74 203 7533,'-41'18'0,"8"-7"0,33-3 539,0-8-179,0 8 0,0-6 809,0 6-1169,0-24 0,0 3 0,0-13 90,0 16 0,0-7-180,0 7 0,0-16 180,0-3 0,17 1-450,3 1 270,1 17 1,-5-15 89,-16 21-90,16-12 269,-12 16 1,13 0 90,-17 8 180,0 27-180,0-3 0,0 38-90,0-21-270,0-2 0,0-13 180,0-15 0,0 0-270,0-1 270,0 0-360,0-8-540,0-2 810,0-24-270,0 4 1,16-22 179,-12 5-180,29-24 360,-29 20-360,12-35 450,1 44-90,3-19 180,1 24 179,-5 9-359,-16 2 630,0 8-540,0 8 90,16 2-1,-12 17-179,13-6 315,-14 43 0,-6 4-495,3-31 45,-4 27 0,8-14 45,12-50-180,-12 0 0,13 0-90,-17-8-89,0-18 269,0 4-180,0-14 180,0 18 0,16-9 0,-12 7-90,29-39 90,-13 41 540,1-39-540,-5 44 630,-16-5-361,0 1 541,0 15-360,0 10 449,0 29-449,0 4-180,0 4-180,0-2 0,0-12 0,0 5 180,0-9-1259,0-8-900,0 7 1349,0-14 630,16 13 0,5-23 0,16 6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0.5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184 75 7173,'41'-20'1529,"-8"3"-1349,-33 9 90,0 6-90,0-6 539,0 8-539,0-9 0,0 7 0,0-6 360,0 8-450,-16 0 89,-5 0 1,1 0-270,3 8 270,1 2-90,12 1 90,-29 14 180,13-13-90,-17 31-90,16-29 180,-11 35-450,28-35 0,-13 29 0,17-23 180,17 16 0,3-24-270,17 4 90,-17-16-180,13 0 270,-13 0-360,1-8 180,-5-2 180,-16-9-540,17-16 91,3-3 539,1-9-270,-5 2 540,-16 24-91,0-3-89,0 22 450,-16-7-360,11 18 539,-11 17-539,16-3 810,0 36-541,16-35-179,-11 27 0,11-22-3302,0 8 3122,5 0-148,16 8-841,-1-23 179,1-5-1439,-16-28 2069,28-39 0,-41 14 0,25-25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30 9512,'-17'-8'1529,"4"1"-1259,13 7-1,-13 0 1081,9-6-361,-9 4-449,13-4-180,0 6 449,13 0-449,-9 0 539,36 0-539,-34 0 450,48 0-181,-21 0-359,27 6 0,-13 2-90,-17 7-90,-3-6-90,-24 4-3212,11-11 2852,-14 11 270,13-4-360,-10 12 360,-3-11-359,-16 23 449,-1-21-90,-10 23 90,11-18-90,-1 11 360,-10-11-181,24 5 91,-11-7-180,1 0 360,10 0-180,-24 0 540,24 13-540,-11-9-90,14 16-90,0-25 989,27 17 2583,-20-17-3212,46 11-540,-46-13 180,46-1-540,-33-7 90,24-7-719,-14-1 0,-13-7-540,9 0-1530,-9 7 2700,0-5-1800,-4 11 540,-13-5 1799,0 7 0,0 0 0,0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2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75 8252,'-41'0'990,"9"0"-630,32 0 2428,0 0-2518,16 0-4162,-12 0 4072,29 0 859,-29 0-769,29 0-90,-13 0 360,50 0-630,-42 0 180,54 0-180,-41 0-270,49 0 180,-29 0 0,-7-3 0,-5-3 90,-21-4-89,21 0-181,-32 2-360,-13 0-1619,28-3 4832,-27 1-2493,11 2 0,-32 16 0,-5 3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9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7892,'0'10'450,"0"-1"2429,0-9-2430,16 0-179,-12-9 90,29 7-270,-13-6 90,1 0 180,11-2-450,-11 0 360,-1-15-540,-3 13 360,15-31-720,-24 20-270,25-28 631,-33 28-91,0-28 270,0 29-180,0-29 180,0 29 90,-33-14 90,25 26-3392,-24 2 3662,15 8-180,13 0 0,-29 0-90,29 8 179,-12 2 181,16 18-180,-16 0 180,-5 25-360,1-12 3751,3 36-3301,17-9-360,17 0-90,-13-7 540,29 8-271,-29-23 271,12 31-360,-16-38 270,33 6-540,-25-25 0,41-3-90,-29-17 180,1-9-450,-5-1 270,17-24 0,-9 3-2024,9-15 0,4-2 765,20-1 1236,-36-3 1,-1 2 0,29 9-1,-28-13 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8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7083,'-15'18'-450,"11"-3"270,-26-7 270,26-6-270,-11 14 270,15-14 0,0 5-90,0-7-90,0 0 90,-15 7 0,11-5 0,-12 6 0,16-8 180,0 0 0,-15 0 0,11 0-90,-11 0 360,15 0 1169,0 0-1349,-15 0 89,11 0 271,-11 0-180,15-8 629,0 6-719,0-5 0,0 7 90,0 0 539,15 0-809,4 0-90,15 0 90,-14 0 539,41 0-719,-35 0 90,24 0-3482,-4 0 3482,-39 0 180,85 0-270,-1 7 90,5-5 0,-23 2 0,-5 0 0,-22-4-45,18 0 0,-3 0 45,-30 0-180,60 0 180,-83 0 180,68-8 3212,-49-1-3393,68 0-89,-37 1 0,25 8 0,-44 0 0,37 0 90,-49 0 90,37 8 90,-14 1 90,49 0-270,-34-1 0,30-8 90,-45-8-180,19-1 90,3 0-180,-19 1-90,-7 8 180,-11 8 0,3 1 90,26 8-90,-25-8 180,56 7 0,-65-14-1742,23-2 1,1 0 1651,-12-2-128,13-10 0,5 1 38,16 7 0,-25-4 0,-3 1-90,5 7 180,12 0-90,-11 7 3310,30 3-3310,-42-1 338,34-1-338,-69-8 180,85 0 0,-77 0-90,44 3 0,4 2 0,-32-3 0,32 2 0,0-1 0,-33-3-180,26-1 0,-5 2 180,-40 7 90,66-6-90,-39 5-90,30 1 0,-14-6 90,11 5-90,-12-7 180,16 0-91,-16 0 1,42 0 0,-49-7-270,34 5 180,-61-6 0,27 8 0,-23 0 0,42 8 0,-12-6 90,16 5 90,-31-7 0,54 0 0,-62 0 90,65 0-270,-56-7 90,10 5-180,-30-6 90,12 8 0,-12 0-90,15 0 90,0 0 0,31 0 0,-38 0-90,64 0 90,-64 0 270,38 0-90,-15 0-180,-28-7 180,70 5-90,0-13 0,-12 13-135,-23-3 0,-8 2 45,-26 3 0,42 8-90,-42-6 90,38 13 0,-53-13 180,53 5-180,-54-7 269,24 0-269,-16 0 0,4 0 90,0 0 0,-4 8 0,1-6-90,-12 5-90,26-7 180,-11 0-180,0 0 270,-4 0-180,-15 0 90,0 0-90,16 0 0,-12 0 0,11 0 0,-15 0 0,0 0 0,15 0 0,-11 0-90,11 0 90,-15 0 180,0 0 180,15 0-3482,-11 0 3392,27 0-180,-27 0 89,11 0 1,0 0-90,4-7 90,0 5 180,27-6-270,-23 8 90,42 0-270,-42-7 180,22 5-90,-26-6 0,31 8 90,-27 0 0,7-7-90,-14 5 180,-13-6-180,13 8 90,-16 0 3212,0 0-3212,0 8-90,0-6-1080,0 5 451,15-7-1710,-11 0 1529,11 0-1079,-30 0-1978,11 0 3867,-11 0 0,-1 8 0,-3 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9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7803,'0'-19'1709,"0"-4"-1530,0 21 631,0-5-90,0 7-361,0 7 451,0 3-360,0 7-91,0 0 271,0 8-270,0 2 180,0 30-361,-15-17 91,13 11 0,0 1-270,-13-6-989,15 41 449,0-65-2158,0 8 1528,0-28 1170,0 5 0,0 1 0,0 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28.8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1510 19390,'19'0'810,"-4"0"-631,0 0 91,4 0-450,1 0 270,-5 0-269,15-7 441,-22 5 91,53-14 100,-38 7 125,26-8 366,16-8-407,-23 6-63,6 0 0,0-2 230,-7-8-3477,40-13 3314,-28 15-219,16 2-334,-31 16-38,38-6-203,-49 13-413,53-13 422,-42 5 101,9-5 1,1-2-59,-2-4 3696,34-12-3345,-46 9 677,47-11-423,-36 15 169,20-11-200,-19 21-398,7-7-206,5 0-320,37-8 350,-53 6-67,23-6 201,-16 8 23,20-8 81,-27 14 229,34-12-298,-53 21-100,27-6 76,-16 1-272,31-3 17,-23 1 144,38-7 26,-57 7 236,53-16 27,-49 7 660,53-8-465,-42 9 162,27 0-316,-42 0 464,38 0-507,-39-1 261,43 1-458,-27 8-469,27-14 597,-27 11-230,43-20 354,-40 21-393,7-5 1,0 1 272,-6 4-168,53-14 102,-68 8 772,64-8-969,-79 14 854,64-20-557,-38 20-93,16-14 202,-5 15-402,16-13 330,-23 12-664,38-21 712,-42 12-372,27-4 169,-27 6 234,12 9-492,-16 1 416,16 1-306,-27 5-278,7-6 269,-30 8-516,31-8 618,-24-1 706,54-8-219,-38-8 575,42 6-598,-42 2 702,38 1-999,-54 7 1173,24-1-993,-31 3-1357,0 7-122,0 0-3651,-15 7 5014,11-5-847,-27 6 238,28-8-1063,-13 7 1489,16-5-233,0 6-1104,0-8 474,0 8 825,-15-6 0,-4 5 1,-15-7-1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8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17810,'-19'0'-90,"3"0"90,16 0-450,0 8 673,0 2-1064,0 7 1097,0-8 1,-15 14 0,-4-4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97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1 17270,'-19'9'2730,"4"-1"-2810,15-8-1999,0 8 1665,0 1-71,0 1 478,0 13 1,0-12 0,0 14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1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15741,'0'20'1231,"0"2"-641,0-12-1104,0 7 367,-15-7 787,11 5-4690,-12-13 3658,16 13 1289,0-5-897,0 0-90,0 5 90,0-14 0,0 7-139,0 0 1,0 1 0,0 8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25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14662,'-19'38'1996,"4"-7"1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45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15741,'0'27'883,"0"-3"1,-15-6-1,-4-1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2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75 7533,'-33'-25'1529,"-7"-2"-6920,37 25 5571,-11-4 944,14 6 226,0 0-69,0-7-921,0 6 449,0-6-269,0 7 3012,0 0-2472,14 0-119,-11 7 389,37 1-811,-33 0 541,46 6-720,-46-13 89,33 13-1438,-23-13 539,13 6 450,-14-7-1799,11 0 1439,-10 0-5936,0-7 4947,-4 6 1349,0-6 0,4 0 0,13-1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45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69 15083,'0'-19'1591,"16"4"1282,3 8-2113,0 5-6530,-4-6 6466,0 0 1101,4 6-1928,16-5 591,-1 7 743,31 0-2029,-38 0-135,34 0 737,-42 0 24,15 0 0,0 7 0,1 3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7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138 1 15831,'-19'9'3737,"4"7"-1213,15-7-2799,0 31 74,0-9 37,0 18 72,0 16-134,0-15 463,-6 9 1,-4 1-288,-9-4-990,12 9 0,-5-4 1154,-18-25 0,26 35 0,-11-45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1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17270,'20'-10'3437,"-5"2"-2291,0 8-1932,4 0 207,0 0 193,12 0 289,18 0-110,-22 0-1412,49 0-2857,-53 0 4203,11 0 1,-18 8 0,-16 2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3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103 1 15741,'-19'72'3853,"4"-15"-2371,15-31-1436,0-2 126,0 3-117,0 7 575,-30 39 78,22-30-274,-8 6 1,1-2-200,15-15-486,0 8 0,16-32 0,3-8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1 319 7892,'0'-19'810,"0"-4"-630,0 21 0,0-13 0,0 5 269,0 0-89,0-5 0,0 6 270,15-39-630,-11 24 270,11-32-91,-15 37-89,31-13-359,-24 13-91,54 2 180,-53 17 90,38 17 0,-42 2 270,11 28-180,-15-16-90,0 11 360,0-2-180,15 11-90,-11-11-180,26 8 270,-26-39-270,11-16 90,-15-5 90,0-35-90,0 24-3392,31-48 3572,-23 47-714,22-39 804,-30 42-90,0-12 90,0 24-1,15-7 91,-11 14 2724,11 2-2994,1 18 1652,-13 46-1472,13-27 90,-14 14 0,-4-1-180,2-23-180,0 28-90,0-38 0,0-8 270,0-9-90,0-17-270,15-2-360,4-36 630,15 30-3572,-15-30 3842,12 28-270,-12 1 360,0 1 0,12 0-180,-12 6 359,0 2-359,-4 17 3392,-15 2-2942,0 29 0,0 20-541,-15-2-628,11 31 719,-11-49-1619,15 9 359,0-15-449,15-6 719,-11-2 361,11-10 449,-15-7 0,0 0 0,0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3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13469,'0'-9'1439,"0"1"-1259,15 8 540,4 0 0,16 0-361,14 0 181,-10 8 180,41-7-540,-38 7-1,14-3 1,-2-2 0,-23-1-495,22 2 1,0 0-1575,-26-4 719,23 0 721,-35-8-2070,-15 6 1440,-15-6 539,-4 8 90,0 0-1349,-12 8 951,12 1 0,-15 16 0,-1 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69 275 7533,'0'17'0,"-15"-7"0,11 5 0,-27-13 1079,27 13-179,-11-13-271,15 6-269,0-8 629,15 0-629,4 0 630,16-8-4023,-1-1 3393,-15-1 0,12-13-180,-12 12 0,0-14 0,-4 0 0,0 6 0,-11-5-180,27 6 0,-28 1 179,13-8-89,-16 6 0,0-5-180,-16-1 90,-3 6-90,0 2 0,4 9 180,15 0-90,-15 6 180,-4-6 0,0 8 90,-12 0 3212,27 8-3032,-26 25-270,26-2 629,-11 56-179,15-20-405,6-16 0,3-1-46,10 13-89,31 9 180,-27-41-1529,38 1 629,-54-24-1889,42-28 1,9-14 1979,-8-2 539,-9 0 0,1-2 0,20-12 0,-24 6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5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10951,'0'16'1529,"0"2"-1349,0 6 359,0 3-179,0 8-90,0 6 270,0 19-90,0 17 89,0 12-179,0-4 90,0-8-270,0-40-270,0 1 360,0-36-540,0 6 180,0-16 90,15-31-90,-11 14-270,27-38 180,-28 42 0,28-19 90,-27 21-3302,11 1 3302,0 4 180,4 4 0,0 0 270,12 10-360,-12 10 450,0 22-270,-4-3 179,-15 28-179,0-19 3572,-15 27-3662,-4-35 90,0 18-90,-12-29-270,12-1 270,0-11-180,4-14 0,0-3-90,-4-15 90,0 6-1169,-12-29 719,27 25-3328,-11-16 3020,15 29 0,15 3 0,4 7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6:53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62 8342,'-19'-28'-1439,"4"5"1169,15 15 270,15 6 0,-11 2 0,11 10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305 42 7623,'0'-15'-180,"13"2"360,-10 13 89,9 0 91,-12 0-270,0-6 270,0 5 1439,0-5-1349,-12 12-270,9 8-180,-10 1 0,1 11 180,-3 2 89,-1 7-359,-14 6 0,-1 3 180,6 14-135,-18 5 0,-3-3-404,12-9-721,-6 14 631,28-52-811,12-19 901,0-9 449,12-19 0,3 5 0,13-5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2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8522,'25'48'3276,"0"0"1,4-5 0,-5-1-1414,-7 30-1233,0-20-180,-4 26 0,-13-25-594,0 1 324,0 4 179,-13 2-548,-4-5 368,0 4-1708,-9-28 450,9-9-2519,0-15 1799,4-7 720,13-7-2250,0-1 3329,0-7 0,0-7 0,0-1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42 7353,'-16'-16'-90,"4"4"90,12 12 0,0 0 360,0-6 179,0 4 721,0-4-1080,12 6-91,4 6 361,-1 2-3572,-2 6 3392,-1-1 90,3 8 899,25 31-1079,-9-16 0,-3 28-180,9-35 90,-21 17 0,-2 3-90,17-5-45,-3 17 0,-6-2-45,-16-30 0,18 22 3302,-24-37-4651,0-1-2493,0-5 3572,0-2 90,13-12 270,-10-2 0,9-11 0,-12-3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0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0 8072,'-31'0'450,"6"0"-360,25 0 989,0 0-719,13 0 0,2 0-90,0 0-90,10 7 0,-10-6 629,38 12-629,-32-12 90,27 3 0,3-2-90,-11-2-180,23 0 0,3 0 180,-1 0-360,-7 0 0,1 0-270,2 0 270,-14 3 0,-1 1 90,12-3-449,10 11 359,-37-10 0,-7 4-540,-24-6 45,0 0 1,-24 0-1,-7 0 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6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210 83 6993,'0'-15'-450,"0"3"1170,0 5-270,0 6-91,0-11 91,0 10-180,0-10 540,0 10-631,0-10 181,0 10-90,0-4-270,-12 6 180,-4 6 0,1 2-90,-10 6 90,10 0-90,-1 6 269,-8-5-89,8 11-180,1-4 270,-10 30-180,10-18 0,6 7 0,3 1-450,6-6 270,15 16-360,25-38-270,3-27 451,-12 3-1,6-23 90,-22 12-90,1-7 90,-4 0-90,0-24 0,-9 24 180,10-40 0,-13 47 90,0-23-90,0 34 630,-13-2-540,10 12 269,-9 0-89,12 6 1349,12 39-1259,-9-16 270,34 36-181,-31-36-89,31 23-180,-21-19-630,11 13 91,1-25-721,12-7 541,-9-14 539,9-15 0,-3-8 0,-12-11 0,24-27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1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11041,'28'0'1349,"-13"0"-989,10 0-5751,-10 0 5661,1 0 1229,21 0-1319,-19 0 0,34 0-1170,-21 0 990,9 0-3188,-12 0 2378,0 0-809,-13 6 1170,-3-4 449,-24 16 0,-3-9 0,-13 11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11940,'27'0'900,"-11"0"-451,-4 0-89,0 0-180,4 0 0,-1 0-810,10 0 271,-10 0-3149,38 0 3508,-20 0 0,20 0 0,-26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5.7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28 235 7533,'0'22'90,"0"-2"90,0-6-91,0-1 1,-12-5 360,9 4-90,-10-10 90,13 4-1,0-6-449,0-12 180,0 3-270,13-17 90,-10 10 180,9-4 90,-12-6-270,0 9-270,0-21 0,0 21-359,25-28 359,-19 21 90,19-17-90,-13 20 180,3 7 0,1 8 0,8 31 0,-21-7 585,4 22 0,-1 3-315,-6-4 45,0 9 0,0-1-136,0-13-89,0 18-89,12-30-1,-9-8 0,9-8 180,1-12-1170,13-50 1,0-13 989,-1 19-304,3-17 1,-7 8 483,-21 47-180,0 12 540,0 0-180,12 6 270,-9 2 539,10 37-539,-13-11 696,0 32-1056,0-36 0,0 15-180,0-28 270,0 22-180,12-28-630,3 7 450,1-24-630,-4-14 630,0-4-629,4-22 539,-1 16-90,22-17 360,-31 18-90,19 2 90,-25 7-2585,0 12 2855,0 2 269,0 6-449,0 12 180,12 4-90,-9 5 0,10-1-90,-13-6 809,12 24-809,-9-18 360,9 37-360,-12-32-1440,13 15 1170,-10-25 736,21 4 0,-8-18 1,11 6-1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1 9422,'0'21'629,"0"0"-449,0-2 90,0 3-90,0 12-4252,0 1 4342,0 19-1499,0-9 1499,0 8-348,-12 7 78,-4-25-270,1 9 180,3-36 1691,12-8-1780,0-8 2706,12-24-2617,3 13 710,1-19-710,8 23 270,-8-6-270,-1 14 630,10 0-540,-10 7 270,0 0-270,10 0 360,-10 13-91,1-4 271,-4 23-270,-12-15 180,0 34-270,-12-31 0,-4 19-90,1-20 269,3-3-179,-1 4 180,-2 0-360,-13-5-540,1-1 270,11-8-1439,4-12 990,12 5-1530,0-18 2249,0 10 0,0-17 0,0 4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9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637 0 9781,'-12'14'900,"-4"6"-450,-11 2-270,-1 12-311,0 1 400,-12 7-958,-3 5 824,-2-10 0,-2 0-45,15-6 0,-1 0 0,-14 8 0,2 2 179,16-8 1,3 2-135,-10 3 0,4 0-225,-2 16-577,-3-3 127,37-43-2968,12-2 2699,4-12 809,-1-2 0,-3-6 0,-12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7.3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1 271 11400,'15'8'810,"10"-2"-630,-10-6 0,0-6-90,10-2 0,-10-6 90,13 0 0,-13 1-180,10-1 359,-10-12-3841,13 9 3482,0-10-269,-13 8-271,-2-16 450,-13 11-180,-13-15 180,10 30 180,-21-9-180,8 16 270,-12 2 3122,1 14-2133,-13 26-449,21-8 539,-18 33-809,34-33-180,-9 14 180,12-18 89,0 0-179,0 0 0,12-7-360,-9 5-90,34-10-1349,-18-2 809,33-8-2878,16-19 1979,-31 4 1529,37-11 0,-56 6 0,22 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0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29 7173,'0'-8'0,"0"2"1259,0 6-449,0-6-450,0 4 989,0-4-1079,13 6-91,-10 0 1,34 0 90,-31 0 180,31 6 270,3-4-361,-6 4 1,32-5 0,6-2-180,2 1-1534,4-3 1,1 0 1353,-36 2 0,0 0 45,30-2 0,-1 0-84,-31 2 0,1 2-51,30 4 0,-3 2 0,-7 3-135,-21-3 1,-2-1 44,4 0-540,9-12 540,-33 5 0,6-11-89,-13 10-631,-9-10 3394,9 10-3213,-12-4 649,-12 6-1369,-16 25 1439,10-13 0,-19 27 0,21-18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46 7892,'0'-15'1620,"-14"6"-901,11 3-269,-10-1 809,13 5-629,0-5 1079,0 7-1169,0 0 89,13 0 91,-10 0 719,51 7-1079,-44-5 179,57 11-359,-34-11 180,27 5-810,-13-7 270,-17 0 270,-3 0-1529,-11 0 1169,1 0-1169,-4 0 720,-13 0-3419,0 0 3598,0 6-1259,0-4 1170,0 5 629,-13-1 0,-4-4 0,-13 5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69 7803,'0'-23'539,"0"-1"-269,0 22 90,12-10-90,-9 10-180,9-4 539,1 6-539,-10 0 90,9 0 180,-12 6 0,0 2-180,0 12 359,0 14-89,0 3 360,0 41-630,0-28 44,0-4 1,0-1-45,0-6 0,0 14 90,-12-32-540,9 11 90,-10-21 270,13 2-630,0-21 181,13-18 179,-10 9-630,34-34 810,-31 31 90,43-37 90,-43 39-90,19-8 270,-1 14 90,7 10-450,12-4 179,10 6-179,-35 6 540,7 8-450,-25 1 90,0 24 0,-25-21 180,-6 33-91,-12-33 451,-9 27-360,21-34-270,-21 13-270,33-22-1349,-18-2 809,34-8-3058,-9-12 3778,12 5 0,12-6 0,4 7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7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0 155 17533,'20'0'450,"10"0"-180,-26 0-90,26 0-180,-26-8 1028,27 6-1092,-12-6 687,15 8-623,0 0 270,1-7 24,-16 5-201,27-6 62,-24 8-859,28 0 733,-16 0-312,1-7 487,14 5 11,5-5-108,-1-1 109,4 7 0,-3 0-348,-20-7 226,19 7 0,1 2 156,-16-1-160,31 0-203,-31 0 78,53-23 311,-30 10-233,12-12 243,3 10-284,-23 13 50,5-5-18,6 7-124,-14 7 38,-12-5-223,12 13-220,-16-5-3461,16 0 3760,-28-3 43,40-7 300,-24 0-147,30 0 232,-14 0-2364,11 0 2329,-43 0-249,39 0 329,-22 0 2184,44 0-2461,-10 8-98,26-7 80,-11 7-2045,-16-8 2152,8 0-89,-26 0 90,-16 0 397,23 0-487,-38 7-111,42-5 101,-42 6-118,38-8 2397,-54 0-2179,69 8-190,-49-6 3332,23 6-3474,-5-1 208,9-5 28,-12 5 138,4-7-42,-16 0-180,8 0 369,0 0-28,8 0-9,-12 0 91,20 0-210,-16 0 44,23 0-3469,-38 0 3122,11 0-2088,-3 0 2358,-12 0-180,30 0 90,5 0 0,-16 0 180,53 0-90,-60 0-90,34 0 2448,-19 0-2088,22 8-374,-7-6-15,35 5 44,-74-7-105,39 0 180,-22 0-180,29 0 3572,-14 0-3392,11 0 104,-27 0-75,42 0-45,-38 0 106,38 0-180,-57 0 0,53 0-90,-49 0 180,53 0-90,-42 0 360,57 0 0,-34 0-3662,23 0 3302,-34 0 180,-1-7-2216,-11 5 2173,12-6 186,-16 8-323,31 0-90,-8 0 180,27 0-180,-46 0 2448,23 0-2411,-53 0 3308,23 0-3397,14 0 232,28 0-90,3 0 0,-19 0 0,-3 0-3303,-12 0 3303,22 0 90,-14 0-90,19 0 0,-12 0 0,23 0 90,-57 0-270,23 0 180,-27 0 3392,15 8-3596,-15-6 21,12 5-47,-28-7 680,13 0-270,-16 0 180,0 0-270,15 0 89,-11 0 26,26 0-22,-26 0 137,11 0-320,-15 0-3392,0 0 3482,16 8-543,-13-6 270,43 6 201,-38-8 72,22 0 0,-30 0 0,0 0-90,16 0 90,3 0 273,0 0 89,-4 0-290,-15 0-8707,0 0 8545,-15 0 0,-4 0 0,-16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1460 16157,'0'9'602,"0"-1"-461,0-8-192,0 0 57,15 0 27,4 0 17,16-8 337,-16 6-3581,-4-5 3683,0-1 27,4 6 49,46-29 18,-23 25-327,6-16 1,-1-1 168,-5 9-241,6-9 1,0-1 328,-6 3-408,13 1 1,0 0-258,-9 1 262,10 6 0,-1 1-355,-13-5 247,38 7-561,-57-5 4258,38 6-4062,-38-1 349,26-5-30,-15 5 276,16-7-108,-27 0 258,38 0-217,-53 7 122,53-5-187,-39 5 97,59-7-390,-55 0 621,51-8-361,-55 14-94,43-20 310,-42 20-4005,38-14 4063,-53 16 256,68-14-504,-65 19-279,35-19 352,-15 13-331,-8-7 468,26 8 2886,1-7-3201,-12 7-578,-4-1 655,12-5 24,-38 13-156,53-13 170,-8 6-529,4-9 446,8 1-63,-46 8 292,27-14-32,-38 11 188,53-12-245,-54 6 229,69-6-237,-49 4 318,38 3-470,-46 9-87,27 1-3642,-23 5 3055,26-5 322,1-1-138,3-9 494,1 5-387,11-26-1577,-12 25 1789,-15-20 868,38 9-443,-64 5 375,49 2 1951,-12-6-2446,-22 19-208,49-19-195,-68 13 4318,38 1-4519,-27-7 792,0 15-829,11-14 983,5 5-647,-12 0 716,7 2-315,1 8-797,7-7 467,0 5-421,38-21 917,-64 19-270,64-26-15,-68 18 385,53-20-245,-39 21 361,28-12-346,-16 13 67,-15-7 72,-3 8-245,-1 1-250,4 0-1576,0 6-644,-4-6 1327,-15 8-38,0 0 946,-15 0 1,-4 0 0,-15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0 138 12595,'0'-19'2372,"31"-4"-2041,-23 21-6264,37-6 5382,-26 1 1397,0 5-1191,12-13 392,-27 13-186,42-6-433,-39 0 540,39-1 1,-27-8-1,15-1 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1 138 12685,'0'-19'2193,"0"3"-7243,0 9 5446,0 5 1232,30-13-1396,-22 5 106,53 1-1090,-54-7 1285,39 14-1099,-27-5 539,16-1 1,-1-1-1,0-9 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1 154 14124,'34'-10'1502,"-15"-5"-6414,-4 6 5344,1-1-1140,3-13 33,15 19 1018,0-18-2138,1 20 392,-1-13 1426,0 5 0,1-7 0,-1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1 104 14664,'19'-18'2191,"-4"9"-1687,1 1-889,3 1 223,0 5-1925,26-21 1165,-22 19 912,12-11 0,-5 7 1,-11-1-1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1 120 13494,'19'-19'3197,"-4"4"-2341,0 7-1265,-11 6 289,11-13 462,1 13-2640,3-13-2738,0 13 5129,-4-13 0,0 5 0,4-7 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6363,'0'-17'-120,"15"8"0,4 1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0 10137,'-19'46'2753,"4"10"-8330,15-28 5289,0-1 637,0-12 1,0-7-1,0 2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30 8882,'-17'-8'1889,"-9"1"-1529,22 7 629,-9 0-359,13 0 3687,0 0-3777,13 0-180,-9 0 0,9 0 269,0 0-179,4 0 90,27 0-360,-24 0-450,33-7 360,-20 6-1440,14-6 1260,-3 7-1529,-14 0 1260,0 0-2250,0 0 1260,-13 0-3418,-4 0 4767,0 0 0,-9 0 0,9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8522,'0'36'0,"0"-3"0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9062,'0'-19'899,"0"4"-449,16 15 90,3-8-180,0 6-1,-4-5-179,0 7 0,4 0 0,1 7-630,25-5-449,-22 14 629,12-14-2698,10 21 2068,-22-20 900,27 12 0,-31-7 0,-4 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9062,'-19'8'809,"4"2"-539,15 14 90,0 3 0,0 8-450,0 22 0,0 21-90,0 4 90,0-6 270,0-34-180,0-17 0,0 0 0,0 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10501,'84'10'1439,"-42"-2"-1439,19-8-540,-42 0 181,15 0 179,-14 0 90,-5 8-1349,0-7 449,4 7-1528,0-8 2518,-4 0 0,-15 0 0,0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9422,'-19'23'2158,"4"5"-1978,15 9 0,0 3 0,0-13-450,0 7 180,0 8 90,0-6-1799,0-1 540,0 5 1259,0-19 0,0 3 0,0-16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69 224 7083,'-19'10'809,"4"-3"-359,0-7 270,11 0-360,-11 0-1,15 0 811,0 0-990,0-7 0,0 5-630,0-14 360,0 7 90,15-8-3392,-11-1 3302,11 1-90,0-23-270,20 2 450,-13 2 90,9 5-180,-31 29 270,15-6-90,4 24 90,0 26-180,-3-2 180,-16 17-90,0-7 90,0 11-90,0-14-90,0 1 0,0-38-90,0-2 180,0-24 3032,0-3-3392,0-15 180,0-1 0,15 9 0,-11-22 90,26 25 0,-11-25-3392,0 29 3482,-3 2 0,-16 2 90,15 13 0,-11-5 360,11 22-540,-15-4 359,0 14-2357,0 0 2088,0 1 3258,0 39-3259,0 0-178,0-2-181,0-23 180,0-32-270,15-23 270,-11 3-720,26-35 720,-10 24 1,-1-25-1,-4 29-535,-15-6 535,15 8 180,-11 0-1,26-1-89,-26 1 90,12 0 270,-16 8-270,0 1 0,15 0 3037,-11 6-3127,11-6 1880,-15 16-711,0 17-4291,0-4 3122,0 12-541,0-9 631,0 3 0,-15 30-719,11-24-3149,-11 37 3778,15-47 0,15 10 0,4-26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1 344 10411,'0'-10'360,"15"-5"0,4-2-180,0-2-91,12-6 271,-27 0-360,11-9 0,-15 5 90,0-11 0,0 21-360,0-5 90,0-1 1,0 6 179,0-6 0,0 15 269,0 2 1,-15 8-180,11 0 540,-12 16-360,1-5 359,-4 45-359,0-24 1079,4 56-1169,15-46 180,0 23 450,0 0-630,30-1-360,-7-8-1260,27-10 811,-16-52-1350,-15 4 989,12-15 361,-12-8-1268,0 6 818,11-21 89,-11 4 990,0-8 0,-3 9 0,-16 11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8972,'-19'0'1259,"4"0"-719,15 8-270,0-6 269,0 6-179,0-8 90,0 0-270,15 7 360,-11-5 269,11 6 91,16-8-541,-8 7 451,41-5-3932,-41 6 3302,23-8-270,-27 0 180,0 0-810,27 0-4137,-8-8 2248,0 6 2042,8-13 0,-42 13 0,11-5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35 164 7533,'0'19'1889,"-15"4"-1440,11-21 271,-12 6-270,16-1-91,0-5 361,0 6-540,16-8 180,-12 0 0,11 0-181,0 0 271,4 0-180,0-8 270,12-9-540,-27-2 449,41-21-718,-37 19 269,22-18 90,-30 27-450,0-11 270,0 21-180,0-21 90,0 19 360,-15-19-180,-4 21 180,0 2-90,4 10 539,0 15 271,-20 17-540,12-4 0,-7 19-181,30-28 1,0 10 270,0-4-3752,0-6 3662,0 3 0,0 1-1710,61 3 1,-31-8 360,66-5 809,-58-30-388,27-26 1,-12-5 0,16-21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34 7803,'-39'0'1079,"9"-7"0,30 5-629,15-6 90,-11 8 179,27 0-3931,-28-7 3482,28 5-3,3-5-267,-11 7-360,38 0 0,-53 0-2788,53 7 2698,-38-5-809,11 5 2106,-4-7 1,-26 8 0,12 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7353,'0'22'1349,"0"-4"-719,0-18-91,0 6-269,0-5 450,0 11 449,0-5-719,-13 7-270,-2-1 180,-1 6-360,-9-4-450,9 4-3212,0-12 3662,4 5-4138,-13-11 2429,19 5 1142,-20-6 0,26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8162,'13'5'8456,"-10"5"-13757,11 13 5391,-1 0 1319,-10-9 300,51 15-490,-31-17-499,47 8-2809,-23-27 2629,-13-2 2088,6-5-2268,-24-35-360,1 6-450,-17-31-2088,-17 34 2358,-13 5-3328,-53 13-1979,26 39 5487,-30-10 0,57 43 0,17-12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7533,'0'-28'2428,"0"5"-2068,0 23-180,0 7 0,0 3 0,0 7 0,0 7-90,0 3 90,0 7-180,-15 39-90,11-22-495,-11 5 0,0 1-314,11 10 899,-11 9 0,15-27 0,0-15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18 7533,'-15'17'1079,"11"-8"-539,-26-1-90,26 0-91,-11-6 181,15 6-180,0-8 539,0 0-449,15 0-270,4 0 360,0 0-181,-4 0 1,1 0-180,3 0 0,0 0 270,26 0-720,-22 0 360,42-8-1259,-42 6-3213,38-6 3573,-53 8-1800,38-8 1710,-27 6-541,0-13 1440,-4 13 0,-30-13 0,-4 5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9422,'0'34'1079,"0"-7"-539,0 13-5841,0-11 5751,0 13-1348,0 0 1078,0 2-410,0 23 230,0-20 90,0 11-1349,0-25 2115,0-5-856,0-12 0,15-16 0,4-9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35 223 8612,'-19'0'450,"4"0"-270,15 0 180,0 0-181,0-7-179,0-3 0,0 0 180,0-5 0,15 6-90,-11-9 90,11 1 90,0-8-90,-11 6 0,27-13 0,-27 13-1,11-6-89,0 16 180,4 1-180,0 16 90,-4 32-90,-15-8 180,0 56-180,0-46 270,0 45-270,0-54-180,16 14 180,-12-37-90,26-10 90,-26-10-720,11-37 90,0 14 180,-5-18 1,-1 0 269,10 12 0,-3-39 90,-16 59-507,15-6 867,-11 15-90,11 18-270,-15 11 1079,0 23-809,0-6 450,0 14-630,15-21 326,-11 3-56,27-7-270,-28-13-180,13 10 0,-16-20-360,30-17 1,-22-14 269,22-7-180,1-19 270,-24 24 90,24-18-3482,-31 22 3392,0 10 180,15 1 360,-11 7-450,11 0 360,-15 1 89,0 16-269,0 9 180,0 17-360,0 10 90,16 15-360,-13-5 2583,28 12-4742,-12-20-1862,15-12 3751,-15-18-1169,-3-24 1709,14-17 0,-22-4 0,22-12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7892,'0'-20'990,"0"5"-450,0 15 269,0 0-629,0 7 270,0 3 359,0 23-629,0-5 270,-15 14 90,11 15 179,-11 14-179,15 24-225,0-35 0,0-2-405,0 19 90,0-5 180,0-47-270,0-30-90,0-15-360,15-23 360,-11 6-180,11-3 180,0 21-89,4-6 269,16 15-90,-1 3 0,-15 14 449,-4 3-269,0 7 1260,-11 31-991,12-16 1,-16 18-180,-16-25 90,12 0-90,-11-6-90,0 6 180,-4-8-90,-31 0-1,27-8-179,-22-1 90,41-8-1889,-27-8-179,28-1-2070,-13-16-603,16 14 4651,0-4 0,16 7 0,3-2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672 52 7623,'15'-19'629,"-11"-4"-269,11 21 0,1-6-90,-13 8 0,13 0 179,-16 0 1,0 8 90,-31 17-360,24 12 494,-42 17 1,-9 4-225,8 9-271,2-12 1,-11 9 0,6-10-180,12-20 0,2-1 120,-4 18 0,-2 7 0,3-9-381,-30 7 126,43-7 0,4-3 135,-5-18-989,15 5 539,11-24-1978,4-16 1348,4-4 1080,41-30 0,-22 13 0,27-14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0 413 11850,'35'19'990,"-16"-4"-810,11-15 89,4-15-89,-11 3 90,8-13-90,-1 8-90,-22 0 90,53-15 0,-53 10-720,37-56 270,-26 35 0,1-32 270,-20 41 0,-4 9 0,-27 8 0,27 0 0,-26 7 0,11 3 720,0 22-3932,-12-4 3482,27 14 0,-26-8 89,26 8-269,-11-5 180,15 4-2268,0 1 2178,0 1-1,0 9 1081,0 22-990,0-9 2448,0 11-2089,15-2-449,4-19 450,31 27-3329,34-42 1530,-23-8 539,19-34-3327,-31-38 3565,-11 9 1,-3-19 0,-20 15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11490,'0'19'450,"15"-4"-90,4-15-180,0 0-270,12 0 90,-12 0 90,0 0-900,27 0 361,-39 0-991,24 0 271,-1 0 809,-22 0-719,38 0 1079,-42 8 0,26-6 0,-11 5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10681,'0'17'989,"0"8"-629,0 2-5840,0 7 5570,0 0-898,0 1 538,0 7 1348,0-6-1888,0 36 360,0-37 270,0 27 90,0-42-1798,0-3 1888,0-2 0,0-5 0,0 7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412 103 8072,'0'-19'1260,"0"-3"-901,0 12 1,0-7 630,15 7-361,-11-5-449,11 13 0,-15-6 0,0 8 450,-30 38-450,22-21 134,-33 39 1,-9 5-45,4-19-180,12 10 0,-1-1 90,-11-15 180,12 44-180,-4-35-945,12 0 0,2-3 316,5-19 89,4 7-989,15-30-990,0-15 1799,0 4 540,15-14 0,4 8 0,16-1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5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10411,'-16'5'1799,"2"-1"-1439,14 24-180,0-5 269,0 14 91,0 15 90,0 17-270,0 14-360,0 1-900,0-16 540,0-23-899,0-10 719,0-25-1528,0-3 1708,0-16-720,0-6 451,0 0 629,0-6 0,-13-3 0,-4-6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8342,'0'-20'1170,"0"5"-721,0 15 990,0 0-6649,15 8 5840,4 1 1498,0 24-1768,-3-12 1219,-1 19-1129,4-13 89,15 22-179,-15-11-45,11 9 0,1 2 45,-4 4-91,5 0 1,1-1-180,1 4 180,1 3-1030,-16-10 490,-4-21 270,-15 13-270,15-23 90,4 8-1079,0-17 3466,-3-1-5535,-32-31 2831,13 9 0,-28-18 1,12 15-1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3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11311,'0'-10'629,"16"2"-719,5 8 90,-1 0-629,13 0 449,-29 0 90,12 0-1709,17 0 1619,-25 0-989,25 0 89,-17 0 181,5 0 899,-1 0 0,-3 0 0,-34 8 0,-3 2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5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7533,'-37'21'809,"17"-5"-629,3-16-90,17 0 360,0 8-90,0-6 989,0 6-899,0 1-91,0-7 1,17 6-180,-13-8 90,12 0 90,0 0-180,-11 0 359,11 0-359,-16 0-540,33 0 450,-25 0-2878,41 0 2788,-45 0 0,29-8 0,-13-3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9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74 203 7533,'-41'18'0,"8"-7"0,33-3 539,0-8-179,0 8 0,0-6 809,0 6-1169,0-24 0,0 3 0,0-13 90,0 16 0,0-7-180,0 7 0,0-16 180,0-3 0,17 1-450,3 1 270,1 17 1,-5-15 89,-16 21-90,16-12 269,-12 16 1,13 0 90,-17 8 180,0 27-180,0-3 0,0 38-90,0-21-270,0-2 0,0-13 180,0-15 0,0 0-270,0-1 270,0 0-360,0-8-540,0-2 810,0-24-270,0 4 1,16-22 179,-12 5-180,29-24 360,-29 20-360,12-35 450,1 44-90,3-19 180,1 24 179,-5 9-359,-16 2 630,0 8-540,0 8 90,16 2-1,-12 17-179,13-6 315,-14 43 0,-6 4-495,3-31 45,-4 27 0,8-14 45,12-50-180,-12 0 0,13 0-90,-17-8-89,0-18 269,0 4-180,0-14 180,0 18 0,16-9 0,-12 7-90,29-39 90,-13 41 540,1-39-540,-5 44 630,-16-5-361,0 1 541,0 15-360,0 10 449,0 29-449,0 4-180,0 4-180,0-2 0,0-12 0,0 5 180,0-9-1259,0-8-900,0 7 1349,0-14 630,16 13 0,5-23 0,16 6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0.5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184 75 7173,'41'-20'1529,"-8"3"-1349,-33 9 90,0 6-90,0-6 539,0 8-539,0-9 0,0 7 0,0-6 360,0 8-450,-16 0 89,-5 0 1,1 0-270,3 8 270,1 2-90,12 1 90,-29 14 180,13-13-90,-17 31-90,16-29 180,-11 35-450,28-35 0,-13 29 0,17-23 180,17 16 0,3-24-270,17 4 90,-17-16-180,13 0 270,-13 0-360,1-8 180,-5-2 180,-16-9-540,17-16 91,3-3 539,1-9-270,-5 2 540,-16 24-91,0-3-89,0 22 450,-16-7-360,11 18 539,-11 17-539,16-3 810,0 36-541,16-35-179,-11 27 0,11-22-3302,0 8 3122,5 0-148,16 8-841,-1-23 179,1-5-1439,-16-28 2069,28-39 0,-41 14 0,25-25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2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75 8252,'-41'0'990,"9"0"-630,32 0 2428,0 0-2518,16 0-4162,-12 0 4072,29 0 859,-29 0-769,29 0-90,-13 0 360,50 0-630,-42 0 180,54 0-180,-41 0-270,49 0 180,-29 0 0,-7-3 0,-5-3 90,-21-4-89,21 0-181,-32 2-360,-13 0-1619,28-3 4832,-27 1-2493,11 2 0,-32 16 0,-5 3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9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7892,'0'10'450,"0"-1"2429,0-9-2430,16 0-179,-12-9 90,29 7-270,-13-6 90,1 0 180,11-2-450,-11 0 360,-1-15-540,-3 13 360,15-31-720,-24 20-270,25-28 631,-33 28-91,0-28 270,0 29-180,0-29 180,0 29 90,-33-14 90,25 26-3392,-24 2 3662,15 8-180,13 0 0,-29 0-90,29 8 179,-12 2 181,16 18-180,-16 0 180,-5 25-360,1-12 3751,3 36-3301,17-9-360,17 0-90,-13-7 540,29 8-271,-29-23 271,12 31-360,-16-38 270,33 6-540,-25-25 0,41-3-90,-29-17 180,1-9-450,-5-1 270,17-24 0,-9 3-2024,9-15 0,4-2 765,20-1 1236,-36-3 1,-1 2 0,29 9-1,-28-13 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0.69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75 13394,'21'-21'3526,"-5"5"-2231,-16 16-1061,16-8 13,5 6-363,-1-6 310,-3-1 74,15 7 139,-7-7-643,28 9-870,-16 0 926,0 0-1405,32 0 1426,-40 0-828,36 0 282,-61 0-691,13 9-369,-17-7 2009,0 15-116,0-7 1,0 8-1,0 1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13035,'0'28'3134,"0"6"-2089,0-13-253,0 14-406,0-6-69,0 15 50,0 12-113,0-7-100,0 37-1953,0-50-720,0 16 2419,0-44 1,16-8-1,5 0 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.5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38 7533,'-41'0'629,"8"-8"-179,33 6 1169,0-15-1259,0 15 539,0-6 1,0 8-540,0 0-180,16 0 89,5 0 721,-1 0-3752,13 0 3121,-13 0-89,17 0-270,0 0-90,0 0-629,16 8-1260,-29-6 809,42 7 4203,-58-9-6631,25 0 3058,-33 0 315,0 0 0,0 8 0,0 2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6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76 7303,'44'0'899,"-24"0"2078,33 0-2437,-33 0-91,24 0 1,-1 0 90,17 0-226,-16-4 1,3 1-180,0 3 0,-1-2-135,17-11 135,-11 13 0,-10-2 1094,-29-11-1454,35 5 0,-2 1-674,-36-3 719,30-4-810,-40 14-179,-13 0-90,9 0-180,-22 0-180,22 0 1796,-22 14 1,22-4 0,-9 11-1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.8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10771,'20'29'1799,"-3"6"-1349,-17-7-91,0 17-89,0 2 270,0 33-540,0 5 90,16 2-4342,-12-16 4432,13-26-220,-17-8-409,0-17 449,16-20 0,-12-20 0,12-16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1 287 7443,'0'29'1169,"0"-11"-6469,0-1 5479,0-15 1680,0 6-1499,0 0-90,0-6 769,0 6-1129,0-8 90,0 0 360,0-25 2942,0 11-3302,0-29 0,0 23-540,16-31 450,-12 26 0,29-18 90,-29 8 450,12 5-270,0-7 90,-11 2-180,11 23 270,-16 4-270,16 18 359,5 41-269,-1-17 90,-3 36 0,-17-7-180,0-3 90,16 12-360,-12-34 180,12-11 90,-16-19-540,0-16 180,17-27 90,-13 11-180,5-25 1,-2-2 269,-7 17 90,0-41 90,0 49-90,17-11-90,-13 6 90,28-3 90,-28 23 90,13 3-90,-17 16-1,0 27 1,0-11-90,0 36 0,0-30-269,0 32 269,0-22-412,16 6 2211,-12-20-180,29 1-1619,-29-15-630,12-12 181,-16-20 89,17-34 180,-13 22 502,12-36-412,-16 44 90,0-19 0,0 16-90,17-1 0,-13 7 270,12-3 0,-16 22-90,0-7 449,16 18 990,-11 33-899,11 1 359,0 45-1079,-12-45-809,29 25-2429,-13-46-1503,17 5 4021,-16-19 810,-5-8 0,-16-16 0,0-5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5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573 1 11041,'-20'8'989,"-13"2"-629,29 8-5841,-12 9 5841,-1 2-483,-3 8 303,0 7 270,-30 4-90,10 23-832,-18-12 651,21 22-89,-4-24 0,1 0-90,7 13-180,-9-1 1,-2-3 985,7-22-1165,17 10-1800,20-46 1709,4-18 438,45-17-708,-41 7 720,58-23 0,-42 12 0,29-14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9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0 332 7533,'0'21'1349,"0"-5"-989,0-8 359,0-6-269,0 6 180,0 1-450,0-7 179,17 7 91,-13-9-360,12-9 450,1-9-360,3-3 719,33-46-989,-28 38-2852,7-47 2762,-15 54-180,-13-29 270,12 20-180,-32-6 91,-5 10 269,-15 17-1,15 1 3214,5 9-3214,16 0 181,-33 17-270,25-5 450,-25 23 0,17-6-180,12 0-1,-13 6 91,17 10 0,0-13 270,0 36-181,17-36-89,-13 22 0,12-1-270,1-21-2942,3 36 3032,17-44-1889,16 11 989,-28-43-764,24-17 0,0-11-2384,-17-36 2788,12 22 1,-2 0 512,-21-15 0,11 11 0,-11 18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5.5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6543,'0'-21'990,"0"4"-181,0 9-539,0 6 270,0-6 179,0 16-89,0-6-270,0 23 90,0-13-1,0 31 91,0-12-180,0 14 269,0 32-449,0-30 45,7 12 0,2 1-3437,-5-13 3302,12 31-540,-16-49 360,17-35 0,-13-1 180,12-28-180,-16 17 180,17 0 0,3-1 3392,0 1-3482,-3-1 180,16-7-180,-25 6 360,41 1-180,-45 11 1259,45 33-1259,-41-3 359,25 47-269,-33-26-3122,-17 51 2942,13-57 27,-45 47-207,41-68 90,-57 25 90,57-39-810,-58-2 541,58-10 2012,-58-41-2463,58 25-2338,-24-50-1051,32 60 3299,0-25-1169,16 30 1889,4-7 0,1-1 0,-5 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5.0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56 7353,'-41'0'2428,"9"0"-2068,32 0 1259,0 0-1169,16-8 270,4 6-181,1-14-359,12 14 270,-13-6-270,0 8 90,13 0-450,4 0 270,-13 0 90,26 0-2609,-30 0 1709,17 0-989,0 0 900,-17-8-1530,-4 5 1979,-16-5 360,0 8 0,0 0 0,0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5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11131,'-20'9'719,"4"1"-359,16 16-90,0-5-90,0 5 0,0 1 0,0-7-90,0 15 269,0-6-449,0 16 90,0-23-1169,16 19-1529,4-29 989,1 7 1709,-5-11 0,-16-8 0,0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6.0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8162,'-21'0'990,"5"0"-271,16 0 1890,0 0-2429,16 0 0,-12 0 179,29 0 271,-29-8-3842,29 6 3482,-13-7-328,1 9 238,-5 0-90,1 0-90,3 0-1349,33 0 809,-12 0 360,-4 0-90,-21 0 90,-16 9 1925,17-7-5073,3 14-428,1-14 3756,-5 14 0,-16-14 0,0 6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6.2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7713,'0'-20'1259,"0"3"-899,0 17 539,0 0-449,0 8-270,0 11 359,0 9-269,0 9 45,0 15 0,0 6-495,0 31-1561,0-26 0,0 1 1741,0 15-3879,0-15 3519,0-32-95,0 1 1,0-42 0,0-1-1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7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11041,'16'46'1529,"-12"-7"-1349,12 6 180,-16 16-181,0-18 1,0 18-360,17-15 270,-13-8-270,12 24 180,-16-21-179,0 12 89,0-33 90,0-4 90,0-24-180,0-2 0,0-8 180,17-33-90,3 16-90,0-35 0,-3 40 90,16-14 0,-25 32-90,57-12 90,-57 22 90,58 10-90,-58 4 180,41 40-90,-45-20 359,12 38-179,-16-29 270,-16 20-180,-4-30 89,-17-5-3661,0-18 3302,0-8 450,-16-16 269,-21-21-719,29 4-1079,-4-34-1350,49 34 540,17-12 1350,-13 19 449,45 8 0,-8 7 0,32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8072,'-17'-8'630,"-10"1"180,24 7-271,-10 0-179,13-7-90,0 5 180,0-5-91,0 7 991,0 0-1080,13 0 989,17 7-1079,-10 2 359,34 6-359,-34-7 630,50-1-630,-47-7-450,17 0 270,-13 0-1349,6 0 719,14 0-1529,-17 0 1350,-16 0-1710,-14-7 1710,0 5 269,0-4 540,-27 12 0,20 3 0,-20 6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4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74 110 9062,'-41'0'1529,"9"0"-1259,32-8 269,0 6-359,0-6 180,0 8 1889,0 0-2069,16 0 0,-12 0-270,29 0 90,-13 0 180,17 0-810,0 0 360,0 0-899,16-8 539,-12 6-1169,12-15 1439,0 15-1618,-28-14 1528,7 6 450,-32-8 0,0 7 0,0 3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4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0 111 7623,'0'-39'539,"0"12"-359,0 19 0,0 0 360,0 6-180,0-14 179,0 14-269,0-7 90,0 9 270,0 0-271,0 9 541,0 25-630,0-9 359,0 67-3841,0-53 3392,0 39-630,0-33-1618,17 18 1168,-13-28 900,12 5 0,1-40 0,3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5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8432,'0'-21'3598,"0"5"-3238,0 16 449,0 0 181,33 0-540,-25 0-1,25 0-179,-1 0-90,-23 0-180,23 0 180,-15 0 90,19 0-90,5 0-360,13 0-450,-1 0 1,-29 0 359,9 0-2249,-33 0 540,0 0 0,0 0 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5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9871,'-41'88'4948,"8"-10"-4769,33-50-358,0 7 89,0-6-540,0 0 450,0-3-719,0-7 359,0-1-4407,0 0 4947,0-7 0,0 5 0,0-6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6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1 664 13110,'37'-8'719,"-17"-3"-899,29-15 180,-41 5-90,25-13 0,-17-3-4251,5 6 4431,16-12 320,-17-2-680,-3 5-90,-1-38 180,-12 35-90,-4-35 180,-4 45 90,-29-26-90,13 45 90,-17-28 3392,16 38-3122,-28-12 0,41 16-270,-25 8 180,33 2 0,0 26 180,0 10 89,0 28-359,0-15 90,0-3 0,0-1-90,0-6 90,16 10 0,1 1-90,-9-7 90,23-9 0,4 0 179,-11 13-179,30-10 0,-18-12 0,1-25 0,0-1-90,-17-18-90,-3-1 180,-1-17-90,5 7-180,-1-23 180,-4 21-180,1-38 90,-13 36-4498,12-36 3149,1 38 1349,-13-5 0,12 11 0,-16 5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0.7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19 14051,'37'0'7645,"33"0"-7555,-25 0-90,8 0-5570,-4 0 5570,-41 0 1499,74 0-1410,-53 0-89,19 0 0,6 0-89,7 0 133,-9 0 1,3 0 135,39 0 680,0 0-770,-4 0 0,-17 0-90,1 0-1000,-21 0 1,0 0 999,13 0 833,-15 0 0,0 0-833,6 0-500,17 0 500,-1 0 180,17 9-234,-45 1 44,16-7 0,-7 4-106,-38 9 9,47-13 1,5-4 2931,-35 10-2771,34-8 1,1-2-21,-35 1 523,23-4 0,2-1-196,-13 3-255,15-2 0,3 0 294,2 4-1484,-13 0 0,-1 0 971,6 0 273,16-8-19,-15 6-247,11-6 254,5 0-1160,-20 2 0,2 1 1060,42-5 121,-42 5 1,-5 1-59,-10 4 69,40 0-355,-36 9-93,29-7 217,-21 6-130,33 1-32,-20-7 179,-6 2 0,2 0-68,16-12 223,-17 2 0,1 1 2275,20-5-2074,-13 5 1,1 1-290,11 4 140,-18 0 0,-3 0 3260,1 0-3414,8 4 0,-3 1 17,-12-3-152,28 2 1,3 0-12,-15-4-171,-17 0 1,0 0 220,17 0 77,-29 0 90,28-8 156,-12 6-77,-16-7 240,57 9-333,-48 0-1716,27 0 1,1 0 1639,-25 0-1121,23 4 0,-5 1 1198,-38-3-214,41 6 0,3 1 176,-23-7-81,37 6 1,2 0-9,-36-6 10,10 2 0,1 0-50,-11-4 49,33 0 234,-45 0-114,13 0 0,-1 0 92,-25 0-116,42 0 1,4 0 84,-25 0-55,17 0 1,-5 0 2236,-36 0-2322,27 0 0,2 0 0,-25 0 135,32 0 0,5 0-45,-5 0 0,6 0 0,-3 0-1,-19 0-29,7-1 0,3 2-259,19 7-159,-13-6-1556,17 7 1746,-62-9 168,17 0 180,16 0 2560,-28 0-2751,24 0 210,-29 0 158,34 0-214,-30 0 2989,9 0-3042,-33 0-630,0 0 630,-17 0-1529,13 0 629,-12 0-2968,16 0 2069,-16 0 1709,12 0 0,-29 0 0,12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4.5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38 7533,'-41'0'1709,"8"0"-900,33 0 1,0 8-450,0-6 89,0 14-3211,0-5 3482,0-1-271,0 7-179,0-15 90,0 14 1349,33-14-1529,-25 6 90,25-8 3212,-17 0-3302,-12 0-1,29-8-808,-29-2 539,12 0-450,-16-15 450,0 21-180,0-21 270,-16 15-269,-4-8 269,-1 7 89,5 3-89,16 8-89,0 0 268,-17 0-89,13 0-90,-12 8-90,0-6-89,11 15 538,-11-7-359,16 0 0,0 6-629,0-14-2250,0 6 1710,0 1 1169,0-7 0,16 7 0,5-9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6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1841 11041,'41'-10'0,"-9"-7"0,-15 15 90,3-14-90,17 14-4342,-17-14 4432,13 14 590,-12-23-680,15 21 360,34-29-360,-25 21 359,8-6 91,-4 1 0,25-2-360,-9-1 90,6 8 0,-7-2-90,-31-5 44,33 3 1,-1-3 45,-32-11-135,25 7 0,2 1-135,-15-7 135,12 7 0,5 1-45,20-9-45,-28 7 0,2 1 90,-2 7 0,-2 1-45,26-20 0,12 21 90,-49-11-649,24 13 559,-24-7 180,0-1-481,41 1 391,-53 0-1067,36-4 0,5 0 887,-17-2 135,6-2 0,0 1-135,-1 4 24,15-5-24,-15 7 611,11 9-521,-44 1 2181,40 1-2092,-24 6-89,0-14 90,41 6 2794,-37-8-2794,45 0 1182,-33-1-1272,29-15 90,-41 11-90,41-12 90,-62 17 0,42-1-90,-58 9 270,57-7-450,-24 7 90,16-16 180,13 14-90,-13-21 0,1 20-45,-5-3 0,-4-3 45,-17-1 90,26 2 0,-1 1-3318,-28 5 3228,24-12 240,-4 14-420,8-9 180,21-7 0,12 5-90,-33-5 270,-4 15-90,-16-5-90,0 6 270,49-17-270,-37 15 180,3-5 0,-2 1-180,-9 12 3482,-4-21-3392,-4 15-180,-29 0 180,12-6 0,0 13-90,-12-5 90,13 8-90,-17 0 359,0 0-359,16 0 180,-12 0 0,13 0-90,-1 0 90,-12-8-180,12 6 90,-16-6-90,0 0-3302,0 6 3302,17-6 90,3 8 90,1-9-90,11 7 180,-11-14-270,-1 6 269,13 0 3213,-29-7-3302,13 15-90,-1-7-180,-12 1 180,12 6-270,1-5 180,-13 7 180,12 0-180,-16 0 270,0-9 0,0 7-90,0-6-180,0 8 90,17-8 0,-13 6-900,28-6-359,-28 8 629,13-8 180,-17 6-3957,0-7 1618,0 9 2114,0 0 1,-17 0-1,-3 0 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1.7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37 277 7263,'-20'-10'360,"4"2"-360,16 8 90,0 0-180,0-8 90,0 6-90,0-7 90,0 9 0,0 0 90,0-8 179,0 6-269,0-7 180,0 9 3328,0 0-3688,0-8 180,0 6-89,0-6 178,0 8-89,0 0 180,16 0-90,-12 0 0,29 0 180,-29 0 0,12-8 90,-16 6-270,0-6 180,17 0-91,-13 6-89,12-15 0,17 7-449,-9-8 269,29 7-180,-32-5 270,12 14-180,-13-14 90,0 14 0,-3-6 360,-1-1-90,-12 7-180,13-6 719,15 0-539,-23 6-270,23-14-90,1 14-629,-25-15 269,25 15-899,-33-7 719,0 18 720,0 1 0,-33 9 0,-8-1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2.6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1 239 9422,'0'-20'899,"0"3"-539,0 17-180,0 0 0,0-8 0,0 6-1,0-6 1,0 8 360,16-9-360,-12 7 540,29-14-541,-13 6-268,17 0-3214,-17-7 3303,13 15 0,4-22 0,4 11 0,45-21-629,-41 13-720,24 3 1349,-32 10 0,-16 8 0,-5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9152,'-33'0'1259,"6"0"-719,27 0 2248,0 0-2338,14 0-90,-11 0-1,24 7 1,-24-5-180,10 4-90,1-6 0,2 0-989,28 0 899,-24 0-720,33 0 540,-33 0-1529,24 0 630,-28 0 449,11 0 0,-24 0-1169,11 0 951,-1 0 0,4 0 0,13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1 221 10501,'0'-21'1349,"16"5"-1349,-12 8 180,29 6 0,-29-14-450,12 14 270,1-15 0,-13 7 180,29 0-810,20-15-2762,-25 21 1324,38-21 875,-46 23 1193,50-22 0,-25 12 0,24-15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0 221 8882,'0'-20'809,"0"3"-269,0 9-90,0 6-90,0-6-90,0 0 89,17-2-179,3-9-90,33-8 90,-28 15-3418,57-20 2159,-54 28 1079,58-21 0,-45 15 0,12-9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0 258 8342,'17'-39'2789,"3"-4"-1980,17 23-809,0-7 90,-1 9 90,1 0-180,-16-1-5660,11 0 5750,-11 9-1362,48-6 1092,-40 6-1137,36 0 1317,-44 2 0,-1 8 0,-3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4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0 167 7533,'0'-21'539,"0"-4"-179,0 23-90,0-6-90,0 0 0,0 6 0,0-7-90,0 1 180,0 6-1,17-14-269,-13 6-180,45 0 180,-41-6 0,25 5 0,-17 1 0,5 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5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19 8612,'-21'-10'1169,"5"2"-809,16 8 1259,0 0-1169,16 0-540,-12 0 90,13 0 0,-17 0-2429,0 0 2429,0 8 0,0-6 0,0 6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1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7533,'0'19'0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7533,'0'36'0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7533,'-37'20'180,"17"-3"89,3-17-89,17 0 0,0 8-719,0-6 539,0 6-900,0-8 742,0 0 1,17 0 0,3 0-1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5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7533,'-37'50'0,"0"-7"0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7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7533,'-20'21'-1080,"3"-4"900,17-9 90,0-6 1,0 14-91,0-14 180,0 7 0,0-1 0,0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60 130 9332,'-16'0'1169,"-11"0"-989,24 0 0,-11 0 0,14 0 809,0 6-449,0-4 539,0 11 2204,70 11 0,21-6-3103,-38-15-225,35 16 0,-12-15 45,-63-47 180,-13 10-539,0-11 269,-13 21-90,-17-12-1260,-4 23 1,-36-15 1169,33 26-4137,-46 14 3957,46 5 450,-20 19 0,41 0 0,2 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8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7173,'-20'31'0,"3"-6"0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6543,'-20'20'-449,"3"-4"449,17-8 0,0 3 0,0 7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2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7083,'-20'29'-120,"3"-2"0,17-9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3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6183,'0'21'0,"0"-5"-5840,0-8 5840,0-6 1499,0 6-1499,0 0 0,0 2 0,0 8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5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7173,'-20'20'360,"4"-4"-180,16-16-720,0 0 630,0 9 0,0-7-720,0 6 360,0-8 225,0 0 0,0 8 0,0 3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7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6813,'-21'20'540,"5"5"-270,16-23-180,0 14-180,0-14 90,0 14 90,0-14 0,0 15-990,0 1 270,0-5 630,0 11 0,0-14 0,0 9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8.1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7623,'0'21'359,"0"-5"-179,-17-8-629,13-6 269,-12 14-540,16 3 720,0 1-180,0-1 0,0-11 180,0 0-180,0 2-269,16 8 449,-12-7 0,13 5 0,-17-14 90,0 15 0,0-15 269,0 14-359,0-6 450,0 9-360,0-9-90,0 15 90,0-21-90,0 36-180,0-34 0,0 35 0,0-36-359,0 28 449,0-29 90,0 20 0,0-22 0,0 14 0,0-14 0,0 15 0,0-15 0,0 15 270,0-15-91,0 14 541,0-6-360,0 0 359,0 6-539,0-6-540,0 9-359,0-1 269,0 1 270,0-9 180,0 15 0,0-13 0,0 14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8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7533,'-21'41'359,"5"-8"-628,16-33 21,0 0 1,16 8 0,5 2-1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9.5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8882,'0'-20'1169,"0"3"-719,0 17 270,0 0-630,17 0 89,-13 0-892,29 0 893,-13 0-630,33 0 450,-12 0-270,12 0 1,-32 0-541,28 0-89,-25 0 899,46 0 0,-46 9 0,9 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9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20 8252,'-41'-10'990,"8"1"-541,33 9-89,0 0 0,0 9 180,0 1-180,0 8-1,0 1-179,0 7-90,0 3 0,0 8-809,0 24 629,0-18-900,0 51 900,0-57 90,0 31 0,0-40 0,0 8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60 181 8252,'0'-17'900,"0"-3"-630,-13 18 89,10-5-179,-11 1 540,14 4 89,0-5-539,0 7 180,0 0-90,0 7-90,0 8 179,0 22 181,0 22-180,0 25-270,0-5-1,0-22 1,0-1 0,0 6-360,0-10 1,0-5 179,0-19-540,0 5-360,0-33-809,0-27 1170,0 7-900,0-49 989,0 32-270,0-47 540,0 47-90,0-39 180,0 34 180,0-16 180,0 26-90,0 3-180,0 15 720,0 5-540,0-4 539,0 4-4111,0 1 3572,0-6 180,0 6 360,0-14-2629,0 13 1999,0-11 360,-13 18-1,9-5 2000,-9 7-2269,13 0 809,0 0-899,0 7 0,13 1 180,-9 7 3302,9-6-3482,-13 11 89,0-10 91,14 11 0,2 8-90,1-4 180,23 25-360,-33-17-90,33 4 0,-37-22 270,24-8-90,-10-7-180,-1-27-3392,11 14 3392,-10-30-90,-1 14 0,24-30-2448,-33 16 2448,33-7 0,-36 21-90,22-1 180,-22 12 2359,9-9-2359,-13 26 450,0-6-180,0 20 3481,0 4-3301,-13 20 360,9 8-360,-9-5 719,0 43-629,9-36-1,-3 14 1,1 3-427,6 13 22,6-21 0,1-1 45,-3 6-1170,22-4 1080,-22-32-2428,9-3 2158,-13-16-2878,0-19 2788,0 3-202,0-12-428,0 7 990,0-6 0,0 4 0,0-5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0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12120,'0'-10'900,"17"2"-541,-13 8-5839,29 0 5750,-13 0 1498,0 0-1588,13 0-40,-12 0-500,15 0-1529,1 8 270,0-6 3482,0 15-2582,-17-15 719,-3 6 0,-17-8 0,0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0.4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9512,'-21'16'1529,"5"5"-1080,16 16-179,0 0 0,0-1-90,0 1 0,0 0 0,0 8 0,0 43-1530,0-39 361,0 27 809,0-66 180,0-2 0,0-8 0,0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1.7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37 350 7533,'-20'20'1169,"3"5"-719,17-23-90,0 7-91,0-9 271,0 0-360,0-9 0,0-1 0,0-9 0,0 1-270,0 0 180,0-1 90,17-7-180,3-11 90,1 6-180,-5-20 180,-16 29-270,33-29 270,-25 36-360,25-26 360,-33 29-180,16-6 90,-12 10 180,12 8 0,-16 0 359,0 32-449,0-7 90,0 20 90,0-10-180,0-15 180,0 14 179,17 20-359,-13-20-269,12 18-1,-16-42 360,17-2-360,-13-8 0,12-8 270,-16-2-450,0-9 90,0-7 90,16-3 0,-11 0 90,27-6-90,-28 15 180,29-14-90,-29 21 0,29-19 180,-29 28 180,12-13-180,-16 17 720,0 8-540,0 3 269,0 39-269,0-23 0,0 32-180,0-47 180,0 29-720,0-26-2852,0 11 3302,0-18-90,0-8-90,17 0 0,-13-16 180,29 12-180,-29-36 0,12 25 3213,0-28-3123,-12 22 0,29-13 0,-29 14 90,29-7 0,-29 17 180,12-15-180,-16 13 629,0-7-269,0 11 90,0 24-90,0-3-90,0 14-91,0-1 1,0 27-450,0-18-449,0 24 449,17-38-1709,-13 14 990,12-23-450,1 20 1079,-13-19 360,12 13 0,17-7 0,8-1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2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38 9062,'0'-21'989,"0"5"-449,0 16-360,0 16 360,0 5-181,0 8 271,0 21-270,0-8 0,0 37-360,0-28 269,0 0 1,0 0-360,0-4 135,-8 5 0,-1-2-45,5-15-180,-12 16 0,16-40-179,0-11 269,16-11-180,-12-15 180,13 5-90,-17-5 270,0 8-180,0-1 90,16 9-360,5-14 270,-1 20-90,13-13 360,-13 17 0,1 0-90,-5 0 90,-16 17 180,0-5 359,0 23-449,0-15 360,-16 14-450,-5-13 270,-32 13-271,28-13-448,-24 6 179,29-17-720,-1 6-1259,-11-14 180,28 6 1530,-13-8 359,17 0 0,0 0 0,0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2.5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8072,'-20'0'540,"3"0"360,17 0 988,0 0-1528,33 0 0,-25 0 90,58 0-90,-42 0-91,46 0-314,-13 0 585,0 0-181,13 0 361,7 0 0,1 0-541,4 0 1,-17 0 0,10 0 0,-14 0 0,-12 0-630,37 0 360,-66 0 90,13 0-180,-29 0-269,28 0 89,-27-8-540,11 6-1888,-49-7 1709,25 9-855,-57 9 1305,40 1 629,-28 8 0,32 9 0,5 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3.0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37 313 7533,'-20'8'719,"3"-6"-629,17 7 1439,0-9-719,0 0-270,0 8-1,0-6 451,0 6-541,17-8 451,3-8-720,17 6 180,16-31-180,-28 27-360,24-43 180,-45 35 0,29-46-180,-29 36-180,12-36 450,-32 38 90,-5-21-180,1 31 180,-29-5-180,40 17 90,-23 8 90,15 3-1,13 7-89,-12 9 450,16-7 0,-16 31 359,12-1-179,-13 23-360,17-16 1079,17 29-1169,3-41 539,33 33-989,-12-56 270,45 3-539,-57-42-1036,19-3 1,2-4-45,-5-20 1529,0-2 0,0-1 0,-4 2 0,-9-24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0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12210,'86'-9'1619,"-20"-8"-5327,7 15 2629,-40-6 1122,-17 8-223,5 0-833,-1 0 113,-3 0 361,-17 0 539,32 8 0,-24-6 0,25 7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2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9871,'-20'18'1619,"3"9"-809,17 10-540,0 1 0,0 7-90,0-8 269,0 0 181,0 17-630,0-14 180,0 6-630,0-4 90,0-19-6450,0 11 6271,0-23 466,17-3 0,3-16 0,17-2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7533,'-41'0'1529,"8"0"-810,33 0-179,0 0 90,0-8 179,17 6-359,-13-6 360,29 8-451,-13 0 271,33 0-450,-28 0-540,40 8 0,-57-6-1439,58 14 720,-58-14-2519,57 6 3598,-56-8 0,23 8 0,-32 3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8.0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9422,'0'29'2068,"0"-2"-1708,0-9 0,0 0 0,0 1 0,0 7-91,0 3-5749,0 8 5480,0-1 1409,0 2-1814,0 16 0,0 1 405,0-7 0,6 5 0,5-6 0,9-29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60 8162,'-17'-15'1080,"4"7"-451,-1 1-179,11 7-180,-11-7 0,14 5 989,0-4-539,0 6 89,0 0 1,0-7 1259,27 6-1710,-20-6 1081,46 7-1261,-46 0 361,46 0-360,-46 0-90,33 0-3392,-36 0 3122,22 0 90,-9 0 90,26 0 90,-23 0-1079,34 0 539,-47 0-1439,33 0 1169,-37 0 2044,24 0-2134,-24 0-2428,-16 0 2158,6 0 91,-20 7 539,14-6 450,-4 12 0,-26-4 0,-4 6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8.7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241 56 8702,'-20'-29'1799,"4"11"-7100,-1 10 5571,13 8 1319,-12 0-1409,16 0 629,0 0-539,-17 0-90,-3 0 360,0 8 1039,-13 2-1309,12 16-90,1-5 90,4 6 89,-1 48-359,13-34 180,4 29-450,4-46 3483,45-13-3303,-41-10-180,58-2 180,-58-26 0,25-2 90,-33 0 0,16-22 0,-12 27 180,13-19-180,-17 25 899,-17-9-719,13 14 90,-12-3-180,16 16 1169,0 33-899,0-17 450,16 52-451,5-36-3211,-1 38 2492,29-37-1997,-24 10 1368,44-33-3239,-12-10 4228,17-18 0,-17-11 0,-3-8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9.7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74 13739,'21'-11'1080,"12"3"-811,-13 8 1,0 0-90,13 0 90,-12 0 629,32 0-539,-12 0-1439,28 8 1079,-11-6-4857,-18 7 3867,10-9-719,-46 0 900,12-9-361,-32-9 1170,12 6 0,-29-13 0,12 15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9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7533,'-20'-20'1709,"3"3"-900,17 17-269,-16 0-180,12 0 0,-13 0 449,17 9-359,0 1 629,0 49-719,0-14-630,0 52 180,0-38-539,0 37-219,0-35 0,0 2 0,0-27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0.6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7713,'-20'61'6746,"4"7"-12317,16 8 5751,0-5 270,0 9 234,0-19-684,0 2 852,0-11-852,0-30 90,0 5 0,0-11 0,0-14 3118,16-18-3118,4-7 646,1-38-646,-5 20-90,17-20 90,-25 30-540,58-12 270,-58 31-3301,41-5 3391,-45 26 0,29 17 180,-13-3 179,1 53-89,-5-48 630,-16 48-180,-33-54-2089,9 21 1908,-13-31 2899,-12 13-3078,8-23 360,-16-10-1530,3 4 360,34-29 540,4 21 0,48-23 0,9 15 0,33-7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2.6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74 11131,'0'-31'989,"0"6"1,0 25 89,0 0 90,33 0-719,-25 0 0,41 0-180,-28 0-360,32 0-90,-12 0-180,28-8-3122,-28 6 2043,12-6 449,-32 8-1618,12 0 1708,-29 0 900,28 8 0,-44-6 0,8 6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2.9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18 8612,'-20'-10'1169,"3"2"-269,17 8-450,0 8-91,0 3 1,0 7 450,0 1-360,0 7-181,0 3 91,0 8 450,0 32-630,0-24-225,8 6 0,1 1-1215,-5-8-2517,12 43 3777,-16-55 0,17 11 0,3-25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3.3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7533,'-20'10'2338,"3"-1"-1348,1-1-540,12-6-1,-12 6-179,16-8 2069,0 0-1889,16 0-181,-12 0 811,12 0-3843,17 0 3123,-25 0 630,58 0-631,-58-8 1,41 6-450,-12-6 270,-13 8-90,42-9 90,-58 7 1773,57-6-2043,-56 8-1709,23 0 630,-32 0 179,17 0-1079,-13 0-1619,12 0 2609,-16 0 1079,0 0 0,0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3.5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18 7533,'-20'-10'2069,"4"2"-900,16 8-540,0 8-89,0 2 180,0 9-4522,0 7 4522,0-5-410,0 13 679,0-4-532,0 14 263,0 28-720,0-11-180,0 35 0,0-52-2698,0 6 5105,0-39-2227,0-3 0,16-8 0,4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6.59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405 0 8255,'-37'27'3151,"17"-7"-2430,-13 7-271,13 0-180,-1-7 90,-12 15 90,13-7 270,-33 34-359,12-3-181,-12 6-216,16-11-323,16-9 179,5-15-1259,16 6 720,0-26-3059,0-10 3237,16-10 541,5-42 0,-1 18 0,-3-28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6.90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37 0 11943,'-21'19'902,"5"-9"-6112,49 15 5929,-25-5 1236,41 25-1416,-29-6 783,1 6-783,44 8-359,-52-12-270,26-2 0,3 0-90,-17 4-540,28 26 3405,-32-47-3765,11 3 1589,-28-25-4917,13-8 3560,-17-11 0,-17-9 1,-3-8-1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7533,'-17'8'2158,"4"-1"-1798,-1-1-90,11-4-90,-11 4 989,14-6-89,0 7-810,0-5 719,14 5-90,3 0-539,-1-6 1529,24 6-1529,-20-7 629,37 0-809,-37 0-90,34 0-719,-48 0 359,48-7 270,-48 6-90,21-6-900,-13 7 451,2-7 269,1 5 0,10-11-1529,-24 11 720,24-11-1170,-11 4 1529,1-5-1438,-4 5 2158,-13 2 0,0 7 0,0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0.24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316 85 7715,'0'-21'1083,"0"4"-901,16 9 87,-12 6-89,12-6 0,-16 0 180,0 6-180,0-6 900,-16 0-901,-4 6-90,-17 2 180,16 10 271,-44 41-450,20-8 0,-12 20-1759,8-18 1669,28-8-89,1 0-180,36 8 90,9-23-181,28 3 269,-16-25 0,-1 0 90,1 0-719,-16-8 2389,11 6-2390,-11-31 452,-1 11 0,-3-24 180,-17 18-445,0 1 625,0 17 989,0-23-989,0 27 719,0-27-630,0 31 539,16-6-270,-12 24 176,12-4-86,1 32 90,-13-6-89,12 26-91,17 9-179,-25-21-181,41-1 91,-28-33-3393,15 1 3393,-15-9-1170,12-1 539,-13-9-1888,17-17-1009,0 5 2718,-17-23 630,13-10 0,-13 4 0,17-12 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8.83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479 56 7992,'0'-21'952,"0"5"-695,0 8-39,0 5 165,16-5-134,-12 8-667,13 0 740,-17 0 488,-17 17-545,13 3-72,-12 9 180,-17 22-145,-2-3 1,-3 2-215,6-11 1,-2 0-422,-19 27 0,4-3 197,8-12-199,-12 18-122,16-38-2912,0-4 3420,17-27 1,3-18 0,17-11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9.14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37 8082,'0'-20'502,"0"3"-425,0 17 1015,0 0-418,0 8-178,0 3-103,0 7-3401,0 9 3606,16-7 46,21 48-498,4-31 41,-14 17 1,-1 2 20,11-9-72,0 31 284,16-1-3319,-12-5 2864,12 11-425,-32-13 204,-5-48-1706,-16 11 1181,0-31 796,0 7 0,0-9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9.56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 7723,'-41'0'1079,"9"0"-719,32 0 179,0 8-86,0-6-31,0 6-198,0 0 798,32-6-576,-7 14 86,28-14 275,0 7-631,-1-8 1,3-2-54,30 1-478,0 0 0,2 0 326,-35 0 0,-1 0-270,28 0 0,1 0-57,18 0 274,-24 0-1175,-9 0-1975,-57 0 3231,25 0 1,-33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0.8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38 13569,'17'-10'1228,"-13"2"-721,12 8-221,1 0-150,3 0 14,17 0-81,16 0 95,-29-9-412,42 7 123,-58-6-2773,58 8 1459,-58 0-270,41 0 989,-45 0 271,12 0-901,-16 8 846,0 3 521,0 7 0,-16 1 1,-5-1-1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1.09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0 15188,'53'0'810,"-12"0"-6291,12 0 3682,-32 8 1147,28-6 385,-25 6 267,30-8 0,-18 0 0,1 0 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2.9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0 268 13110,'21'-29'359,"-5"3"-89,-16 7-360,17-7 720,-13-19-450,28 12-90,-27-2 0,11 18-180,-16 7 180,0 0 90,16 2-270,5 0 90,-1 6 179,-4 18-179,-16 7 450,0 46-360,0-26 90,0 8 0,0 1 270,0 3-270,0 33 0,0-49-91,0-4 91,0-25-989,0-18 629,0-13-180,17-7-180,3-32-89,1 1 449,-5-9-180,17-1 90,-25 22 360,41 8 0,-45 4-90,13 16 90,15 1 360,-24 8-270,25 10 719,-33 27-629,17 3 0,-13 15 270,12-8-91,-16 0 271,0 16 0,0 4-541,0 1 271,0 11-450,0-36 0,0 10-450,0-33 181,16-18-271,-12-4-360,13-40 361,-17 12 89,33-24 270,-25 17-90,24-15 0,1 22 360,-25-6-180,25 20 270,-17-1-270,5 7 360,16-7-270,-17 17 720,-4 10-630,-16 10 449,17 17-359,-13-7 540,12 7-180,-16-9 809,0 25-989,0-18-1,-16 42-449,12-42-809,-13 43 269,17-44-1888,0 19 2158,0-24-4857,0-9 4677,0-10 540,17-2 0,3-23 0,17 5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3.5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0 8702,'-41'0'1529,"8"0"-809,33 8 89,0 10-359,0 3-180,0 13 270,0-5 269,0 33-629,0-11 359,0 8 1,0 2-360,0 7 360,0 1 0,0-1-360,0-13 179,0 15-449,0-44 90,0-15 0,0-3 90,0-25-90,0 13-180,0-28 91,0 19-271,16-13 180,5 7 0,16 1 90,-17-1 180,29 1-180,-41 8 989,58-7-899,-58 15 720,25-6-90,-17 16 269,5 19-899,-1-4 450,-4 36-450,-16-26 630,-32 36-451,23-36 271,-56 34-270,24-34-90,-16 4 90,4-21-1080,16-16 811,16-8-1710,-28-10 1529,41-3-4498,-25-30 4229,33 35-2699,0-25 2390,0 39 0,17-15 0,3 7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4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7533,'-20'0'0,"4"0"0,-1 8 0,13-6 0,-12 6 0,16-8 0,0 0 0,16 0 0,5 0 2608,-1 0-5420,13 0 3621,-13 0-359,33 0 1059,-1 0 0,3 0-1059,31 0-928,-25-1 0,0 2 838,29 8-56,-2-1 0,0 2 56,10 2-31,-27-6 1,9 0 0,-14-2-150,4-4 1230,7-1 1,1-6-1411,4-19-539,-8 11 359,-42-9 90,-32 24-1889,0 0 870,-16 16-150,12-12 539,-29 21-220,29-6 130,-12 1 810,-1-2 0,-3-2 0,-17-5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4.7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40 369 8612,'-21'0'1169,"5"8"-449,16-6-540,0 6 2069,0-8-1890,16 0-89,-12 0-90,29 0-3392,-12-8 3662,-1-2-90,13-8 539,20-25-809,-24 10-90,20-21-2268,-49 26 2358,0 1 0,0 9-180,0 0 0,0-1-270,0-7 360,0 5-270,-33-13 2538,25 21-1818,-41-3-450,28 16 3752,1 0-2853,-29 16-629,41 5 450,-42 23 719,46 53-719,-12-14-271,13-24 1,6-1-90,13 16 90,-12-19-270,46-10-1,23 0-269,-7-23-405,-6-22 1,-2-8 584,-13-8-2789,16-23 1,-3-6 2158,-25 8 540,32-9 0,0-2 0,-32 5 0,10 13 0,0-1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14189,'0'30'3148,"13"-6"-2788,4-2 90,-1-14 449,11 5 91,-10-4-631,26-1 1,-9-1 450,9-14-451,-13-8-89,13-29-180,-22 10-360,5-44 91,-26 48-1081,-26-45 1170,5 54-989,-22-14 449,26 21 181,-9 13 269,22-6-2159,-36 40 1979,34-11-2338,-35 28 2698,25 7 0,-1-13 0,4 21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5.2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1436 0 8345,'-16'27'2699,"-21"26"-2205,4-9 1,-7 4 45,-21 18 0,-5 7-271,16-8 1,0 3 0,-2-1-180,2-7 0,-1-2 0,1 1-60,1 4 0,1 2 0,2-5 105,-7 3 0,-4 3 112,4-8 0,-7 9 1,0-1-1,8-8-157,-2 6 0,1-1-90,-9 7 0,-5 7 0,12-11-540,2 13 2164,28-19-3423,-7-5 1707,32-28-3506,49-61 2159,-37 0-360,50-20 0,7-5 1303,-32-6 1,20 16 0,4 2 0,-3-8-1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5.8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7533,'0'-21'1529,"0"-4"-1169,0 23 2338,0-6-2248,0 24-90,0-3-91,0 21 901,0-5-3933,0 7 3123,0 9 1079,0 19-899,-16-5 134,6 2 1,-1-1-315,-9-1-45,9 2 0,5-3-2584,6-24 2449,0 9-180,0-35 360,0-8 2268,0-24-2448,0 10-90,17-29 0,3 6 0,1-2-180,11 3 0,-11 9 3572,-1 1-3932,29-11 360,-24 14 180,44-10-90,-44 31 450,40 18-3212,-56 32 3211,23-6-179,-32 18 360,0 1-450,-16-7 0,-4 17 180,-17-9-360,-16-5 0,28-16-90,-40-9 0,40-32-630,-28-16 270,32-4-2068,-28-50 539,41 33-90,-25-30-1439,33 46 4356,0-5 0,0 7 0,0 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6.65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9242,'0'-11'5397,"33"-5"-5217,8 14 179,32-6-539,-32 8 90,8 0-899,-12 0 359,4 0-359,12 8 539,-32-6-1529,11 14 1260,-11-14-1170,-1 15 1439,-3-15 450,-34 6 0,-3-8 0,-17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6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7533,'-20'10'1439,"-13"6"-989,29-14 539,-13 15-179,17-7-4048,0 0 3867,0 6 1833,33-13-1832,-25 5 1079,90-16-1529,-81 5-360,34-5 0,12 0 180,31 6 0,-8 2 0,-35 5 0,1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0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74 379 8072,'-20'0'1619,"-13"0"-1259,29 0 0,-12 0-180,16-8 0,0 6 180,0-23-450,0 13 180,0-15 269,0-40-179,16 28-270,-12-31 90,12 44-90,1-17 0,-13 27-89,28-25 89,-11 39 359,16 10-269,-17 4 180,-3 39-90,-17-10 0,0 14 90,0-18 360,0 31-450,0-40-90,0 48 90,0-53-90,0 3 0,0-18 0,16-16 0,-12-2-180,29-16 270,-29 5-180,12-38-180,1 24 270,3-18-180,0 26-90,13-16 180,-29 18 0,45-26 180,-40 39 0,23-12 0,-32 22 360,17 18-270,-13-2 450,12 37-361,-16-28 451,-16 44-450,12-32 359,-13 43-269,17-29-450,0 6 270,0-27-899,0-12 89,33-16-180,8-57 631,0 35-46,-12-23 0,-9-2 225,-16 23 0,45-52-90,-41 49 0,41-24 0,-45 41 0,29-6 0,-29 14 90,13-6 0,-17 8 630,0 0-360,0 8 539,0 18-449,0 13 180,0 8-181,0-10-3481,0-2 3032,0-7 270,0 1-899,0 30 179,0-32 180,0 32-1439,0-39-1529,-17 15 2249,-3-14 1079,-1 6 0,5-9 0,16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0.5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0 8072,'-57'0'1889,"20"8"-1529,21-6 540,16 6-361,-16 1-179,11-7 0,-11 6 449,16 0-359,0-6 540,16 14 89,21-14 720,37 6-1439,4-8-136,-16-3 1,-2-2-225,6 3 0,1-2 0,1 0-89,-3 4-136,-4 0 0,1 0-2815,16 0 2950,-21 0-2859,-8 0 2320,-29 8-1980,1-6 1530,-5 6 359,-16-8-1618,0 0 4154,-16 9-1816,-5-7 0,-15 15 0,-1-7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1.0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38 277 7533,'0'20'1079,"0"4"-449,-17-14-270,13 9 89,-12-1 541,16 1 719,0 8-1260,16-15 271,-12 4-360,29-16 359,20-33-539,-8 17-180,8-44 0,-20 30-90,-13-32 0,1 30-179,-5-27 179,-16 36 0,0-12 180,0 9-90,0 5 269,-32 3-89,23 1 0,-40 15 90,45-6-180,-29 16 0,13 3 180,0 7-3212,3 1 3301,1-1 1,-5 8 1079,1 35-1079,4-15 0,16 40-180,0-45 539,-2 13 1,4 2-360,14-5-90,7 7 0,7-6-91,15-27-628,41 7 3661,-61-32-5326,30-28 0,4-9 1305,-6 4 809,16-24 0,1-4 0,-8 8 0,-28 13 0,1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1.8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7533,'-21'0'1079,"-11"0"-899,27 0 1439,-11 0-809,16 0 179,0 0-449,16 0 179,5 8-269,-1-6 1439,62 15-1529,-65-15 90,81 6-271,-74-8-89,24 0 0,6 0 0,12 0-495,-12-1 1,-2 2 134,6 7-1169,11-6 1259,-44 6-180,7-8-4677,-32 8 4227,-16-6 810,-4 15 0,-17-7 0,0 8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2.0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7892,'-21'10'1350,"-11"-2"-901,27-8-89,-11 0 540,16 0-361,0 9 181,0-7 90,16 6-1,5-8-449,16 0 1079,32 0-1169,-24 0 45,22 0 0,1 0-3528,-15 0 2718,0 0 1,-3 0 134,-14 0-1888,18 0 1078,-13 0-2698,-5 0 3301,-3 0 0,-12 0 0,15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2.5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8612,'0'-30'2429,"0"5"-2159,0 17 719,0 6-359,0-6 179,0 8-269,0 8-180,0 3 89,16 7-269,-12 0 450,29 9 179,-29 10-629,45 2 1349,-8 30-1169,16-26-225,-4 0 0,-4 0-45,-16 0 45,25-4 0,-1-1 135,-29 4-360,26 11 0,-38-24 180,0-3-630,-12-7 270,13-9 90,-34 6 270,-3-6 90,-17 0 450,-16 15-360,12-13 0,-12 7 179,0 13 181,-21 7-180,13 10 269,-9 12-539,33-30-360,17 12 0,4-31-2878,16 13 2608,16-23-2068,21 6 1438,-13-16 1080,25 6 0,-28-14 0,16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0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93 9332,'-16'0'989,"3"0"-809,13 0 1349,0 0-1349,13 0-180,-10 0 180,22 0 0,-22 0 0,10 0 0,-1 6-540,4-4 450,0 4 180,-4-6-270,13 0 90,-18 0-270,30 0 270,-33 0 90,33 0-91,-31 0 91,45 0-180,-45 0 90,19 0 90,0 0-180,-19 0 0,20 0-90,-1 6 90,-7-5-90,11 5 90,-17-6 0,1-6 0,2 5 0,1-11 0,9 10 0,-9-4 0,0 6 0,-4 0 0,-12 0 0,13 6 0,-10-4 90,22 4 180,-22-6-180,22 0-90,-9 0 180,25-6-180,-10-2 90,-3 1-90,-15 1-90,12 6 180,-19 0-180,32 0 90,-22 0 0,12-6 0,-12 5 0,21-5 0,-31 6-90,32 0 90,-22 0 90,-1 0-90,-2 0 270,12 0-180,-19 6-90,45-5 0,-33 5-3302,36-6 3212,-35 0-830,18 0 920,-21 0 0,25 0 0,-22 0 0,31 0 0,-31 0 270,47 0-90,-32-6 2846,7 5-3026,-4-5 0,-18 6 180,47-6-180,-19 5 90,10-11-135,-10 8 0,-3 1 45,-16-5 45,23 4 0,-2 2-135,-27 2 1465,44 6-1375,-34-5 0,8 5 0,-11-6 0,11 0 0,-21 0 0,31 0 0,-31 0-90,35 0 90,-23 0 0,10 0-3392,-13 6 3392,0-4-353,-12 4 263,9-6 90,3 0-89,16 0 89,-12 0 0,30 0 0,-40 0 0,32 0 0,-26 0 0,0 0 89,0 0-89,1 0 0,-14 0 0,23 6 3218,-32-5-3218,57 5 527,-28-6-527,34 0 0,-13 0 0,-25 0 0,20-6 0,-32 5 90,21-5 0,1 0-90,-10 4 90,35-10-90,-19 11 0,22-5 0,-25 6 90,35 0-90,-29 0-90,32-6 90,-51 5 0,15-2 0,-4 0 0,-26 3-1696,26 0 0,3 0 1696,-13 0-90,24 0 90,-24 0 0,30 0 0,-27 0 0,34-6 0,-13 5 0,-12-6 0,10 7 90,-10 0-90,0 0 90,-4 0 3302,-24 0-3392,47 0 0,-38 0 45,20 0 0,1 0 45,-12 0-90,45 0 90,-32 0 0,1 0 0,-2 0-90,-8 0-2249,24 0 2249,-46 0 90,63 0-90,-39 0-1324,8 0 1,-5 0 1323,-24 0 90,57 0-90,-64 0 1594,51 0-1594,-47 0 0,-1 0 90,23 0 0,-19 7 3392,9-6-3482,-3 5 0,-9-6 90,-1 0 90,-2 0 89,-13 0 271,0 0-450,-13 0-270,10 0 90,-9 0-270,12 0 180,0 0 1,0-6 179,0 5-1350,0-6 631,0 7 719,-13 0 0,10 0 0,-9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5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89 7533,'-17'-8'2248,"4"2"-1798,13 6 1529,0 0-1349,13-7-91,4 5-4520,13-4 4251,0 6 949,0-7-1039,0 5 180,27-11-360,-34 11 179,44-11-179,-47 11 3572,37-11-3662,-37 12 90,7-6-90,-27 7-179,0 13 89,0-3-90,0 12 180,0-8-758,-14 2 0,11-1 0,-10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5.8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549 38 7533,'0'-21'629,"0"4"-449,0 17 2069,0 0-1889,0 8-180,0 3 359,-17 7-179,-3 1 0,-17 7 180,-16 19-91,28 4-269,-22 6 0,-4 2 0,2 11-364,6-19 1,-4-2 93,-23 15 270,46-21-1799,-42 12-1529,91-49 2788,-50-8 360,75-41 0,-30 6 0,17-7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1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94 7533,'0'-29'1079,"0"10"-719,0 3 0,0 13-90,0-13 89,0 14 1530,0-6-1529,0 25 540,16 3-361,5 9-89,-1 5 270,13-5 89,-13 24-539,17-12 0,-16 20-356,11-14 805,5 33-449,4-18 90,3 22 0,-2 1-180,-14-15-315,1-2 0,-8-10 135,-21-39-2069,0-3 1799,0-14-3418,16-18 2969,-12 1-631,12-19 568,-16-1 1,17-4 0,3-16-1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4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56 7803,'0'-20'8545,"16"4"-8096,5 16-179,16-8 90,-1 5 0,-15-5-90,28 8-90,-25 0-360,13 0 180,-20 0 0,15 0-1170,-7 0 1080,28 0-2968,-33 0 2608,-3 0-1439,-17 0 810,0 0 539,0 8 91,0-5 449,0 13 0,0-14 0,0 6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67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7533,'78'31'9830,"-9"-7"-10815,-32-24 895,0 0 90,0 0 90,-17 0-1955,29 0 785,-41 0 630,58 0 450,-58 0 0,58 0 0,-26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7.6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74 351 8522,'-20'0'1349,"-13"0"-629,29 0-270,-13 0-180,17 0 179,0-8 1,0-2-270,0-9 360,0-24-360,0 10 269,33-44-269,-25 41 360,41-30-360,-45 43-450,46-4 0,-42 19 0,41 16 270,-29 19 90,1 28 0,-5-4-45,-14 0 0,-4 0 45,2 5 45,0-4 0,0 0 225,0 7-270,0-4 0,0-28-1,0-10 91,0-15 90,0 6-360,0-25-3392,0-3 3572,0-17-539,0 1-254,16-18 703,5 14-180,-1-14-90,-3 9 90,-1 6-180,21-14 540,-13 22-270,9 4 0,-33 19 3583,33 25-3583,-25-5 782,25 31-692,-33-12 450,0 30-270,0-20 269,0 21-359,0-32 0,0 22 90,0-38-450,0 18 360,0-30-180,0-2 90,0-10-179,33-24-1,-25 3-270,57-30 450,-57 19 0,41-27-90,-28 36 180,16-26 0,-17 36 0,13-12-90,-13 25 629,1 2-629,-5 16 720,-32 19-630,12 4 720,-29 30-721,29-28 271,-13 10 180,17-9-180,0-11-180,0 20 179,0-15-179,0 1-1079,0 14 359,0-29-2518,0 19 1709,0-31-3688,33-10 4227,-25 4 810,25-21 0,0 7 0,8-11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11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92 7623,'41'-20'899,"-8"-5"-269,-33 23-270,16-14 449,-12 14-359,12-6-90,-16 8-1,0 0 811,0-8-810,0 6 989,0-6-989,-16 8-1,12 0-359,-12 0 0,-1 0 360,-3 16-270,-1-12-90,-11 20 360,11-6-180,1 3 90,-13 22-3662,29-20 3572,-12 20 269,16-15-269,0 1-90,0-3 90,0-7-270,0-1 360,16 1-180,-12-9-270,12-2 180,1-8 3212,3 0-3212,1-8-719,28-27 719,-41 2-360,41-36 270,-45 28-90,12-20 270,-16 38 180,0-10-270,0 31 449,0-6-359,0 24 270,0 13-270,0 10 90,0 6 180,0-8-180,0 0 179,0-1 361,33 26-360,-8-28-2969,44 34 2519,-28-46-5217,12 5 4678,-16-27 629,0-10 0,-17-9 0,-3 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4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7533,'-40'0'1169,"7"0"-539,33 0-181,0 0 541,0 8-450,0-6-181,0 14 631,0-14-271,33 14-3751,-25-14 3392,57 15-10,-24-15 369,16 2 1,9 0-517,-8-4 0,2 0-23,12 0 0,4 0 89,13 0 1,-2 0-180,-25 0 0,-2 0 0,15-1 0,-7 2 90,-10 7 0,7-6-180,-40 6-72,44 0-468,-44-5 2123,24 13-1943,-45-14 90,12 6 1370,-16-8-2899,-16 0 1784,12 0-3313,-29 8 2379,-4 2 949,-20 9 0,16 7 0,8 3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9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1 479 11221,'0'20'1978,"0"-3"-1528,33-17 270,-25 0 89,57-17-539,-57 5 90,41-23-180,-12 7-180,4-9 0,12-24 0,-16 1-90,0-14 0,-17 20-360,-36 1 180,8 22 450,-25-4 90,17 25-270,-5 1 180,1 9 90,-13 9-90,13 1-90,-17 16 90,16-5 359,-11 30 181,28-18 179,-29 45 91,29-44 1079,4 58-1440,20-55-179,1 33-90,11-42 539,5-1-359,-12-8 90,73-1-630,-49-16-405,12-8 0,1-6 405,-1-11-1529,-7-9 0,-6-3-90,-19 0 1619,14 4 0,-4 0 0,-31-5 0,25-1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4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 10861,'37'0'270,"-16"0"-90,11 0-91,-28 0-89,13 0 90,15 0 90,-23 0-180,23 0 90,-15 0 0,3 0 90,17 0-90,0-8 90,16 6-90,-12-14 0,-4 14 90,12-6-180,-8 8 180,32 0-90,-15 0 0,-5 0 0,16 0-180,-40 0 0,53-8 90,-74 6 90,57-7-90,-57 9 0,42 0 0,-46 0 90,45 0-1,-8 0-89,0 0 0,24 0 90,-57 0-90,58 0 180,-42 0-90,29 9 90,17-7-90,-42 6 90,71 0-180,-71-6 180,42 6-90,-17-8 90,37 0-180,-25 0 45,-4 1 0,-3-2 45,-13-7-90,41 6 0,-45-6-90,28 8 90,-28 8 90,45-6-90,-57 14 0,53-14 90,-25 6-90,4 1 179,9-7-3481,-1 6 3302,-24-8 0,25 0 90,-33-8-90,16 6 90,-12-7 0,28 9-90,-44 0 3482,57 0-3482,-37 0 0,45 0 0,-50 0 90,42 0 0,-37 0-90,45 0 90,-49 0 90,57 0-90,-65 0-90,37 0 90,-21-8-90,-8 6 90,32-6 0,-16 8-90,-3 0 180,-1 0-180,-12 0 90,28 0-90,-12 0 0,17 0 90,-17 0-180,13 0 180,-29 0-90,12 0 0,-16 0 90,16 0-90,-29 0 0,42 0 179,-42 0-179,30 0 270,-1 0-90,20 0-180,-28 0 180,54 0-90,-71 0-180,58 0 270,-12 0-180,-29 0 90,37 0-90,-74 0 90,24 0 0,1 0-90,-25 0-3302,58-8 3302,-58 6-90,41-6 180,-45 8-180,45 0 90,-41 0 90,25 0 0,-33 0 3392,16 0-3482,-11 0 0,27 0-180,-28 8 90,13-6-180,-17 6 90,0-8-1259,-17 0 180,-3 0-2493,-1 0 873,5 0 2312,0 0 0,-5 0 0,-16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1.4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0 148 8342,'21'0'270,"11"0"-180,-27 0 90,11 0-4342,0 0 4252,-12 0 770,13 0-590,15 0-270,-23 0 90,56 0 0,-57 0 0,58 0-90,-42 0 89,46 0 1,-29 0 0,12 0-90,-33 0 180,46 0-90,-38 0 0,42 0-90,-17 0 90,4 0 0,-16 0 3392,25 0-3482,-58 0 90,57 0-180,-57 0 90,42 0 0,-30 0 180,17 8-180,-17-6 180,29 14-180,-24-14 180,44 6-180,-28-8 180,13 0-180,-1 0 90,-12 0-1,12 0-178,0 0 89,-29 0 0,42-8 0,-42 6 0,30-6 0,-18 0 269,18 6-269,-30-6 90,42 8 0,-42 0-90,46 0 0,-46-9 90,42 7-90,-42-6 0,29 8 0,1-8 90,-14 6-90,-3-6 180,12 8-180,-8 0 90,33 0-90,-33 0 90,41-8 0,-37-3 0,45 1-90,-50 1 0,42 2-180,-69 5 90,68-6-90,-56 8 720,61-9-540,-58 7 90,54-6-90,-57 8 90,28-8-90,-16 6 0,16-7 0,-12 9-90,12-8 270,-16 6-180,16-6 180,-29 8-90,42 0-1,-42 0 1,30 0-90,-34 0 180,-4 0-180,17 0 90,-8 0-90,28 0 90,16 0-90,-40 0 0,28 0 0,1 0 0,-26 0 45,19 0 0,1 0-45,-12 0 180,46 0-180,-57 0 90,53 0 0,-58 0-90,46 0 90,-46 0-90,58 0 90,-53 8-90,40 3 0,-15-1 0,3-2 0,-16-8 180,24 0-180,-24 0 270,16 0-270,-4 0 179,-16-8-89,0 6 0,16-7-270,-12 9 360,12-8-270,-16 6 0,0-6 90,-17 8-179,13 0 179,-29 0 0,29 0 0,-29 0 0,12 0 0,-16 0-90,0 8 90,0-6-90,0 6 90,0 1 90,17-7-90,3 6 90,1-8 0,-5 0-1,-16 0-178,16 0 89,-12 0 0,13 0-90,-1 0-90,-12 0 180,13 0-90,-17 0-1305,0 0 1,0-8 0,0-3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5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61 106 8342,'-33'0'1709,"6"0"-1349,27 0 899,0 0-899,13 0 450,4 0-361,0 0-89,23-7 0,-34 5 90,34-4 359,-10-1-539,-10 6 360,34-13-630,-47 13-180,46-6 0,-46 7-1079,46-7 539,-46 5-2428,33-4 2338,-37 6-1798,11-14 2608,-14 11 0,0-17 0,0 12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1.9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8522,'-21'0'1349,"5"0"-1349,0 0-90,11 8-449,-11-6 179,16 6 180,0 0 0,0-6-2159,0 14 2070,0-13 179,0 13 90,0-14 0,0 23-3392,0-13 3392,0 6 0,0-1 0,0-15 0,0 14 90,0-6 0,0 17-90,0-7 3482,0 15-3482,0-22 0,0 19 0,0-20 0,0 23 0,-16-15 0,-5 7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0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6183,'-31'40'1259,"1"-1"1,-20 20-2789,50-42 1529,0-7 0,0 9 0,0-1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1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7533,'-37'29'1349,"16"-3"-989,5-8-90,16-8-180,0 7-180,0-7 359,0 9-1708,0-1 1439,0-8 0,0 7 0,0-7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7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7713,'-41'0'2068,"8"8"-7548,33-6 5750,0 14 1319,-16-5-2399,12-1 1220,-13 6-2569,17 3 1709,0 1-269,17 15 719,-13-15 0,12 7 0,-16-9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7533,'-21'97'-510,"1"-1"0,0-11 1,7-20 419,13-49 0,0-14 90,17 6 0,-13 0 0,12-6 0,0 15 0,-11-15 0,11 6 0,-16-8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9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7533,'0'21'0,"0"3"-990,0-22 990,0 14 0,-16-14 0,-5 6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09.84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38 14713,'-20'-21'-1810,"4"5"1416,16 16 1508,0 0-626,16 0-313,-12 0 195,12 0-138,-16 0-412,17 0 587,3 0 181,1 0-498,-5 0-90,0 0 90,54 0 0,-21 8-83,10-7 1,1 0-21,1 7-11,29-8-215,-33 0 329,13 8-106,-13-6 74,33 7-1006,-12-9 1023,12 8-3166,-49-6 3252,8 6 22,20 0-284,-3-6 116,-15 6 0,4 0 142,0-6 1,-4-1-90,15 7 284,-15-7 0,0-2-171,6 1 3344,17 0-3383,-17-8-1351,13 5 1312,-46-5 266,42 8-266,-42 0-124,29 0 8,1 8-35,-13 3-164,28-1-1732,5-2 1823,-13-8 20,-7 0 0,-6 0 191,-19 0 0,53 0-90,-58 0 229,29 0-107,-16 0-81,0 0 144,0 0-96,32 0-89,-24 0 3482,9 0-3482,-5 0 90,-8 0-180,16 0 180,-4 0-90,-16 0 0,-17 0 90,46 0 180,11 0-3572,-11-8 3498,16 6 6,-46-14-311,38 5 319,-13 1-64,0 5 0,-3 2-12,-9 3-224,37 0 90,-33 8-980,-12-6 916,12 6 1921,0-8-1887,21 0 874,-29 0-690,20 1 0,1-2-141,-13-7 65,9 7 1,-1 0 159,-20-7 245,57 8-261,-65 0 991,36 0-1213,-20-8 59,25 6 43,-9-15 221,5 15-313,-21-6 59,-25 8 111,30-8-54,-2 7 1,-2 0-3498,-13-7 3507,61 8-2428,-61 0 2076,4 0-716,-5 0 783,-19 0 149,-17 0-1872,-33 0 1041,25 0 103,-41 0 1253,28 0 0,1 8 1,4 2-1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11.84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56 14225,'21'-10'2384,"-5"2"-1559,1 8-1020,-13-8 1272,12 6-1056,-16-6 205,16 8-487,5 0 261,16 0-596,-1 0 90,1 0 506,-16 0-476,28 0 454,-8 8-3685,16-6 3675,-20 6 106,45 0-457,-50-6 424,30 6 1,11 0-114,-7-7 1,-1 0 174,3 8 1,3-1-1054,19-7 0,-4 0 1211,12 7-180,-35-7 1,-3-2 213,18 1-44,-9 0 1,1 0-65,16 0-10,-7-4 0,-3 0 119,-10 2-340,-1-1 1,5-2 198,28-4-28,0 7 1050,-47-2 0,0 0-1112,3 3 0,-2 2 15,34-1-1114,-23-4 1,-3 0 1137,-3 2-20,13-6-39,-29 8 6,17 0 0,2 0-1,-6 0-26,22 0 1,-1 0 2343,-26 0-2397,3 4 0,-2 0-21,-9-2 48,10 2 0,0 0-80,-2-4 108,2 4 1,1 0-105,5-2-195,0 7 139,29-9 258,-8 0-48,16-9 158,-4 7-145,-17-6 3371,-15 8-3376,-5 0 1,-4 0-52,-16 0-1536,23 0 1,2 0 1412,-13 0 193,21-3 1,7-2-22,-13 0 0,-1 0-8,-2 0 1,0 0-925,6 0 0,-7 2 903,-11 3-1075,41 0 1112,-45 0 1628,12 0-1564,0 0-220,-12 0 165,29 0 187,-29 0-249,12-9 106,-16 7 2021,-1-6-1869,18 8 64,19 0 181,5 0-540,-21 0-270,-24 0 90,-33 0-5000,0 0 5167,-33 0 0,25 0 0,-25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2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11580,'0'-21'450,"0"4"-270,0 17 270,0 0-540,16 0 90,5 0 0,-1 0 90,-4 0 180,33 0-3572,-36 0 3302,36 0 179,-17 0 181,42 0-180,8 0-90,-21 0 0,1 0 0,15 0 0,-3 0-90,-5 0 90,-15 0 0,-1 0 0,16 0 0,17 0-180,-20 0 270,11 9-180,22-7 45,-37 2 0,-2 1 45,18-5-1,-16 0 1,-1 0-90,4 0-1089,-12 0 0,-4 0 1179,-8 0-90,12 0 2358,-16 0-2178,13 0 0,3 0-90,0 0-90,15 3 0,-1 2 90,-22-3-90,24 6 0,-16-8-90,21 0 0,-13 0 3392,25 0-3212,4 0-90,8 0 0,-41 0 0,-3 0 180,3 0 0,9 8 90,7 2-360,-7 0 135,-14-5 0,-2-1 45,-9-4-45,17-4 0,2-1 45,-6 3-45,14-6 0,-1 0 45,-22 6-1,40-6 1,-44 8 0,29 0-90,-46 0 90,58 8-90,-70-6 90,70 6-90,-57-8-360,44 0 360,-28 0 0,29 0 180,-29 0 0,-5 0 0,-3 0 90,-12 0-270,15 0 0,18 8 90,-30-6-90,58 7 90,-53-9-90,57 0 0,-46 0 180,30 0-180,-46 0 180,42-9-180,-42 7 90,30-6 0,-34 8-90,13-8-90,-13 6 0,1-6 0,11 8 180,-11 0-90,16 0 180,-17 0-180,13 0 269,-13 0-89,1 0 0,12 0-90,-13 0 0,0 0 90,13 0 180,20-8-360,-24 6 180,36-6-90,-44 8 180,48 0-270,-40 0 89,20 0 91,-33 0 270,5 0-90,16 0-360,16-9-90,-29 7 180,42-15-180,-58 15-180,25-6 90,-33 8-989,0-8 989,0 6-5307,-33 2 5487,25 2 0,-58 14 0,26-6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13829,'41'0'900,"-9"0"-541,1 0-179,-25 0 180,58 0-270,-25 8-5750,16-5 5660,-20 5-90,12-8 1409,-8 0-1409,0 0 589,-9 0-679,-15 0 91,-13 0-631,29 0-90,-29 0 1504,-4 0-4022,-21 8 2480,1 2 0,3 9 0,17-1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6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7533,'0'-33'3957,"0"7"-3687,0 26 1619,0 0-1709,0 6 180,0-4 0,0 11 89,27-4-179,-20 6 0,33 6-270,-37-4 720,37 25-540,-33-22 269,46 42-269,-33-34-90,8 7 0,1 1 90,5-2-90,-11 5 0,-3-1-90,-3-8-180,-4 19 90,-13-34 0,0-7 90,0-1 90,0-7-90,0 0 180,-27 6 0,7-4 360,-36 18-271,36-10 361,-34 18-3752,34-11 3392,-23 5-90,13-1 0,13-4 89,-10 5-718,10 0 89,1-6-1889,2 0-719,14-10 449,14-12 1980,2-3 1387,1-6 0,10 0 0,-10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5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74 7623,'-21'-20'899,"5"4"91,16 7-631,0 7 181,0-6-180,0 0 269,0 6 271,0-6-720,0 8 539,0 0 91,16 16 719,21 21-1349,-13 4 989,26 29-989,-46-38-360,45 36 270,-41-44-809,41 36 269,-45-46-629,12 19-3329,-16-31 4408,0-2 0,17-19 0,3-10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6993,'-21'0'1619,"-11"0"-1169,27 0-90,-11 0 359,16 0 1980,0 0-2429,16 0 179,5 0-89,-1 0 0,13 0 90,-12 0-271,32 0 631,4 0-630,0 0-3032,13 0 3032,-29 0-1,12 0-538,-33 0 269,29 0 180,-40 0-90,23 0-1619,1 0 1349,-25 0-2789,25 0 1980,-33 0 1233,0 0-694,-16 0-308,-5 0 0,1 0 0,3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2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93 7533,'0'-21'449,"0"-3"-179,0 14 180,0 0-90,0 2 180,16-1 179,-12 7 360,12-7-629,-16 9 1169,33 17-1169,-25-5 1079,41 39-1079,-28-26 719,-1 50-989,-3-47-540,15 47 450,-23-42-449,23 20 628,-32-33-3057,17 5 2338,-13-23 450,28-2 0,-27-10 0,11-9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5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12120,'20'0'1529,"13"0"-719,-13 0-450,17 0 179,0 0-269,0 0 90,-1 0 180,1 0 269,49 0-629,-37 0-495,10 4 0,1 0-3616,1-2 3931,13 6-1799,-37-8-1889,12 0 2788,-41-8-1258,25-2 1798,-33-8 360,0 7 0,-17-5 0,-3 6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8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7713,'17'6'8725,"-13"6"-8186,12 17-179,0 6 0,5-15-4432,-1 15 4162,-3-15 378,-1 15-1187,-12-14-271,45 38-2968,-41-24 2249,41 10 1709,-45-29 0,29-16 0,-12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2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7443,'40'-10'9830,"10"2"-14887,-30 8 4788,17 0 1677,-17 8-1408,13-6 180,-13 6-1259,1-8 629,12 0 360,-13 0 1040,17 0-4728,16 0 1060,-28 0 469,40 0 2539,-57 0-290,25 0 0,-17-8 0,5-2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5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9242,'-21'-21'1619,"5"4"-1259,16 17-1,0 8-179,0 3 810,0-1-451,0 7 1170,33 17-2133,3 14 0,8 14 0,-2-8 0,-3-19 0,0-1 0,29 40 0,-1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9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20 8342,'-20'0'2789,"3"0"-2250,17 0 2340,0 0-1980,17 0-6019,-13 0 5479,29 0 1500,-13 0-1319,1 0-540,73-4 0,8-1 0,-57 3 0,45-2 0,0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2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73 7533,'-16'-20'0,"12"3"0,-13 9 0,17 6 0,0-6 0,0 0 0,0 6 0,0-6 0,0 8 0,0 0 0,17 8 0,3 19 0,17 3 4677,-17 7-5640,-3-2 2402,-17-15-360,16 31-4067,37 31 1999,-24-33-1170,20 25 2159,-33-64 0,5 0 0,15-2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6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56 7533,'-21'0'1709,"5"0"-1260,16 0 3869,0 0-3688,16 0-271,5 0 451,15 0-810,32-3 0,23-3 0,-16-1 0,-6-6 0,2 4 0,0 1 0,0-1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91 196 7533,'-13'-17'1439,"9"4"-720,-9 6-359,13 5-180,0-5 630,0 7 269,0 0-539,0 7-180,0 2 359,0 6-3751,0 7 3392,0 1-1463,0 13 1553,0-4-270,0 12 0,0-6 89,0 1-386,0 37 207,-14-29 0,7 1 0,-2-4-90,-8-16-540,4 13 360,13-46 0,0 3 2429,0-20-2788,0-22 449,0 10 1111,0-14 0,0-1-1111,0 7 141,0-35-141,13 54 360,-10-19-270,11 22 180,-14-15 0,0 27 269,13 1-269,-10 7 450,24 26-450,-10 15 180,13 27-90,0-13-1,0 2 91,-13-19-135,2 10 0,2 3 135,12 14-315,-10-20 0,1-3 135,6-7-90,-17-27-90,-13-1 179,0-14 91,0-41-630,14-24 91,-11-8 134,11 3 0,-1 2-762,-10 12 807,4-14 0,0 2-90,-7 21 180,0-17 0,0 34-2248,0-7 1528,0 24-2698,0-7 1799,0 41 899,0-4 271,0 11-325,0 21 0,13-7 0,4 24 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8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13199,'0'18'1170,"0"0"-91,0 8-539,16 3-180,-12 0 719,29 14-719,-29-12-180,12 22-180,1-23-2249,3 30 2159,0-36 90,-3 11 0,-1-18 0,5-7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0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37 8792,'-21'-20'1709,"5"3"-1349,16 17 449,0 0-449,16 0 0,-12 0-180,13 0 0,-17 0 180,0 0-181,16 0-179,5 8-303,-1-6 483,13 15-90,-13-15 179,33 14-359,-28-6 135,30 7 0,4 1 45,-5 5-204,29 0 0,5-4 204,-2-6-45,-33-1 0,1 0 0,-4-6 0,2-1 45,13 8 0,1 1-45,-13-8 0,0 0-45,17 6 0,-5 0 179,-8-2-1607,-4-1 0,1 1 1428,11 8-250,18-4 0,2-1 160,-12-1 135,21 0 0,1 0-135,-9-2 90,-7 0 0,-3-1-67,-11 1 67,12-2 0,-2 1-90,-22 1 180,23-2 0,-1 2-90,-26 9 225,19-10 0,-1 0-225,-18 9 0,25-7 0,4-3 89,-9 2-343,8-5 0,2-1 254,2 4 45,-19-4 0,-1 2-45,17 12 270,12 1-270,-17-1 152,-12-4 0,1-1 28,24-1-98,-16 1 0,-1-2 8,9-9 0,-5 6 0,13-8 0,-14 4 0,0 1 0,22-3-180,0 5 0,-4 2 180,-25 2 544,25-1-814,-20 6 225,-17-7 0,0 0-45,17 11 0,-11-1 0,0-3 0,-2-3 270,1 11-270,-5-22 1453,-16 15-1363,16-15 226,4 6-406,0-8 0,-3 0 90,-18-8 3482,-15 6-3482,-5-7 0,-16 9-2069,0 0 0,-16 0 0,-5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3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7533,'0'38'0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4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6723,'0'21'-899,"-16"3"899,12-22 0,-13 15 0,17-15 0,0 15 0,-16-7 0,-4 8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7533,'0'29'-360,"0"-11"450,0-2-270,0-5 180,0-1 0,0 6-90,0-14 180,0 23-180,0-21-450,0 21 270,0-15 270,0 0 0,0 6 0,0-6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8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7533,'0'37'0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3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7533,'-20'0'1889,"4"0"-1799,16 0 89,-17 8-718,13-6 449,-12 14-3392,16-13 1953,16 13 90,-12-6 1439,29 9 0,-29-1 0,12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4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7533,'0'20'449,"0"5"-269,0-15-180,0 0 0,0 7 180,0-7 0,0 0-720,0 7-308,0 17 0,0-9 0,0 18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5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7533,'0'29'-270,"0"-3"180,0-7 270,0-1-270,0-7 90,0 5-3392,0-6 3392,0 8 0,-17 1 0,-3-1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6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7533,'-21'18'-810,"5"-8"360,16-2 91,0 1 269,0-7 90,0 15 0,0-15 0,0 14 0,0-6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7533,'-30'0'2428,"13"0"-899,4 0-719,13 0 3777,0 0-4137,13 0 180,4 0-450,13 0-90,0 0 89,-14 0 91,-2 0-90,13 0 270,-7-6-270,10 4 90,10-5-450,-20 7-1169,23-7 809,-26 6-3148,-4-6 3508,-13 7-1709,0 0 0,-13 7 0,-4 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8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7533,'-13'56'0,"1"0"0,0 34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6.9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12660,'0'10'90,"32"-2"90,-23-8 89,56 0-179,-40 0-90,28 0-4251,-16 0 4341,16 0 435,-2 0 1,4 0-436,31 0-45,-8 0 0,-1 0 45,5 0-135,-12 0 0,-1 0 45,13 0-90,8 0 90,-31 0 0,1 0-90,-9-4 0,0 0 180,5 3 0,2 0 0,12-3 0,-5 0 0,1 4 0,-3 0 0,-3 0-90,-15 0 3443,36 8-3353,-40-6 0,49 14 117,-12-14-72,-17 2 0,1 0-46,19-4 1,-3 0 0,0 0 0,8 0 0,-15 0 0,-3 0 0,-7 0-90,-10 0 0,0 0-90,11 0 90,-10 0 0,2 0-180,24 0 180,-16 0 0,-1 0 90,4 0 0,-13 0 0,-2 0-90,8 0 90,15 0-90,-16 0 90,29 0 180,-41 0-225,6 0 0,1 0 45,-7 0-225,6 4 0,0 0 225,-6-2 0,24 7-90,-32-9 0,0 0 90,33 0-90,-42 0 270,70 0-90,-36 0-180,15 0 90,9 0-90,-45 0 0,12 0 89,-32-9 1,-5 7 0,1-6 0,3 8 90,0 0 180,-3 8-270,-17-6-180,0 7 180,0-9-6476,0 0 5306,-17 0 451,13 8-1170,-12-6 1079,16 6 720,0-8 0,0 8 0,0 2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1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10501,'-40'0'-2069,"7"8"1619,33-6-719,0 14 539,0-14 630,0 6 0,0 1 0,0 2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3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 1 8522,'0'21'90,"0"3"-1169,0-13 1079,-10 53 0,3-12 0,20-90 0,-9 52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7173,'-21'41'-210,"5"0"0,16-30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7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8342,'0'20'-629,"0"-3"89,-16-9 180,12 2 0,-13 1-4071,17 5 4071,0-14 1130,17 14-770,-13-6 0,12 0 0,-16 15 0,0-13 90,0 23 0,0-23 3661,0 21-3391,0-21 360,0 15-540,0-9-450,0 9 270,0-6 0,0 5 0,0-16 0,0-2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1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8882,'-20'0'1619,"4"8"-1259,-1-6-180,13 15 0,-12-15-1170,16 14 720,0-6 180,0 9-1799,0-1 900,0 1 989,0-9 0,16 14 0,5-3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3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7533,'-20'21'809,"3"4"-629,17-23-90,0 14 90,0-6 0,0 0 0,0 7-810,0-15 450,0 14-989,0 2 629,0 3-89,0 22 629,0-21 0,0 5 0,0-3 0,0-3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5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7533,'-20'80'-1709,"-13"4"-3952,29-62 5661,-12 13 831,16-25-741,0 6 845,0-5-845,0 7 180,0 0-90,0-8 2963,0 7-2873,0-15 661,0 7-211,16-1-91,-12 2-539,13 8-180,-17-8 90,0 7 0,-17 1 0,-3 11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6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14459,'21'0'90,"-5"0"0,0 0-90,5 0 90,-1 0 0,29 0-180,-24 0 180,61 0-180,-8 0 90,16 0 90,-21 0-46,-19 0 1,-5 0-45,-17 0 45,44 0 0,-4 0 45,-52 0-90,35 0 0,4 0 90,-18 0-270,49 8 270,-12-6-90,12 15 0,-33-15 90,-4 6 0,-3 0 0,-18-6-45,32 2 0,3 0-45,-18-4 135,20-4 0,1 0-135,-4 2-60,-15-2 1,0 0 239,6 4-135,-4 0 0,1 0 45,11 0-45,0 0 0,5 0-90,-12 0 0,-1 0 45,2 0 0,0 0-1662,-3 0 1,-5 0 1661,2 0-267,0 0 447,-12 0-180,12 8 401,-16-6-401,16 6 90,21 1-90,-29-7 90,53 6-90,-70-8 45,21 1 0,5-2-45,7-7-45,1 3 0,-1-1-2132,-12-4 2267,33 2-90,-46 8 1706,54 0-1706,-8 0 90,-18 0 0,-5 0-90,-14 0 432,37 0-342,-41 0 45,19 0 0,2 0-135,-9 0 135,23-4 0,-4 0-132,-40 2 42,19-3 0,1 2 3194,-11 11-3509,44-6 270,-56 14 90,69-14 0,-85 6 0,85-8-90,-70 0 180,58-8-180,-45 6 359,29-6-449,-46 8 1004,42 0-1094,-58 0 180,25 0 90,-33 0 180,0 0-270,16 0 180,4 0-180,1 0 0,-5 0 360,-16 0-180,17 0 0,-13 0 180,28 0-271,-11 0 271,16 0-270,-17 0-90,13 8 90,-29-6 0,12 6-180,-16-8 540,0 0-360,17 0-90,-13 0 0,12 0 0,-16 0 90,0 0-540,16 0 180,-12 0 180,13 0-1529,-17 0-2429,0 0 3329,0-8-129,-33-2 0,25-9 0,-25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9871,'-16'17'1799,"2"-4"-1529,14-13 810,0 6-451,0-4 361,14 4-451,2-6-179,1 0 809,23 0-989,-33 0-1349,46 0 1259,-33 0-2699,10 0 2160,-3-6 449,-10 4 0,-1-11 0,-2 5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12300,'37'0'450,"-17"0"-270,13 0 179,4 0-359,4 0 0,12 0 90,-16 0-90,0 8-90,16-6 90,-12 6 180,28-8 180,5 0-360,-13 0 0,-8 0 90,-20 0-90,-12 0 90,48 0 0,-40 0-360,36 0 180,-44-8 0,32 6 0,-12-6 270,28 8-90,-44 0 180,40 8-90,-40-6 180,61 14-360,-58-14 90,70 6 0,-85-8-1,68 0 1,-72-8 0,42 2 0,12 2-90,-10-6-90,37 2 180,-41 8-3032,21 0 3032,-5 8-145,4-3 0,1 0 145,12 5-90,-18-5 0,-5-2-180,-14-3 225,12 1 0,0-2-135,-7-7 45,2 7 0,2 0 45,3-7 0,13 8-90,-29 8 360,28 3-270,-28-1 3473,12 6-3473,-32-14 0,77 6-180,-61-8 225,14 0 0,0 0-45,-14 0 209,0-8-209,-1 6 180,50-6-90,-37 8 0,21 0 0,-37 0 0,36 8-90,-20-6 90,12 3 0,-3-2 0,-30-3-180,38 0 0,-46 0-90,33 0 180,-12 0 0,-4 0-90,12 0 180,9 0 180,19 0-270,-19 0 0,-26 0 179,34 0-89,-34 0-135,20 0 0,-1 0 45,-27 0-361,25 0 271,-28 0 90,32-8 0,-29 6 0,42-6 0,-42 8 0,46 0 0,-45 0 90,56 0-90,-52 0 45,22-4 0,0 0 45,-22 2 451,53-7-451,-58 9-90,29 0 180,-32 0 0,28 0-180,-41 0 0,25 9 0,-33-7 90,0 6-90,0-8 720,0 0-541,16 0-89,-12 0-90,13 0 90,-1 0 0,4 0-180,1 0 0,-5 0 180,1 0-539,3 0 179,0 0-1619,-3-8 1529,-17 6-1259,0-7 899,-17 9-629,-36 0 1349,25 0 0,-38 0 0,46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8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10231,'-20'21'-2518,"3"-4"2518,17-17 0,0 8 0,0 2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7533,'-20'59'1799,"3"-8"-3508,17-40 1709,0-3 0,-16 0 0,-4 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0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7533,'-20'29'899,"4"-11"-6109,16-1 5389,0-15 1410,0 14-1229,0-6 679,0 0-2658,0-1 810,0-9 269,0 8 540,0-6 0,-17 15 0,-3-7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2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7533,'0'21'449,"0"3"-269,0-14 0,0 9-989,0-1-3803,0-8 4433,0 7 948,0-7-769,-17 8 0,13 0 0,-12 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7533,'0'21'-1080,"0"4"721,0-23 359,0 6 0,0 0 0,0 2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8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8702,'-41'0'360,"9"0"-360,32 0-1170,0 0 451,0 8 719,0-6 0,0 15 0,0-7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7533,'0'58'0,"0"-7"0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1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7533,'0'20'-90,"0"-3"-720,0-9 810,0-6 0,0 14 0,0-5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1.1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7713,'-21'28'0,"5"-1"-360,16-17 180,0 6-720,0-14 541,0 15 359,0-15 0,0 14 0,0-6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2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7533,'0'-40'1439,"0"12"-1169,0 14-360,0 13 1169,0-6-629,0 7 0,0 0 179,13 20 1,-10 25-450,11 5 314,-13-4 1,-2 0 45,1 6-225,0 10 0,0 1-405,0-4 90,0 13 0,0 1-90,0-16-270,1-4 0,-2-1-809,-13-10-91,11-6-179,-10-22 180,13-28 899,0 4-1978,13-38 2338,-10 20 0,11-16 0,-14 23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2.1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12840,'37'0'1619,"-16"0"-1349,28 0 89,-41 0-359,25 0 180,-17 0 0,21 0-180,-13 0-540,25 0 271,-28 0-811,-1 0 810,-3 0-2608,-17 0 1933,0 0 1,0 8 0,0 2-1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2.6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56 7533,'-21'-10'1079,"5"2"-719,16 8 270,0 0-541,-16 0 91,12 0 90,-13 0-90,1 0-90,12 0 90,-13 0 540,17 8-541,0 2 541,-32 16-540,23-6 270,-23 40-270,32-25 89,0 15 1,0 2-90,0-4 45,15 4 0,2-2-135,-8-16 0,72 17 0,-52-32 180,57-9-180,-45-2 89,-4-8-89,-5-8-180,-11-2 180,16-9 0,16-40 0,-12 22-360,-21-13 1,-3-2 179,-1 15 0,-16-30-180,0 30 90,-33-26 180,9 20-90,-62-8-630,57 32-135,-35 12 1,-3 4 405,30-6-230,-14 14 1,0 7-1,14 8 1,1 17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6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 11580,'0'-10'360,"0"2"-450,0 8 180,16 0-90,5 8-90,-1-6 360,29 6-270,-24-8 0,28 0 90,-16 9 45,22-8 0,1 0-135,-20 7 45,28-7 0,-5-2-135,-38 1 135,22-4 0,8 0 45,27 2 0,-18-3 0,-1 1-3482,14 4 3482,9 0 90,-28 0-1360,17-4 1,5 0 1179,14 2-266,-27-3 0,9-1 0,-14 1 356,-9 3-144,13-2 1,-1 0 143,-20 4 1731,12 0-1866,1 3 0,-2 2 135,-2 5-135,4-4 0,6-2 90,-1 1 0,-3-2-45,26-3 0,-24-4 0,-1 0 1345,12 2-1345,-21-6 0,3 0 0,43 6 45,-43-2 0,0 0 45,35 4 0,-28-1 0,-1 2-90,25 7 90,-16-7 0,-1 0 0,9 7 200,-21-8-201,25 0-89,-54 0 90,41-3 0,14-2-135,-13 0 0,-1 0 45,-9-1 0,2 1 45,27 0 0,-14 2-45,-42 3 45,25 0 0,2 0 45,-15 0 3354,8 0-3354,-3 0 180,7 0-270,21 0 205,-21 0-205,-8 0 0,4-8-90,-24 6 180,53-14 180,-74 14-270,41-6 0,-45 8 0,29 0 90,-29 0 180,12 0-270,-16 0 540,0 0-360,16 0-180,-12 0 90,13 0-1,-17 0-1528,0 0 0,-17 8 0,-3 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20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13289,'0'53'1799,"0"-12"-1619,0 12 270,0 16-270,0-16-360,-16 27 90,12-8 180,-13-29-450,17 33 180,0-52-1259,0 11 720,0-26-1620,0-26 1799,0 5-1079,0-48 989,0 34 630,-16-58 0,-5 49 0,-15-27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21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56 8702,'-21'0'810,"5"0"-181,16-8-449,-17 6 180,13-6 180,-12-1-91,16 7-89,0-6 540,16 8-451,-12-8 721,29 6-811,-12-7 631,32 9 449,37 0-1259,-8 0-844,8 0 1114,-21 9-270,-12-7-90,17 6 90,-17-8-540,-4 0 270,-32 0 90,12 0-360,-29 0 0,12 0-1169,-32 0-90,-5 8-1349,-16 2 2968,17 1 0,-13 5 0,13-5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0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1675 10231,'37'0'-90,"-17"-8"90,-3 6 90,-17-14-90,32 14 0,-23-14 180,56 6-180,-57-1 270,41-5-180,-28 6 0,32-9 0,-12 1 45,19 5 0,-2-1-225,-21-6 90,22 6 0,-3 1 90,-32 3-270,30-7 270,-1-1-135,-2 0 0,4-1 45,31-12-180,4-3 180,-8 7 0,-5-1 0,5-1-45,-20 11 0,-5 2 45,-12 3 90,41-11-90,-45 13 90,28-7-90,-28 8 90,12-7-90,-32 7 90,28-8-90,-8-1-90,32-7 90,-15 13-1786,-7-8 0,0 2 1786,-2 13-178,3-11 1,-2 0 177,-9 7 90,12 0 90,0-6 0,-12 5-90,29-7-90,3-8 90,-11 5-135,-2 0 0,-2-1 45,-9 0-163,18-5 1,1 2 162,-2 11 3101,8-18-3101,7 21 90,-3-15-90,-12 5 134,-6 8 1,-6 0-135,-25-6 0,57 1 90,-62-1-360,58-8 181,-53 15 44,19-4 0,6 0 45,7 4 420,29-15-420,-33 9 0,-20-1 90,12 9 281,-8-14-371,16 12-90,-3-16 90,-18 18 0,-15-6-90,28 6 90,-25-9 0,30 9-270,-18-6 360,1 6-180,0-9 360,0 9-180,0-7-90,-17 15 0,29-14 0,-41 14 90,42-14-90,-46 14 0,28-15 0,-28 15-180,46-14 180,-42 5 0,41 1 0,-45-6 180,45 14-180,-41-14 179,25 14 1,-33-6 0,0 8 270,0 0-540,0-9 0,0 7 0,0-6 0,0 8-360,0 0 360,16 0 90,-12 0-809,13-9 269,-17 7 270,0-6-89,0 8-24,0 0 1,0 8 0,0 3-1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6903,'-20'10'-1079,"3"-2"1079,17 1 0,0-7 0,0 14 0,0-6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2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5824,'-20'21'809,"3"3"-809,17-22 0,0 7 0,0-1 90,0-6-90,0 14 0,0-14 0,0 14 0,0-5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7533,'0'37'0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5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7623,'-20'69'-1799,"4"-9"1799,16-50 0,0-1 90,0-2 0,0-5-270,0 6 180,-17-8 0,13 9 0,-12-7 0,16 14 0,0-14 0,0 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3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60 166 7892,'-16'-41'1440,"2"13"-1260,14 21 449,-13 1-359,10 4-90,-11-11 0,14 11 449,0-5-3661,0 0 3482,14 6-270,-11-12 719,24 4-629,-11-6 180,28 7-270,-24 1 450,33 7 2941,-33 7-3121,24 8-270,-14 1 180,0 13-360,-13-6 180,-4 27-90,-13-21-180,-13 32 180,-4-41-360,-13 29 360,0-31-180,13 4-90,-23-16-630,-7-12 451,11-2 179,-5-7-1349,28 0 809,10 0 270,-11-1 1,14 8-1081,0 1 631,0 7 359,0 0 540,14 0 0,16 0 0,17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2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5914,'-16'20'0,"-4"-3"0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2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7173,'-20'20'-810,"4"-3"451,16-9 269,0-6 0,0 7 90,0-1 0,0 2 0,0 0 0,0-2 0,0 0 0,0-6 0,0 14 0,0-14 0,0 23 0,0-21 90,0 21 179,0-15-448,0 8-1,0 1 180,0-1 0,0-8 0,0 7 0,0 50 0,0-34 0,0 34 0,0-59 0,0 1 0,0-7 0,0 7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5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38 11670,'21'-2'810,"-5"4"-360,-16 16-91,0 8-179,0 3 0,0 8 90,-16 49-90,11-29-45,-19 11 0,-1 1-315,17-12-450,-24 37 450,32-63-719,0-5 629,0-18-540,0-40 631,0 7-451,0-44 360,0 20 0,0-3 0,0 0 180,0-6-1561,0 2 0,0 2 1561,0 19 468,16-41-108,-12 52 0,12-19 0,-16 33 270,0 2-451,17 8 3495,-13 0-3494,12 8 780,-16-6-600,0 15 269,0 17-359,0-10 450,16 36-540,-11-30 539,11 24-539,-16-24 270,33 21-630,-25-28 180,25 4 0,-33-19-359,32-8 269,-24-8-180,42-19 360,-46 4-90,28-11 90,-28-1-90,13 13 90,-1-21-90,-12-3 0,13 14 180,-1-3-90,-12 19 360,12 14-360,-16-6 360,0 8-90,0 0 269,0 24-89,0-10 270,-16 54-361,12-34 721,-12 61-810,16-42-1,0 3 1,0 0-270,0-1-90,0 2 0,0-3-89,0-17-541,0 30 540,0-47-2698,16-1 2248,-12-19 630,12-43 0,-16 9 0,0-28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29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7892,'20'-30'4048,"-4"5"-3868,1 25 0,-13 0-270,29 0 180,-29 0-180,12 0 90,0 8 0,5-6-90,-1 6 270,29-8-180,-24 0 270,12 9-180,-4-7 180,-13 6-270,17-8 359,0 0-269,-1 0 180,1 0-180,0 0 180,16 0-270,-28 0 180,40-8-90,-57 6 0,58-15-90,-58 15-90,41-6 0,-45 8-90,29 0 270,-29 0 450,29 8-540,-29-6 180,29 6-91,-13-8 91,0 0 90,29 0 0,-40 0-180,56 0 0,-57 0-180,74-8 0,-37 6 90,12-6 0,9 8 0,-58 0 90,57 0-90,-56 0 270,40 0-270,-45 0 90,28 0-90,-11 0 90,32 0 0,-28 0-90,40 8 0,-57-6-90,25 15 0,-17-15 90,21 6 0,-12-8 90,40 0 90,-57 0-180,25 0 90,0 0 179,8 0-269,0 0 90,40-8-90,-68 6-179,36-7 268,-49 9-89,16 0 0,5 0-89,-1 0 178,13 0-89,-13 0 90,17 0-90,0 0 90,0 0 0,-17 0-90,29 0 0,-8 0 90,0 0 0,8 0 0,-12 0 0,4 0 0,12 0 0,0 0 0,4 0-90,-16 0 90,25 0-90,-25 9 90,16-7-90,-20 6 180,12-8-180,-8 0 90,32 0-180,-32 0 180,41 0 0,-70 0-180,70 0 90,-41 0 0,33 0 0,-34-8 0,-7 6-90,0-7 90,-9 9 90,30 0-90,-18 0 0,-15 0 0,-5 9 90,17-7-90,-25 6 0,41-8 269,-12 0-269,-12 0 90,24 0 90,4-8-90,-8 6-180,24-7 180,-32 9 0,-16 0 0,28 9 0,-8-7 0,16 6 0,-4-8 180,0 0-180,-28 0 90,40 0-180,-40 0 180,44 0-180,-44 0 90,40 0 0,-57 0-270,58-8 180,-58 6 269,41-7-89,-28 9 90,15 0-270,-15-8 0,12 6 90,-13-6 0,0 8 90,13 0-3482,-12 0 3392,-1-8 90,13 6-90,-29-6 0,12 8-180,1 0 360,3 0-180,1 0 3302,-5 0-3303,-16 0-2337,0 0-541,0-8 2789,-16 5 0,-5-13 0,-16 6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2.1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168 1 10951,'20'46'360,"-3"-1"-450,-17 0 90,0 35-90,-8-29 0,-1 3 45,8 3 0,-2 0-841,-13-3 1,0 1 795,13-2 1,1 0 211,-14 35-212,16-4-842,0-31 662,0-35-180,0-10-899,0-16-90,0-27 2284,0 11-1114,0-27-2906,0 31 3175,-16-7 438,-5 0-438,1 6 0,3 3 0,17-6 0,-16 20 1169,12-21 2313,-12 23-1413,-1 2-1619,13 10 539,4 25-629,21-13 359,-1 38-359,13-28 360,-13 30-360,1-32-181,-5 5 91,-16-25-360,16-1 90,-11-9-1529,27-25 1529,-28 11-2968,45-45 2338,-40 34 630,21-16 0,5-2 0,-10 6 0,28-33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2.7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38 8162,'0'-21'630,"0"5"-90,0 16 269,0 0-359,0 8-180,0 2 90,0 9-91,0 8-89,0-7 0,0 15 180,0 42-270,0-19-45,0 17 0,0 3 135,0 0-1035,0-3 1,0-3 404,0-17-719,-16 4 719,12-59-90,-13-18 180,17-10 1,0-9 89,-16-25 90,-5-5 180,-15 7 720,15 9-361,5 41 811,-1 2-721,13 8 1260,-12 57-4741,16-18 3302,16 41 90,-12-35 179,26-1 1,6-2-360,-7-9 180,24 48-90,-21-77-270,-11 4 0,-1-18-1709,-3-25 1169,-1 13-2338,5-46 1528,-1 34 1350,-4-28 0,1 18 0,3-4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3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56 7533,'0'-21'629,"0"5"-269,0 8 899,0 6-899,0-6 0,0 8 0,0 8-90,0 2 89,0 16 181,0 44-360,0-23 225,-8 35 0,0 4-765,4-19 360,-3 20 0,-3-4-180,-6-36 90,12 37 0,-13-69-989,17 9 899,0-24-1619,0-8 1439,0-2-360,-16-17 720,12 6 90,-12-5-180,-1 7 990,-3-7-900,-1 14 809,5-13 271,16 23-361,0-7-359,0 9 540,0 33-4112,0-16 3661,16 26-269,-12-17 540,46 28-630,-42-20-90,57 18-90,-57-42-1439,58-10 1169,-58-35-1529,25 2 899,-17-20 1129,5 16-499,-1 0-271,-4-7 0,1 4 1,3-5-1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3.9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10321,'0'14'1259,"0"1"-989,0 38 90,0-5-1634,0 7 1634,0 8-181,0 2 848,0 1-622,0-11 0,0 2-1752,0-7 1,0 0 1346,0 3 0,0-1-270,0 25 91,0-56-631,-16-29 358,12-7-807,-12-44 899,16 26 360,-33-44 3572,25 42-2763,-25-33-449,33 54 630,-16-19-721,12 31 1081,-29 19-991,29-3 361,-13 45-540,34-26 90,3 12-3482,1-10 3392,-5-14 539,17 38-629,-9-24 90,29 17-1259,-16-33 449,0-19-2338,0-43 1708,0 9 1260,-1-17 0,-3-1 0,-4 5 0,20-30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4.4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7533,'0'19'0,"0"24"2788,0 23-1619,0-17 1,0 4-631,0 42-2235,0 4 1876,0-26 557,0-15-1456,0 36 922,0-55-1013,-16 12 0,12-54-269,-29-39 629,29 17 180,-12-26 937,-1 14-577,-3 7-270,-1-5 450,-11 8-180,28 15 359,-13-12-179,17 22 1169,0 2-1169,0 10 630,0 24-540,17-11 989,19 36-900,-11-34 1,40 18 0,-40-25-630,28 1 90,-32-9-629,28-10 719,-41-2-3868,41-14 3148,-29 5 720,1-7 0,12-1 0,-13 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5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0 6183,'-20'11'-359,"3"5"359,17-14 0,0 6 0,0-8 180,0 0-1,0 8-89,0-6-90,0 6 900,0-8 2158,0 0-2698,0 9 449,0-7-269,0 7-180,0-1 360,0 10-3663,0 10 3123,0 10 0,0 31-180,0-16-4,0 27 4,0 8 0,0-33-270,0 2 0,0-3-1937,0-18 1038,0 16 2746,0-44-3196,0-41 1349,-16 8-629,-5-44 449,1 36 274,4-18 176,-17 14 90,25-10 990,-25 17 4201,33 21-4652,0 30-3391,0 31 3302,16-2-337,5 37 157,-1-41-1529,29 29 1349,-41-52-270,42 3 90,-46-17 1258,45-42-1707,-41 9-631,25-17 1,-1-4 0,-23 0-406,23-7 1,1 1 1484,-25 6 0,25-16 0,-33 34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3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241 100 7083,'0'-24'720,"0"9"-181,0 8-179,0 0 90,0 6-270,14-13 0,-11 13 899,10-13-899,-13 13-90,0-13 180,0 13 899,-26 21-809,6-1 359,-10 45-539,3-22 180,13 12 0,-2 4 0,-31 14-121,29-11 1,3 13 0,1-7-150,-2-16 0,2 1-159,5 24 0,5 11 0,4-12 69,5-28 0,3-1-315,6 42 1,2-9 314,4-39-1754,26-9 0,2-15 1124,-18-31 270,53-2-179,-66-11 539,23-9 0,-33-3 0,20-12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5.5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148 193 6183,'-21'-28'1260,"5"9"-1080,16 3 89,0 5-89,0 1 90,0-6-90,0 5 0,0-7 0,0 7 719,16-13-4970,-12 20 4251,13-13 1399,-17 9-860,0 14-539,0-3 270,0 31-270,0-3 90,-17 14 269,13 25-359,-12-17 0,0 27 90,14-24 0,0 0-90,-15 14-270,16-17 0,2-2 90,-1-6 0,0-8-360,0-9 180,0 7 90,0-23 0,0 5-90,0-17 3393,0-17-3213,0-19-90,-16 3 90,12-10 269,-29 25-89,29 7 0,-12-5 630,16 6-720,0-1 90,0-5-90,0 14 0,0-6 269,0 24-269,0-3 270,16 22-180,4-15 630,34 15-1170,-14-23-90,30 5 360,-45-34 90,24 5-5037,-13-23 5037,5 15 0,-4-7 0,-21 8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6.0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148 103 6543,'0'-21'900,"0"-3"-540,0 22 179,0-6-179,0 0 90,0 6 0,0-6-181,0-1 811,0 7-720,0-7 539,0 1-629,0 6 180,0 19-360,0 6 224,-15 36 1,-3 8-135,10-1 108,-7 23 0,-3-1 162,2-28-405,14-8 0,0-2 45,-15-11-3405,17-2 3495,0-10-361,-16-17 1,12-2 180,-12-8 0,16 0 242,0 0-62,0-25-180,0 11-90,0-21 3481,0 25-3122,0-14 188,0 20 173,0-21-361,0 23 451,32-6-540,-24 8 539,42 0-809,-46 0 270,45 8-1349,-41-6 90,25-2-2159,-17-2 3238,-12-22 0,12 11 0,-16-13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6.7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316 18 8432,'-41'0'1799,"8"0"-1439,33 0 449,0 0-449,0-8-180,-16 6 90,-5-6-90,1 8 0,3 0 0,17 0 539,-32 8-3841,24 3 3392,-41-1 0,28 14 0,-16 13-270,17-4-180,20 34-90,4-42 0,45 26 0,-8-39 270,0 4 3482,-9-16-3392,1-8 90,-25 6-90,25-14-3482,-17 6 3392,-11-9-2088,27-24 2088,-28 19-1517,13-19 1696,-17 25-89,0-1 90,0-7 270,0 5-180,0 3 1517,0 9-798,0 42 1549,0-8-1908,-15 42 0,-3 9-450,10 0-1,-9 11 1,1 5-45,15-33 0,2-3-540,-1 11 1,0-3 44,0 22-2788,0-27 2158,0-49 784,16-18 206,5-29 0,-1-12 0,-3-15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9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7533,'-41'0'1079,"-8"8"-899,45-6 270,-12 6-90,16-8 1438,0 0-1618,16 0 0,5 0 0,-1 0-270,-4 0 450,17 8-90,-25-6-90,58 6 0,-42-8 134,40 7 1,7 2-225,3-5-135,-13 5 0,1-1 45,7-8 0,-12 0 90,3 0 0,3 0-90,23 0 135,-4 0 0,8 0-45,-5-4 0,-3 0-317,-10 3 1,0 0 181,25-3 0,-6 0-45,-9 4 180,-4 0 0,-1 0-90,-7 0 135,4-1 0,3 2 135,21 7-90,-40-3 0,-1 0-90,33 5 44,-38-1 1,-2-1-45,15-6-90,12 3 0,2-2 90,7-11-45,-15 3 0,-3 0 45,-7-6 0,9-5 90,15 5 90,-28 6 0,1 0-225,-7 4 0,0 2 134,10 7 1,-3 3 0,15 10-90,5 13 0,-25-23 0,0-1-180,25 16 0,12-15 0,-49-3 180,41-16 0,-37 6 45,15-10 0,3-1-45,2 9-1606,5-5 0,-5 1 1696,-32 8 452,65 8-182,-41 3-360,21-1-270,12-1 90,-17-9 180,-15 0 180,28 0-270,-41 0 270,41-9-180,-46 7 0,14-7 450,-18 9-450,-15 9 359,28 1-269,-41 1 0,58-3-630,-58-8 91,24 0-91,-32 0 1053,0 0-2042,-16 0 1439,-4 8 0,-34 2 0,-3 9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8792,'41'0'2069,"-9"0"-1530,-15 0-179,3 0 0,1 0-270,11 0-853,5 0 943,-12 0-180,40 0 0,-57 8-180,74-6 0,-53 6-990,40 1 631,-48-7-2250,-5 6 2340,-16-8 133,-16 0 136,-5 8 180,-15-6 0,-1 14 0,0-6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7533,'-37'8'90,"17"-6"-90,3 6 1079,17-8-539,0 8-91,0-6 181,0 7 1169,33 7-1529,-9-12-90,62 20-360,-41-21 270,41 5 90,-61-8-2879,73-8 1620,-82 5 359,50-5-539,-50 8 629,5-8 271,-1 6 359,-4-14 0,1 14 0,3-6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7533,'99'6'7465,"-30"6"-7285,-36 25-4030,-13 0 4209,1-1-179,11 1-180,-11-9 1307,16 8-1217,-1 8 638,1 6-638,-16-3-572,-5-13 482,-32-15 2219,-5 0-2129,-16-1-2018,-48 17 2018,52-13 494,-35 7 1,5 1-225,47-5-558,-35 2 0,3-3-341,40-12 359,-24 4 180,32-16-5307,0 0 5371,16 0-64,-12-8 0,29-10 0,-13-11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2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7533,'-40'18'1799,"7"-8"-1170,33-1-179,0-9-90,0 8-180,0-6 2158,33 14-1978,-25-14 360,57 6-270,-57-8-91,74 0-179,-70 0 0,87 0-90,-71 0-720,58 0-3121,-45 0 3571,-4 0-1259,-21 0-1890,1-8 2520,-13 6-1530,-21 2 1890,9 11 179,-74 7 270,54 0 0,-26 1 0,5-1 0,9 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2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7533,'-21'11'5846,"21"-3"-5486,21-8-90,-1 0 0,13 0-4342,-13 0 4252,1 0 860,11 8-1130,5-6 269,4 6-1798,29 0 1529,-29-6-2698,28 14 1259,-28-14-810,12 6 1800,-16-8 539,-17 0 0,13-8 0,-12-2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3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111 184 7533,'-37'-28'539,"1"1"-5749,15 9 5570,5 0-1258,16-1 1348,0 0-530,0 1 260,0 8 629,0-6 451,0 14 437,0-6 102,49 24 829,-37-4-1729,70 39-539,-74-18-180,24 1 0,2 9 1349,-33 54 0,-11 5-1169,18-52 0,-3 0 1560,-27 49 1,-10-14-1651,8-59 0,-25 1-270,28-6-1169,-15 14 539,15-23-3238,5 4 1979,16-16 810,0-8 1079,0-2 0,32-9 0,9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0 616 7533,'0'17'2608,"0"-4"-2248,0-6-810,0-5 270,14 4 180,-11-6 0,10 0 540,-13-6-180,14-3 359,16-32-539,-10 12 90,7-15 0,-1-2-90,-6 6-90,3-15 0,-2 0 0,-4 8-135,-9-2 0,-3-1-45,-5 0-90,-27-14 270,21 31-90,-35 5 0,25 20 90,-1 1-90,4 7 180,-14 0-180,20 0 360,-33 27-181,37-7 361,-11 50-3662,14-34 3392,0 28 270,0-6-324,-1-4 0,2 2-36,13 25 45,0-9 0,2-5-225,4-21-585,8-5 0,-3-5 585,-18-18-3058,47-18 899,-48-18 2159,48-39 0,-48 22 0,21-15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1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9871,'41'0'810,"-8"0"-270,-33 0-450,16 0 269,5 0-179,-1 0-90,-4 0 270,1 0-180,3 0-540,17 0 270,0 0 90,0 0-90,-17 8 450,29-6-270,-24 6 270,61 1-360,-58-7 180,38 6 89,-29 0-89,20-6 180,16 6-450,1-8 180,-17 0-180,-4 0 0,-3 0 180,-18 0-90,66 0 90,-73 0 180,44 0-90,-11 8 90,15-6-90,-15 6 179,28-8-3751,-41 0 3572,24 0-180,1 0-76,7-8 166,1 6-135,-24-2 0,-6 0 135,-19 4-90,69 0 90,-53 0-180,45-8 180,-16 6 0,16-6 0,-45 8-90,53 0 90,-70 0-180,58 0 90,-61 0 0,57 8 0,-70-6 180,70 6 3085,-58-8-3085,46 0 203,-29 0-113,12 8-270,0-6 90,4 15 179,17-15-179,0 6-180,-34-8 270,42 0-180,-53 0 0,22-3 0,0-2 0,-22 3 90,36-7-90,-28 9 360,20-8-360,17 6 90,0-6-90,-17 8 0,12 8 0,-11-6 0,15 6 0,-15-8 0,11-8 0,-28 6 0,28-6 180,-28 8-90,13 0 90,-18 0 0,18-8 0,3 6-90,0-6-1,13 0 1,-13 6 90,-16-15-180,8 15 90,-29-6 90,17 8-90,0-8 540,0 6-540,0-6 270,-1 8-271,1 0 541,0 8-630,0-6 360,16 6-450,-29-8-270,26 0 90,-46 0-719,28 0 539,-28 0-2428,-4 0 899,-20 0-3508,-33 0 5487,12 8 0,-12 2 0,16 9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55 7533,'0'-20'1079,"0"3"-359,0 9-271,0 6-89,0-6-90,0 8 989,0 0-269,0 16-451,0-3-179,0 21-3802,0-5 3982,0 8 388,0 24-838,-16 7-899,12 15 449,-29-25 270,29-15-630,-13-17 271,17-5-2070,0-3 630,0-26 3023,0-28-1134,0-6 0,-16-19 0,-4 14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8432,'-21'0'3058,"5"0"-2518,16 0 270,0 0-181,0 8-269,16-6 90,5 6 449,-1-8-359,13 0-90,-13 0 269,1 0 1,28 0-450,-25 0 90,62 0-91,-41 0-628,41 0 449,-45 0-1889,28 0 899,-28 0-449,13-8-630,-34 6-1889,13-6 3868,-29 16 0,12 2 0,-16 9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38 7533,'-4'-21'9830,"-8"5"-8956,44 16-245,-11 0-629,16 0 90,-1 0 90,1 0-900,-16 0 541,-5 0-1171,17 0 631,-25 0-900,25 0 899,-33 0-3238,0 0 2339,0 8 720,0-6 359,0 15 540,0-15 0,-33 14 0,-8-6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7533,'-41'0'1439,"8"0"-6380,33 0 10788,0 0-5660,17 0 263,-13 0-893,29 0 803,-29 0-720,28 8 450,-11-6-419,-1 6 329,13 0-2274,-13-6 2274,50 14 0,-41-6 0,20 9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0 213 10861,'41'-10'2159,"-8"10"-900,-33 18-899,16 2 899,-12 8-4341,45-2 3352,-24-5 719,28-3-1858,-16-2 1229,0-14 616,32-10-976,-24-4 57,25-48-57,-50 26 1977,-3-60-2067,-50 57-1170,-24-30 721,-21 46 3083,21 3-4343,-9 18 1138,58 10 32,-57 8-4229,40 33 4858,-12-8 0,21 29 0,16-17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4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55 7713,'-20'-8'269,"3"6"91,1-6-270,12 8 540,-29-8 179,29 6-539,-12-6 90,16 8 180,0 0-181,0-8-89,0 6 90,0-7 90,16 9-180,5 0 449,-1 0-449,13 0 180,4 0-180,3 9-90,14-7 0,-1 6 179,14-3 1,5-2-180,22-1-571,-19 3 0,12 2 0,-12-3 571,19-2-60,-19 1 0,12 0 0,-12-1-30,20-2-45,-9 0 0,-1 0 135,-7 0-1,-5 0 1,14 0 0,-10 0-361,-22 1 1,1-2 270,35 0 0,16-2 0,-19-1 0,2-6 0,-25 6 0,9 1 0,-9 0 0,25-5-45,-20 7 0,0 2 45,20-1 45,5 8 0,2 0-90,-46-6 0,0 0 0,42 11 0,-2-1-45,-1-10 134,-35-1 1,5-2 45,20-3 0,3-2 0,-5-3 0,-4-1-1533,-15 5 1,-4 0 1622,31-3 735,-49 8-735,16 0-360,4 0 360,17 0-270,-17 0 0,29 16-90,-41-12 791,41 21-341,-45-23-270,8 2 0,4 0-90,12-4 3417,25 0-3147,-36 0 540,15 0-720,-40 0 554,36 0-554,-61 0 179,13 0-179,-17 0 1080,0 0-631,16 0-269,-12 0-270,12 0-1709,-16 0-1529,0 0 809,-16 0 1080,-4 0-2878,-1 0 4227,5 0 0,-17-8 0,-8-3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1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75 7533,'0'55'5127,"0"-16"-4588,0 12-89,0-21-90,0 15 0,0 0 539,0 43-629,0-23-90,-8-11 0,-1-3-450,5-10 270,-29 18-630,29-37-2068,-12 5 2248,16-27-899,0-19 719,0-9-179,0-17 449,0 14-450,0-44 451,0 38 89,0-12 0,0-4-90,0-8 630,0-30-270,0 42 900,0-26-811,0 48 1800,16-40-1349,-12 52 180,13-10-361,-17 25 271,0 0 180,0 9-451,16 1 991,-12 33-901,13-18 271,-1 58-270,4-21-270,17 21-270,-16-27-90,-5-21-360,17-25 450,-25-2-450,25-24 271,-1-13-1,-23-18 270,23 8-90,-15-28 0,-13 24 0,12-20 90,-16 25 630,0 12-451,0 16 541,0 2-450,0 8-90,0 8 629,0 10 541,0 60-631,0-5-3751,0 27 3212,0-36 0,0-10 180,0 17-1440,0-1 1080,0-5-1349,0-30 360,0-27 719,0-8-3058,0-8 4201,0-11-2672,0-1 951,0-7 0,0 9 0,0-1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2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19 13559,'0'-10'720,"0"2"-630,-16 16 0,-5 2-5571,1 0 5661,-13 7 1409,13-7-1319,-17 33-270,0-11 0,17 30 859,3-31-1308,17 28 269,33-34-90,8 34 270,0-45-1170,24 11 541,-57-25 179,25 0 180,-16 0-449,3-9 269,17 7 3122,-17-22-3211,-3 4 359,-1-1 90,4-11-90,1 27 540,-5-19-360,-16 22 1079,0-6-539,0 8 539,0 8-629,0 2 809,17 24-809,3-19 539,1 26-629,11-29-270,-11 6 180,-1-9-720,13-18 540,-29-1-360,12-33 180,-16 11-899,0-46 809,0 43-899,-16-41 539,-21 52-90,-4-11 181,-12 27-811,16 32 900,17-9-1618,3 52 1978,17-32 0,0 26 0,0-24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295 129 7533,'-21'-28'809,"5"9"-539,16 3-90,-16 6 360,11-1-5751,-27-5 5571,28 14 1678,-13-14-1678,17 14 949,-16-6-229,-21 8-720,13 0 809,-26 8 2403,30 2-3302,0 24-90,3-3 179,50 22-179,-25-22-90,41 20-90,-45-28 360,29 28-180,-29-28 360,29 11-271,-29-24 271,-20 7-360,-9-15-90,-28 6-3302,16-8 3302,17-8-1529,3 6 809,17-15 270,0 15-4857,0-22 2409,0 20 2808,0-21 0,33 15 0,8-8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1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7533,'-19'0'4677,"23"0"-4497,14 0 90,33 0-90,-45 0-360,19 0 180,-12 0-900,2 0 540,1 0-1349,22 0 1440,-32 6-1440,32-4 1439,-23 4-1079,1-6 1079,-4 0 270,-12 0 0,0 6 0,0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14819,'14'-8'359,"2"1"-539,1 7-5390,-4 0 5570,1 0 1020,2 0-2099,1 0 1384,10 0-485,-24 0-2968,37-7 2698,-33 5 1237,33-11 0,-23 12 0,13-6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93 7533,'17'-21'1619,"-13"-11"-900,12 19-269,-16-5-180,0 9 899,0 9 1,0 0-901,-16 0 1351,-5 34-1261,1-10 1170,4 62-1349,-1-41 180,13 24 0,-12-24-270,6 14 0,3 3-270,3 3-405,-4 6 1,0-7 44,8-31-1169,16 2 1079,-12-27-269,13-8 359,-17-16 270,0-5 630,0-16-180,-17-16-270,13 13 2069,-28-22-1799,27 32 809,-11 3-449,16 2 0,0 21-91,0-20 541,0 6-720,16-3 269,21-6-359,4 9-360,45 8 0,-57 2 180,36 8-1619,-28 0-3238,20 16 3688,-16-4 1169,-8 31 0,-33-12 0,0 13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7533,'-40'52'4587,"7"-11"-4227,33-41-450,0 0 0,16-8 0,5-2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3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19 9781,'-21'0'1889,"5"0"-1529,32-8 0,-12 6 449,13-6-359,-17 8-90,16 0 450,5 0-451,32 0 361,4 0-540,0 0 360,13 0-361,-29 0-2247,28 0 1798,-28 0-1529,12 0-1773,-32 0 1953,-5 0 180,-16 0-1440,0 0 2879,0 8 0,-16 2 0,-5 8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4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55 8252,'-40'11'1709,"7"-3"-1169,33-8 1079,0 0-5408,16 0 4868,5 0-2558,34-1 0,24-2 0,-13-1 760,-5-6 494,49 7 0,-23-5 225,-83 0 0,12-8 0,-16-5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4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74 7533,'-20'-20'1619,"4"-4"-900,16 22-179,0-7-270,0 1 719,0 6 1,0-6 89,16 8-179,4 0-361,34 8-359,-30 2 360,42 17-360,-58-7 90,38 5 0,6 1-91,-19 7-89,36 12 90,-36-18 0,-13 0 0,1-7 90,-5 31-270,-16-18 450,0 28-270,-16-30 539,-21 28-2009,-30-13 1,-25 3 0,14-5 1289,34-13 0,2 1 0,-27 14 0,-8 5 0,43-17 0,75-23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50.9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0 129 12210,'0'21'360,"0"-5"-90,17-8-360,-13-6 270,12 6-180,1 9 90,-13-5 0,28 15-3393,-28-17 3214,29 7 178,-29-7 91,29 16-90,-29-13 90,12 19-270,1-28 270,3 29-180,1-21-90,-5 23 180,-16-23-90,16 13-1589,-11-23 1499,27 14-1652,-28-14 1742,13 15 360,-17-7 90,16 25 1382,5-13-1383,-1 21 1230,-4-22-1409,17 13-180,-25-13 0,25 5 3392,-17-8-3572,-12 10 90,13-16-180,-1 12 180,-12-22 90,29 14-90,-29-14 0,12 6 0,-16-8 0,0 0 0,0 9 450,0 1-270,0 9-180,17-1 0,-13-8 0,29 7 0,-29-15 0,12 6 90,-16-8 0,0 8-90,0-6-270,0 6 270,0 0 0,0-5 0,0 5 0,0-8-90,16 0 90,-12 0-90,13 0 1079,-17 0-809,16 8 360,-12-6-450,13 6 0,-17-8 0,0 8 90,0-6-90,16 6 0,-12-8-90,29 9 269,-29-7-448,29 14 89,-29-14-180,12 6 270,0 0 0,-11-6-90,11 6 90,0-8 0,-12 0 0,13 9 0,-17-7 450,0 15-271,16-15-179,5 6 0,-1-8 90,13 8-90,-29 2 90,28 8 0,-11-7 0,32 13 90,-28-20-180,40 21 90,-57-15-3392,41 0 3392,-28 6-90,16-5 90,-1-1-180,-15-2 90,12 0 0,-29 2 0,28 1 90,-11-3-90,-1-8 90,13 8 0,-13 2 3392,1 1-3482,12-3 90,3 0 0,5 2 0,13 0-90,-34 7 90,29-15 90,-24 6-91,44 0 1,-28-6 90,12 6-90,0-8-90,-12 0 90,12 0 0,-16 0-90,0 0-180,0 0 180,0 0-90,-17 0 90,-3 0 0,32 0 180,-37 0-180,70 0 0,-74 0 90,57-8 0,-57 6 0,58-6 0,-42 8-855,13 0 765,-4 0 0,4-8 0,4 6 90,12-6-90,-16 8-2899,32-17 2989,-24 13-602,8-16 1,-4-1 511,-20 15 0,53-27 90,-41 15-90,16-2 0,13-7 2617,-46 8-2617,24 5 0,2 2-90,-17 0 135,19-5 0,-2 1-45,-25 12 0,57-29 0,-54 21-90,58-31 90,-45 29 2700,12-28-2700,-16 30 179,16-14-179,-12 7-3392,45-7 3482,-41 5-2448,41-13 2268,-62 13-1427,58-22 1427,-53 20-352,13-3 1,2 1 441,-3 3 0,28-29 0,-28 29 1214,29-30-1124,3-3-90,-11 12 1681,-9-8-1681,-37 41 2513,1-7-2603,3-1 90,17-3 2742,0-5-2742,-17 8 90,45-17-90,-52 21 0,36-27 180,-49 37-90,16-13 90,-12 17-90,13-8-90,-17 6 0,0-6 90,0 8-270,16-8 180,-12 6 0,12-7 0,-16 9 0,0-8 0,0 6 90,0-14-90,0 14-270,0-14-179,0 13-271,0-13 450,17 14-449,-13-14 449,12 14-90,-16-6 90,0 8-540,17-9 631,-13 7 988,12-15-719,-16 15-9921,0-6 8899,-16 16 1,-5-6 0,-16 6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52.91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12030,'0'26'1889,"0"3"-1529,0 8-180,0-1 0,0 9-5661,0 2 5661,0 0 1049,0 6-914,-8-1 0,-1 1-135,5 0-940,-12 39-139,16-81-1440,0-3 1979,0-25 2853,0-3-3573,0-34 212,0 22 509,0-20-1228,0-17 1407,0 30 180,-16-45-90,11 62 450,-11-21-270,16 31 865,0-13-865,0 23 959,0-14-599,0 14 810,0-7-901,0 9 1080,16 0-1259,-11 0 810,27 9-720,-28 1 359,13 17-269,-17-7 90,0 23-90,16-21 539,5 38-719,15-36 270,-15 19-270,-5-24 0,17-1-540,-25 0 180,41-7 90,-45-11-1079,29-43 989,-13 16-450,17-49 450,-16 52-90,-5-44 90,0 36 270,-12-30 0,13 32-90,-17 3 180,0 19 1349,0 8-1079,0 16-180,0-3 0,0 13-180,-17-7 270,13-1-3483,-12 9 3483,16 1-1322,0 25 1142,0-12 359,0 10 1,0 0-180,0-2-249,0 6 0,0 1 249,0 3-990,0 7-1245,16-13 1875,-12-33-1812,13 5 1812,-17-48 0,0 9 0,0-31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7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 10681,'0'-21'1169,"0"5"-809,0 16-90,0 0 989,0-9-1079,0 7 90,0-6-90,0 0 0,0 6 0,0-7-1,0 9 451,17 0-630,3 0 360,1 0-270,28 0 180,8 0-270,-12 0-90,37 0 90,-74 0-90,58 0 180,-58 0-90,24 0-90,1 0 90,-8 0 0,28 0 90,0 0 0,-12 9 270,28-7-360,-44 6 269,40-8 1,-40 0-180,28 0 0,-16 0 0,16 0 0,-28 0-90,24 0-90,-29 0 180,17 0-90,0 0 0,0 8 0,-17-6 90,13 15 0,-13-15 90,33 6 0,-28-8-90,24 0 0,-28 0-3213,48 0 2944,-24 0-2000,25 0 2269,-50 0-180,13 0 90,4 8 90,20-6-90,16 7 0,-15-9 0,-5 0 2448,0 0-2448,-28 0 3392,56 0-3392,-68 0 0,68 0 0,-72 8 90,56 2-90,-24 0 90,49 6-90,-45-13-1651,15 1 0,-6 0 1651,-37-4 3,37 1 1,6-2 176,-15-7-180,45 5 0,-32-5 180,-5 8-90,0 0-90,-12 8 90,12-5-90,-16 5 90,-17 0 2920,29-6-3100,-40 6 300,40-8-300,-13 0 90,22 0 90,15 0-90,-15 0 180,27 0-180,-40 0 90,41 0 90,-61 0 254,40 8-434,-56-6 180,56 6-180,-40 1-90,44-7 90,-28 6 0,12-8 0,-16 0 180,32 0-180,-40 0-2942,69 0 3212,-53 0 0,45 0-2539,-49 0 2449,8 0-44,-12 0-136,20 0 0,17-8 0,-20 3 0,-2 0 0,14-6 44,-12 4 1,-6-2-45,-23-1 2337,24-1-2247,-29 3 3269,0 8-3270,13 0-3381,-29 0 3112,13 0 360,-17 0-899,0 0 449,-17 0-3328,13 0 1709,-12 0 900,16 0 314,0 0 0,-33 0 1,-8 0-1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8.9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11490,'0'37'900,"0"0"-540,0 8 0,0 2-5751,0 16 5571,0 3 0,0 32 475,0-18-655,-7-17 0,-2-3 777,5-5-1497,-12 12 540,16-64-1259,0-6 629,0-23 2618,0 5-4327,0-30 2764,0 2 1,-17 0 0,-3 5-1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9.5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368 203 7533,'0'-21'180,"0"-4"-1,0 23 181,0-14-180,0 14 0,0-6 0,0 0 360,0 6-91,0-7-89,0 1 1079,0 6-719,0-6 0,17 8-361,-13 0 631,28 25-810,-11-11 0,-1 46-90,13-36-270,-12 44 180,-1-44 359,-4 27-898,1-30-1,-13-3 360,12-9-449,-32-26 539,12 5 90,-45-31-90,40 20 359,-56-36-269,57 34 0,-25-26 0,33 31 90,-16-23-90,-5 29 0,1-19 90,3 23 180,17-17-180,0 15 450,0-4-540,-16 16 270,12 0-90,-29 0-90,29 0-1,-12 0 361,-17 8 0,9 2-180,-30 16-180,18-5 90,-1 22-450,16-21-900,-11 21 631,28-31-1260,-13 5 1079,17-17-1259,33 0 1350,-9-8 629,30-3 0,-1-15 0,4-3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10141,'0'-17'270,"0"4"450,0 13-271,0-7-89,0 5 0,0-4-90,0 6-90,0 0 719,13-7-539,4 6 629,13-6-629,0 7 360,0 7-540,0-6 180,0 26-181,-13-22 1,-4 35 0,-13-28-180,0 16 0,-13 1 90,-4-11-180,0 10 90,-9 1 90,9-11 180,-13 31-180,0-30 450,13 23-450,4-25 89,13 5-89,0-14-180,27 5 90,-21-11-449,48 5 269,-34-7-1169,37 0 1169,-24 0-1349,-3-13 1169,-3 9-2878,-24-16 2878,10 12 360,-13-7 0,-13 0 0,-4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331 147 7533,'-20'-20'1709,"4"3"-1260,16 17 631,0-8-630,0 6-181,0-6 721,-17 16-630,13 3-1,-12 7-179,16 9 0,0 1 450,0 34-270,0-11 89,0 9 1,0 9-450,0-1 0,0-1-45,0-6 0,0-2-315,0 1 1,0-9-91,0-23-3148,0-9 2968,0-44 181,0 1 89,-17-21-540,13 10 361,-12 7 179,16-10-540,0-6-3121,0-20 4021,0 21-820,0-24 910,16 36-180,-12-47 90,13 42 809,-17-24-449,0 42 989,0-9-809,0 15-180,0-5 1449,16 9-280,5 6-1169,-1-6 899,-4 33-899,1-11 90,3 29 0,1-6-91,11 2-269,-11 6 2853,-1 0-2943,-3-15-360,-17-3 180,0-19-270,0-8 270,0 0-359,0-25-2943,0 11 3572,-17-20-180,-3 7 0,-1-10 0,5-2 0,0-22 90,-5 28 90,1-10-180,3 25 90,17-1 0,0 1 90,0 8 3302,0-15-3482,0 21 450,0-12 1708,-32 8-1708,24 6-90,-42-6 90,46 8 359,-45 16-359,41-4 90,-57 23-360,57-15 270,-58 23-360,58-20-2159,-25 11 1799,33-23-6386,49-11 6746,-4-11 0,29-7 0,-21-1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1.0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222 110 10411,'0'-30'1349,"16"5"-449,-12 25-361,13 0-89,-17 0-90,0 9 270,0 1-5841,0 8 5571,0 9 1588,0 18-1453,0 22 0,0 5-1724,0 14 1319,1-10 0,-2 1-180,-16 13-547,8-37 0,-2-1 637,-10 19-878,5-5 608,16-72-2248,0-21 1258,0-14 361,0-31-91,0 32-359,0-44 809,0 39 540,0-43 0,0 39 2985,0 4-2985,0 10 0,16 15 802,-12-15 8,13-10 1528,-1-21-1978,-12 23 1057,13-6-517,-17 39-91,0 0-179,16 10-450,-12 10 1169,45 33-1169,-41-11 1259,41 46-899,-28-26-720,-1 11 90,-3-26-270,-1-11 180,-12-7 180,13-9-270,-17-2-809,-17-41 719,13 9-719,-29-54 809,13 43 180,-1-24-270,5 22 360,-17-26-90,25 20 270,-25 0 0,33 27 1259,-16 14-1169,-4-6 809,-34 24-809,14-4 180,3 6 0,4-1-180,13-7 89,-1 8-718,-12 9 89,29-15-810,-12 21 631,16-29-2790,16 13-1682,5-17 4921,16 0 0,-1 0 0,1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1.7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258 148 7533,'0'-21'1619,"0"4"-4038,0 9 2959,0 6 806,0-6-626,0 8 1804,0 0-1984,0 8-90,0 11 539,0 26-269,0 29-360,0-5-360,0 11-45,-7-16 0,-2 1-320,5 24 365,-5-19 0,2-7 638,7-16-1628,0-14 451,0-31 179,0 7 180,0-9-2608,0-25-1349,0 3 3328,0-15 74,0-23-524,0 9 225,0-22 495,0 17 179,0 3 180,0 14 180,0-47 0,0 40 180,0-49 3319,-17 30-2779,13 13 1438,4 10-687,4 33 598,29 25-1260,-13 5-179,17 32-450,0-20 1278,0 18-739,-17-14-179,29 27-900,-40-21 180,23 8 90,-32-41 90,0-35-90,-16 9 1,-5-35-91,1 22-720,-13-24 630,29 12 270,-28-20-90,27 30 990,-11-20-720,0 37 359,-5-11-449,1 25 0,3 0 180,17 0-180,0 0 0,-16 0 450,-21 8-3572,13 3 3391,-9 7-89,17 0 0,-5 9-270,1-7-1079,-13 15-1819,13-15 2538,-1 7 1279,5-16-919,32 5 0,5-6 0,15 8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2.5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295 148 7083,'-41'0'-90,"9"0"630,32 0 2968,0 0-3149,0 8 451,0-6-270,0 14-180,0-14 719,0 23-539,0-13-91,0 23 181,0-6-270,0 16 90,0 2-271,0 9 46,0 3 0,0 2-45,0 19-180,0 3 0,0-3 180,0-23-1529,0 28-270,0-73-270,0-28 1619,0-9-2608,0-69 2338,0 47 0,0-17 0,0 1 181,0 14 134,0-11 0,0 1-45,0 14 450,0-49-180,0 59 1439,0-24-1259,0 38 1619,16-5-1349,-12 7 269,12 9-359,1 2 1979,3 24-900,17 22-989,0-6-90,-17 11-360,-3-16 359,-1 9-539,4 3 90,1 6 270,-5-8-180,-16-9-989,0-9 899,0-11-810,-16-24-2761,12-5 3571,-29-7-180,29-15 180,-29 4 0,29-8-180,-29-23 180,29 28 90,-12-28 90,16 39-1639,-33-20 1729,25 28 2808,-25-3-2718,33 18 630,-16 8-541,-4 8 541,-17 18-720,0 5 3751,0 22-3751,0-22-450,1 12 270,15-31-3238,5 13 2968,16-23-4587,65 6 2878,-48-8 1979,81 0 0,-74-8 0,29-2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3.3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93 7533,'20'-21'1079,"13"-4"-6379,-29 23 5839,12-6 1230,-16 0-1409,0 6 679,0-7-50,17 9-449,-13 0 989,12 0 2313,-16 9-2493,0 26-899,0-2 44,0 16 1,0 4-135,0 4 180,0 22 0,0 4-360,0-4-46,0 4 1,0-2-3347,0-16 2313,0 14 449,0-53 360,0-16-1529,0-10 180,0-26 270,0-5-810,0-63 1439,0 45-150,-8-18 0,0-2 420,4 12-180,-5-11 1,1-1 89,8 12 405,0 1 0,0 1-135,0 13 4547,0-20-4277,0 42 1978,0 3-1888,17 25 900,-13 11-811,12 1 631,0 15-540,-12-15 764,29 23-764,-29-20 269,29 36-719,-29-34 0,29 34-89,-29-45 178,12 19-89,-16-30-89,0 5 89,0-8-810,0 0 630,-16-8-360,-5-27 360,1 10 180,-29-51 180,41 50-90,-25-42 0,33 46 90,-16-13 180,12 16 0,-29 1 0,12 0 359,1 7-449,4 3 0,16 8-180,-17 0 270,-3 0-1,-1 0 181,5 25-360,0-11 809,-5 37-809,1-28 360,3 19-360,17-20 270,17 4-270,3-16-180,1-2 0,-5 0 0,-16 2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4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185 204 7533,'-21'0'1619,"5"0"-1259,-1 0 89,13 0-89,-12 0 0,16 0 90,0 0 269,0-9-269,0-1 539,0-1-539,0-5 630,16 14-541,5-6 721,-1 41-901,-3-8 316,-15 25 0,-4 10-451,2-11 1,0 2-45,-8 22 0,-1 1-1786,9-15 0,-4-5 1426,-29 36 180,29-18-2171,-12-15 1901,16-18-1619,0-23 0,0-42-90,16-22 1260,-12-17-1,13 7-269,-17-28 809,0 41-270,0-49 360,0 52-90,0-20 552,0 26 978,16-26-3259,-12 36 2539,13-23 89,-17 38 990,32-16-1349,-23 15 270,23-5 89,-15 34 451,3 28-990,1-2 2088,11 19-1908,-11-17 359,-1 10-719,-3-23 3212,-17 9-3661,0-39-3123,-17-34 3572,13 5-270,-29-26 90,29 18-629,-12-42 719,0 27-45,14-2 0,-1 2-45,-13 17 540,0-26-450,12 45 539,-13-10-269,17 15 180,0 7-270,0-6-90,0 8 180,-16 0 0,-5 8-90,1-6 270,-13 15-91,13-7-89,-17 24-270,17-19 0,-13 17 270,29-21 90,-29 15-180,29-14-90,-12 13 0,32-23 0,4 7 0,17-9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4.7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258 103 8702,'0'-21'1349,"0"-4"-989,0 23 90,0-6 539,0 0-539,0 6-90,0-7 539,0 9-179,0 0 269,0 25-179,0 14-91,0 43-3841,0-4 3122,1-18 0,-2 2-360,-6-4 1,-2-1-866,-1-4 1,-1 0 100,1 6 0,0-5 665,-6-3 279,16 3 72,0-36-522,0-10 1898,0-32-2257,0-7 629,0-16 3062,0 1-2882,0 10-269,0-9 1268,0-2-1359,16-49 540,-12 38 0,12 6 0,1 2 0,-13 9 628,12-37-88,-16 19 270,0 2-361,0 22 1530,0 26-1619,0 9 180,0 17-1,17 12 361,3 34-630,1-20 269,11 33-628,-11-51 268,-1 34-89,-4-45 0,-16 19 0,0-31-450,-16-19 181,-4 3-181,-1-53 270,5 40-180,0-57 180,-5 58-270,1-50 180,3 51 810,1-18-630,-5 33 360,1 10 90,-29 19-630,24 1 90,-44 40-630,44-34-2158,-7 42 1618,32-54-1798,16 10 2069,4-24 141,17 0 0,16-16 0,5-5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5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332 110 7533,'41'-10'809,"-9"-6"-89,-32 6-180,17-1 269,-13-5-449,28 6-90,-28 0 809,13-7-539,-17 15 629,0-6-809,-17 8 449,-3 33-629,0-17 360,3 60-270,17-41-45,-7 22 0,-2 4-45,5-1-180,-3 36 0,-3 2 0,-6-29 0,15 18 0,-2-6-720,-13-44 360,16 23 90,0-50-449,0-2-541,0-24-179,16-38 1079,4 18-269,1-57 449,-5 59-90,-16-28 270,0 33-90,0-5-90,0 5 90,17-40 90,-13 32 720,12-56-720,-16 59 1079,0-44-899,0 46 720,0-12-361,0 34 451,16 2-630,-12 16-91,13 2 181,-17 25 0,0 20-450,0-12 180,0 9-90,0-34-540,0-8-180,0-2 450,-17-24-89,13 4-1,-28-23 90,28 15 180,-13-24-90,17 22 809,-32-37-629,7 34 810,-61-10-540,41 27-495,-6 14 0,0 5-135,6 1-2428,-8 23 1438,36-15 1260,17-1 0,17-3 0,3-6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7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12120,'16'-10'990,"-12"1"-811,29 9-89,-29 9 90,29-7 0,-13 6-90,33 0 180,-28-6-90,57 14-90,-54-14 45,21 2 0,5 0-135,7 5 90,29-7 0,-33 6 134,-6-3 1,0-2-45,15-1-90,-5 6 0,1 0 0,15-6 90,-23 3 0,-1-2-90,24-3 0,-23 1 0,-1-2 0,8-7-135,-9 4 0,-2-2 45,-5-4 0,6 5 0,1 2 90,-7 3-90,6 4 0,0 0 0,-6-2 449,41 23-269,-29-21 0,33 13-90,-29-17 0,-10 0 0,1 0-90,9 0 90,-4-9 0,9 7-180,-42-15 90,46 7 0,-13 0 0,17 2 270,16 0-90,-29 6-295,25-7 205,-45 18 0,45 1 0,-25 0-3504,29-2 3504,-33-8-1112,-5-3 0,-2-2 1112,0 3-788,17-6 0,1 0 698,-19 6 255,18-6 1,1-1 14,-19 7-91,10 2 1,0 0-90,-14 2 668,5 3 1,3-2-669,8-3 2269,29 0-2270,-17 0 1787,-11 0 0,-1 0-1876,9 0 135,15 0 0,-3 0-45,-28 0 45,5-3 0,0-2-45,-2 3 270,33-6-180,-12 8-225,-24 1 0,-1-2 135,8-7-180,-1 7 0,-2 0 180,-8-7 44,3 7 1,-4 2 135,-25-1 0,42 0 0,-58 0-90,25 8-90,-33-6-90,0 6-90,0-8-2249,0 0 1889,-17 0-3327,-3 0 1708,-1 0 1221,5 0 0,16-8 0,0-2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0.7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1049 7533,'-21'21'1079,"5"-5"-899,16-16 270,0 8-270,0-6 0,0 6 2428,0-8-2428,0-8-180,16 6 180,-12-14 0,29 14 90,-29-14-270,29 5 269,4-16-89,-13 7-180,42-6 90,-58-1 0,57-2-90,-24-15 90,17 5 0,-22 2 0,13-6 0,-24 12-90,16 1 0,4-1 90,0-2-45,6 2 0,0 3-225,-6 5 225,14-3 0,1 1-45,-11 3 90,4-1 0,-4 3-90,-24 8 404,38-13 1,5 0-3707,-28 9 3347,11-1 0,1 0 45,-3 0 270,-8 7-180,0-9 270,24 1-540,-40 0 90,44-9 90,-12 14 0,17-19 0,-17 19 179,13-13-179,-13 16 180,17-7-180,-1 15 0,-15-6 0,-5 8 0,16 0 180,25 0-558,-28 0 378,32-8 3160,-74 6-3160,46-15 90,20 7-180,-25-8 270,6 8 0,-7 2-181,-31-3-3248,65 3 3429,-57 16 467,49 11-647,-45-7 0,6 1 0,-4-2 0,-18-9 0,24 15-90,-20-15 90,-13 6 3481,50 0-3301,-9 2-270,13 1 450,-5 13-360,-44-12 270,40 23-450,-40-22 270,44 20-90,-28-29 0,29 20-180,-46-22 90,42 14 0,-42-14 0,13 6 0,-20 1 0,-1 1 90,4 1 0,1-3 89,-5 0 1,1 10-180,-13 2 90,28-1 0,-28-3 90,13 3-90,-1 1 180,21 15-270,-12-15 360,40 23-90,-57-29-180,41 27 179,-28-29 1,-1 24-180,-4-16 0,1 7 0,3-9-270,1 9 90,-5-15 630,17 37-270,-25-33-90,41 44-90,-28-38-90,15 29 0,-15-28 539,12 28-269,-13-28-3122,0 28 2852,-3-29 180,-1 13 0,-12-25 89,29 15-538,-29-21 179,12 12-990,-16-16-5126,0 0 5486,0-8 720,0-2 0,-32-9 0,-9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5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90 10681,'-17'-8'1349,"4"1"-809,13 7-180,0 0 89,13 0-89,-9-6 180,36 4-360,-34-4 359,48 6-359,-48 0 450,48 0-450,-47 0-2159,33-7 900,-24 5-4768,14-11 5037,-13 11 810,-4-11 0,1 4 0,2-5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4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10141,'37'-10'2339,"-17"2"-1799,-3 8 359,16 0-449,-25 0-90,24 0-4432,1 0 4252,-25 0 293,74 8-563,-70-6 90,54 6-810,-46 0 540,1-6-539,28 15 629,-41-15-1349,25 7 1169,-33-9-1709,0 0 1080,0 8 2345,0-6-1536,0 6 291,0 0 0,-17-6 0,-3 6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4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7353,'-41'0'0,"8"0"899,33 0 3509,0 0-3689,17 0-269,3 0-180,0 0 270,-3 0-181,-1 0 91,5 0-180,15 0 180,18 0-450,-13 0-90,28 0 0,-28 0-360,28 0 450,-28 0-719,29 0 629,-46 0-1799,26-8 1619,-46 6-2788,12-7 2698,-16 9-1349,0 9 1709,-16-7 0,12 14 0,-13-6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5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 8612,'41'-21'1529,"-9"5"-1259,-32 16 2069,0 0-1890,17 8-179,-13 2 90,12 9-180,-16-1 360,0 1-91,0-1 451,33 25-630,-25-19-90,41 44-180,-28-35 90,15 36 0,1-27-270,-16 27 180,11-36-90,-27 9 0,27-23-3392,-28-9 3392,13 6-90,-17-6 180,0 0 270,0-2 0,0-8 449,-17 9-449,-3 1 0,-1 1 3482,-28 13-2853,8 21-3931,1-10 3302,-10 16 449,30-16-898,-33 4 269,28-1-2699,-7-11 2339,32-19 270,0-8 0,16-8 0,4-2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10231,'37'-21'3148,"-17"5"-2968,-3 16 0,-1 0-180,5 0-270,15 0 90,1 0 180,16 0-90,-12 0 90,-4 0 0,29 8 0,-38-6 135,22 7 0,2-1-135,-7-6 180,7 2 0,-1 0-90,-6-4 45,14 0 0,0 0-45,-10 0 0,11 0 0,-1 0 0,-14 0-45,11 0 0,7 0 135,35 0-180,-41 0 0,0 0 0,33 0 89,-37 0-89,-16 8 90,16-6 0,5 6 90,32-8-3482,4 0 3347,-38 0 0,-2 0 45,24 0 0,8 0-90,-45 0 90,17 0 0,2 0 0,-7 0-90,25 0 0,-4 0 0,-41 0 45,29 0 0,6 0 45,-2 0-135,-12-4 0,2 0 45,34 2 0,-49-6 0,-8 8 90,0 8 3302,-25-6-3212,41 14 90,-12-13-180,20 13-90,0-14 134,10 2 1,1 0 45,6-4-180,-2 0 0,-5 0 0,-26 0 90,41 0-180,-54 0 180,42 0-180,-17 0 180,4 0-180,-16 0 90,8 0 0,-12 0-3302,53 8 3302,-41-6 0,13 3 0,-9-2-2178,-41-3 2178,70 0 90,-74 0 90,57-8-90,-40 6-90,28-14 90,-16 14 2088,0-6-2088,-1 8 3302,-15 0-3392,12 0 180,3-8-180,5 5 270,12-5-270,-16 8-3212,16-8 3212,-12 6-45,45-14 135,-41 5-78,41 1 78,-45 2-90,-4 8 0,-21 0 3333,-16 0-3243,33 8 511,8 2-601,0 1 210,-9-3-120,-32 0-180,0-6 180,0 6-630,0-8-2878,0 0 3058,-16 0-2428,-4 0 1349,-1 0 629,5 0 810,-1 0 0,-3 8 0,-17 3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3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11940,'20'28'1259,"-4"-1"-449,-16 16-90,0 15-181,0 34-269,0-15-591,0 3 411,-16-9 53,12-19-233,-12 42 110,16-57-1909,0 22 1619,0-49-1079,16-10 899,-12-10-1888,12-33 1798,-16 11-4429,0-46 4609,0 35-360,-16-27 159,-4 39 1,-1-11 0,5 14-1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3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7533,'-20'0'90,"-13"0"90,29 0-1,-13 0 91,17 0 4048,0 0-3329,33 0-539,-25 0 180,58 0-3663,-58 0 3483,57 0 360,-7 0-91,19 0-89,1 0 0,0 0-451,-5 0-89,-3 0 0,-5 0 180,-24 0-90,12 0 0,-16 0-180,0 0-360,0-8 2943,0 6-5462,-33-6 1710,8 16 449,-45-6-1348,-3 14 2068,11-14 0,-24 14 0,28-6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9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17 111 10051,'-4'10'450,"-9"-2"-450,30-8 0,-17 8 0,16-6-270,4 7 270,1-9-180,12 0 270,-13 8 180,50-6-180,-42 6-90,54-8 270,-41 0 90,49 0-91,-12 0 1,15-4 0,2 0-180,-13 2-283,-13-5 1,11-3-1,-13 2 193,3 4 90,0-8 0,-1 0-90,-8 10 180,-9-3 0,-1 1 0,-6 4 45,6 0 0,0 0-225,-6 0 90,41 0-90,-45 0 90,17 0 0,2 0 89,-7 0-224,23-3 0,0-2 45,-27 3 45,18-3 0,1 1 45,-19 4 0,9-3 0,2-2-90,2 3 45,-3-1 0,5-2 45,34-3-902,-42 3 0,-2 0 632,20-5 148,-6 0 1,-1 3 31,-10 5 135,10-2 0,1 0 486,-11 4-441,33 0-90,-28 8-1440,-11-4 1,0 3 1439,10 11 594,8-12 0,1-2-684,0 4-79,-18-7 1,-2-2 78,3 1 90,-12 0 0,10-2 0,0-4 90,-2-4 1514,8 4 0,5 2-1559,-6-1 0,-2 1-45,32 4 0,-14 0 0,-9 0-90,-34 0 0,69 0-90,-53 0 643,45 0-553,-49-8 180,24 6-180,-40-6 269,45 8-269,-46 0 450,42 0-180,-58 0 0,24 0-360,-32 0 540,33 0-360,-25 0 90,25 0-91,-33 0-3776,0 0 3057,-16 0 270,12 0-2068,-29 8 2428,29-6 0,-29 6 0,13-8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8.1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38 7623,'-20'-11'1439,"4"3"-1169,-1 8 89,13 0 271,-12 0-270,16 0 270,0-8-271,0 6 181,0-6-360,0 8 360,0 0-181,16 0-89,-12 0-360,29 0 90,-29 8 90,12-6 0,-16 6 0,33 0 0,-25-6-90,25 15 90,-17-15-360,5 14 270,16-6 0,-1 9-90,-15-1 90,12 1 0,-13-1 0,17 8 90,16-5-90,-28 5-3392,24-7 3572,-45-9-180,28 6 90,-11 2 0,32 3 0,-28-2-90,7-3-90,-15-14-90,3 14 180,1-5-90,44 7 3482,-53-8-3392,54 6 0,-13-5 0,-24 7 0,52 1 0,-72-1 90,40-8-3482,-13 15 3572,-11-13-90,24 15 0,4 8-90,-24-21 90,36 18 0,-44-22 90,48 25-180,-7-12-2179,28 11 2269,-49-15 1044,8-2 1,0 1-1045,-17 4-384,54 5 294,-32-2 90,36 3-90,-41 3 3156,32 4-3156,-44-8 0,37 1 0,-13 0 135,-9-10 0,-2-1-135,-5 3 90,7-2 0,-1-1-90,-6 3 45,6 2 0,0 0-135,-6 0 0,24 21 90,-32-30-90,33 19 90,-25-11 0,41 7-2953,-62-1 2953,42-8 0,-42 7 90,27-4 0,0 1-90,-18 10 45,25-2 0,-1-3 45,-29-13 0,58 34-90,-61-35 0,40 20 90,-40-15-270,12-1 270,12 9 0,24 1 0,-7 1-45,-14-15 0,-2-1-45,-9 5 180,28 9-90,-15-2 0,-1 3-90,16 7-90,17 7 90,-37-17 0,-41-21 3302,58 21-3302,-58-15 0,58 8 0,-42 1 0,29-1 0,-16 1 360,0-1-360,0 0 90,-17 9-90,13-14 90,-13 19 0,17-28-90,-16 21 0,-5-15 179,0 0-179,5-2 0,-1-8 0,-3 0 180,-17 0-180,0 0 0,0 8 0,0-6-90,0 7 90,0-9 180,0 0 90,16 0-270,-12 0 0,12 8 270,-16-6-270,17 7 0,-13-9 90,12 0 270,-16 0-1,0 0-269,0 8 90,17-6-270,-13 6 180,28 0-180,-28-6-90,13 6 180,-17-8 0,0 8-3392,0-6 3392,16 6 90,-12-8 0,13 8-90,-17-6 90,0 7 0,0-9 630,16 8 2762,-12-6-3482,29 14 90,-29-14 0,12 15 0,-16-15 90,0 14-270,0-14 90,0 6 0,17-8 0,-13 8 90,12-6-90,0 6 0,-12-8-540,13 0 360,-17 0-3958,0 0 2339,0-8 1350,0 6 449,-17-14 0,-3 6 0,-17-9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8432,'-41'0'540,"8"0"-360,33 0-1080,0 0 361,0 8 269,0-6 270,0 15 0,0-7 0,0 9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7533,'-20'28'-360,"3"-2"180,17-15 180,0 5 0,0-5 0,0 7 0,0 0 0,0 1 0,0-1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5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 10051,'17'7'1619,"10"1"-1259,-24 7 540,10 7-6021,1 1 5481,2 14 1259,1 21-2281,-24 6 1,-13 22 0,-2 3 0,4-17 661,9-20 0,-2-1 0,-8 21 0,-6 19 0,1-14 0,12-44 0,12-48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6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6813,'0'29'-630,"0"-10"361,0-3 179,0-6 90,0 0 0,0 7 0,0 1-3392,0-5 3392,0 3 0,0-8 0,0 2 0,0 0 0,0 7 0,0-7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1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9332,'-20'0'0,"3"8"0,17 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8612,'0'28'-450,"0"-2"0,0 1 1,0 2-1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4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7533,'-21'19'180,"5"0"-630,16-1 180,0-8-450,0 6 361,0-6 359,0 17 0,0 2 0,0 7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7892,'-20'49'0,"3"-6"0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6.36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12356,'20'0'1709,"-4"0"-1529,1 0 89,3 0-269,1 0 0,-5 0-89,0 0 268,-11 0-1348,44 0 989,-41 0-1889,41 0 1530,-45 0 539,29 0 0,-29 0 0,12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6.65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0 11906,'0'10'707,"0"7"-6251,0-7 5782,0 17 87,0-7-158,0 7 1115,-17 8-992,13-13-650,-12 13 386,16-17 1661,0 17-2226,0-13 88,0 21-539,0-31 945,0 5 1,16-9 0,5 2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184 195 8758,'-20'-10'55,"4"2"234,-1 8-5518,13 0 5595,-29 0 1288,29 0-709,-12 8 250,16 2-433,-16 16-362,12 3 250,-13 24 2953,17-20-3111,17 43-147,3-34-420,33 22-278,-28-27 287,40-10-225,-24-17 328,33-10-3371,-33-10 2996,8-17 304,-45-18-273,20-3 0,1-2 613,-17-18-388,25-26-136,-50 41-114,-36-21 28,8 21-45,-14 19 1,0 9-160,26 15-180,-24 21 1,-1 10 713,13 6 1,-12 42 0,24-21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7.9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13615,'21'-10'1920,"12"2"-1552,-13 8-130,0 0-132,13 0 25,-12 0 194,15 0-171,-15 0-4496,28 0 4312,-24 0-1515,28 0 1275,-33 0-3508,-3 0 3238,-17 0-1349,0 8 1877,0-6 0,0 6 0,0-8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8.3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258 221 9747,'-41'-10'181,"8"1"-91,33 9 899,0 0-395,-16 0-109,12 0-99,-29 0-187,29 0 790,-29 17-618,29-13 485,-29 37-546,13-27-60,0 21 202,3 0-24,17 37-296,33-9-216,-9 25 199,46-33-271,-13-8-65,-16-18 79,25-5 45,-58-22 321,57 7-121,-40-9 881,44-25-594,-11 11-416,15-46 476,-32 27-828,8-52 384,-45 40-160,5-10 1,-1 0 87,-8-1 131,0-5 1,0 1-383,0 13-82,-20-2 1,-9 6-259,-16 27 115,-45-17-450,16 41-493,27 19 1,4 6 587,-2 5 930,10 4 1,4 2 0,11 4-1,-17 7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8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12030,'16'-9'1169,"-13"2"-989,28 7 180,-27 0-180,11 0 0,-15 0 0,15 0-180,4 7 360,0-5-91,12 5 91,-12-7-270,15 0 90,16 0 90,-27 0 0,38 8 0,-54-6-90,39 5-180,-11-7 90,3 8-1,11-6-89,-14 6 90,-1-8 90,15 0-90,-26 0-90,23 0 90,-27 8 0,15-6 0,16 13 0,-27-14 0,38 7 0,-53-8-90,37 0 90,-26 0-180,1 0 90,-5 0 90,-15 0-90,30-8 0,-7-1 0,11 0 360,12-7-360,-38 14 180,53-6-180,-53 8 90,53 0-90,-54 0 0,69 0 0,-64 0 89,41 0 1,1 0-90,-39 0 135,35 4 0,7 0-45,-15-2 90,42 6-90,-31 0 0,27 1-90,-38 0 90,53 7-180,-53-14 0,23 6 180,-15-8 0,34 0-90,-39 0 45,20 0 0,-8 0-45,-41 0 45,38 0 0,-2 0-45,-40 0 0,49 0-90,-42 0-90,61-8 180,-34 6 90,19-6-90,-20 8 0,-37 0 0,53 0 180,-23 0-180,16 0 180,26 8-180,-38 1 0,38 1 90,-42-2 90,27-8-90,-27 0 0,42 0-1,-23 0 1,27 0 0,-46 0-180,38 0 180,-34 0-180,42 0 180,-15 0-359,0-8 269,-16 6 0,12-13-90,-27 13 539,42-6-449,-38 8 180,38 0 0,-26 0 90,29 8-180,-10-6-90,-23 6 0,-1-1 90,8-5-90,39 6 0,-39-8-45,-1 0 0,2 0 45,19-8 45,-20 3 0,0 0-45,15-4 90,28 1-90,-28 8 180,27 0-180,-42 0 0,23 8 90,-41-6-180,25 6 90,-25-8 90,41 0 0,-54 0-90,51 0 90,-54 0-1,11 0-89,-19 0-89,-15 0-1531,0 0 1351,-15 0-1980,11 0 360,-26-8 1889,10 6 0,-14-6 0,0 8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3.22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1 184 13615,'0'-10'438,"0"19"-322,0 3-58,0 14 282,16 9-418,4-21-37,1 19-8,-5-23-29,1 16-3298,-13-13 3277,12 11-2431,-16-13 2694,0-1-183,16 15 50,-11-13 285,27 23-217,-11 2 2468,15-7-2186,-15 5 3101,-5-16-3584,17-1 447,-25-8-200,25 6-148,-33-14 245,16 15-195,-12-15-7,29 15 100,-29-7 457,29 8-431,-29 0-65,12 0-127,-16-7 369,17 5-264,-13-6 336,29 9-351,-29-9 14,45 6 135,-41-14 173,25 15-124,-17-7-377,4 8 288,1 1-57,-5-1-130,1 1 101,3 7-61,17-14 207,-17 13-267,13-15 262,-13 9-151,1-9 425,12-2-269,-29 0 71,28-6 66,-27 6-26,27 1-106,-28-7-119,29 14 24,-29-14 26,29 15-242,-29-15 199,45 14-29,-41-14 267,41 6-265,-28-8 372,-1 8-3770,13-6 3566,-13 15-162,1-15 424,28 14-635,-41-14 360,41 14-403,-45-14 186,29 7 75,-29-1 3290,29-6-3075,-29 6-488,45 0 275,-41-6-40,25 6 23,-33-8 103,16 0-58,-12 0 103,29 9-222,-29-7 186,29 6-160,-29-8 179,45 0-1,-41 0-63,41 8-133,-28-6 17,-1 6 85,13-8 158,-13 0-150,1 0 113,12 0-180,-13 8-10,0-6 26,-3 7-112,16-9 285,-9 0-189,29 0 0,-16 0 0,-16 0 0,11 0 190,-11 0-254,16 0 186,-1-9-65,1 7 48,0-6-48,-17 8-57,13 0 0,-12-8 99,15 6-85,1-6 43,0 8-115,0 0 134,16-8-92,-28 6 129,24-15-27,-29 15-69,33-14 46,-28 14-97,40-6 66,-57-1 123,74-1-164,-53 0-101,57-6 73,-45 5 78,-5 1-3440,-3 2 3445,-12 0 20,-1 6-105,13-14 127,-29 14-60,29-7-13,-29 9-82,28-8 60,-28 6 59,13-5-30,-1-2-10,5-1-11,-1-1 4,29-5-2254,-41 14 2313,25-6 2295,16-8-2303,-4 3-17,12-5-264,9 1 169,-58 7-28,58-8 3466,-58 8-3313,41-15-10,-12 21-115,-13-21 146,25 15-117,4-16 83,-24 5-20,53-6-28,-74 9-79,41-1-46,-28 1 263,15-8-140,1 14 21,0-21 28,0 29-193,0-21 212,-1 23-212,18-22 247,-30 20-240,25-21 88,-45 23 80,29-15-90,-29 7 77,12 0-119,1-6 242,-13 5-390,29-7 333,-13-9-89,17 15-37,-17-13 48,-3 15 81,-1 0-99,-12-6-230,29 6 265,-29-1-114,12-5 125,1 5 27,-13 1-150,12 2 65,-16 0-175,0 6-141,0-14-3185,16 5 3531,5 1-53,-1-7-20,13-1 230,-12 6-66,-1-20 135,-4 28-124,1-21 132,-13 23-278,12-6 120,1 0-142,-13 5 48,12-5-8,-16 0-134,0 6 124,16-6 3430,-12 8-3257,13 0-269,-17 0 83,0 0-89,0-8-49,0 6 175,0-6 0,0 8-211,0 0 211,0-9-48,0 7-90,0-6 90,0 8 6,0-8 312,0 6-270,16-6 301,-12 8-211,13-8 439,-1-3-3632,-12 1 3204,12 1 116,-16 9-259,0 0 180,0-8-307,0 6 121,0-6-122,0 8-7356,0 0 6663,-16 0 1695,12 0 0,-29 8 0,13 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7.18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37 148 10411,'0'-21'1799,"0"13"-1259,0 43-450,0 6 90,0 22 89,0-16-179,0 23 0,0-11-90,0 23-359,-16 0-181,12-40 90,-13 0 270,17-42 90,0-9-180,0-26 1,0-6 89,0-38-360,0 11 270,0 3-899,0-29 809,0 55 0,0-36 2969,0 37-3149,0-16 630,0 13 540,0 6-540,0 26 359,0 9-179,0 9 810,0 26-811,0-3 91,0 18 0,0 2-90,0-3-1,0 19 1,0-1-180,0-17-450,0 10 1,0-2 359,0-21-2249,0 31-1413,0-56 1773,0 4 894,0-16 1,17-16 0,3-5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8.3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28 10951,'-17'19'539,"13"-1"-269,-12 9-90,16 1 90,0 18-90,0-8-180,0 16-90,0-15 270,0 6-180,0 8-3842,0 12 3482,0-22 90,0-2 181,0-41-271,0-8 0,0-19 270,0-3-2898,0-64 3078,0 44-135,8-12 0,0-2 225,-4 0 90,29-17 2268,-29 43-2358,13 14 0,-17 22 90,0 2 3661,0 43-3841,0-8-90,-16 15 0,-1 2 90,9-5-1079,-25 39 269,33-39-2762,0 0 3482,0-2 0,0-8 0,0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8.9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74 7083,'0'-21'1169,"0"5"-809,0 8 90,0 6 90,0-6-91,16 8 451,-11-8-540,11 6-181,-16-6 271,0 16-270,0 2 0,0 8-810,0 1 540,0 8-629,0-7 359,0 6 270,0-7 90,0-1 0,0 1 0,0-1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20.6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74 7533,'0'-29'90,"0"11"90,0 10 89,0 8-89,0-8 0,0 6 900,0-6-811,0 24-269,0-4 180,0 15 0,0-9 0,0 1 0,0 7 0,0 3 360,-16 24-361,11-12-179,-11 28 0,16-36-539,-16 18 539,12-38-810,-13 11 630,17-22-809,0-2 809,0-10-270,0-33 270,17 10 270,-13-20-90,12 24 0,-16 3-90,0 7 360,0 1-180,0 0 0,0-1 180,0-7-180,0 5 540,16-13-451,-11 21 361,11-12-540,-16 23 720,0 2-720,0 19-90,0 10 270,0-1-1350,0 56 1170,0-43 0,-16 45 0,-5-49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23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74 8162,'17'-30'1260,"-13"6"-631,12 15-449,-16 7 180,0-7 0,0 9 989,0 25-1169,0-2 135,0 25 0,0 6-136,0 6 226,-7 31 0,-2 4-495,5-12-72,-5-8 0,1-3-198,8-14-5,-16 11 275,12-44-270,-12-1 180,16-34-629,0-33 539,0 11-539,0-55 629,16 35-1296,-14-4 0,0-1 1296,14 2 63,-14-1 0,-4 1 27,2 10-118,0-41 298,0 53 450,0-10-450,0 25 3274,0 8-3184,17 2 928,-13 8-928,12 0 0,-16 0 510,0 8 119,17 27-3571,-13 22 2942,12 2 0,0-6-180,-12-10 269,13-20-449,16 36 270,-25-42-359,57 15 179,-40-48 3572,28 4-3662,-33-15 90,13-24 0,-13 16-270,17-51 360,-16 43 90,-5-34 90,-16 44-90,0-10 90,0 33 269,0 10-179,0 10-2582,-16 58 2582,12-21-8,-13 15 1,1 5 97,12 6 314,-12 8 1,-1 2-495,13-4 45,-5 7 0,2-2-225,7-17-539,0-12 1,0-5 178,0-20-1709,0-5 1080,0-33 197,16-27-647,-12 3 1439,12-22 0,-32 9 0,-4-2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1.64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40 17287,'20'0'720,"46"0"-720,-54 0 360,86 0-180,-69 0-90,57 0-270,-29-9 285,0 7-78,-4-6 86,0 8-203,5 0 192,-6-4 1,2 0-48,12 2 51,4-3 1,-5 2-67,-33 3 138,44-2 1,-5 4-224,-50 6 211,53-4 1,-1 2-3528,-56 4 3123,81-1-290,-90-1 247,74-6 133,-37 6 11,45 0 2,0-6-147,-13 6 334,-15-7 0,-1-2-1843,21 1 1777,-21 0 0,1 0 352,15 0-321,-19 0 288,-9 0 3,-29 0-159,30 8 1,2 1-225,-15-5 104,30 8 0,-3 0-69,-35-10 2259,40 6-2210,17 0-256,-37-6 2012,8 2 1,5 0-1786,-5-3 1,-4-2-3248,17 1 3279,-9 0 1,-8 0 206,-28 0-149,23 0 0,6 0 11,12 0 42,-13 0 0,0 0-81,4 0 254,13 9-388,-29-7 55,44 6-122,-23-8 159,11 0 0,-3 0 90,-13 0-90,-16 0 0,41 0 85,-70 0 3434,54 0-3450,-46 0-69,1 0 90,11 0-3302,5 8 3058,4-6 119,12 7-73,-16-9 198,0 0-90,-17 0 0,-3-9 417,-1 7 3063,-12-6-2855,12 8-320,-16 0-108,0 0-107,-16 0-180,12 0 90,-12 0-327,16 0-750,0 0-1462,-17 0 1772,13 0 1,-12 8 0,16 3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5.95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0 10057,'-41'0'1440,"8"0"-1081,33 0 271,0 0-450,-16 8 297,12-6-84,-13 14 12,17-14 1,0 15 89,0 1-3481,17 3 2979,-13 5 247,12-15-562,0 5 26,5-5-225,-1-1 430,-3 6-20,15 11-322,-23-13 859,23 35-638,-32-35 4199,0 21-3419,-32-1 236,-9 30-74,0-20-172,-8 40 44,28-60-53,1 36-189,3-46-238,17 27-122,0-37-345,33 29-315,-25-29 28,41 21 11,-28-23 145,-1 14-129,-3-14 287,-1 23 211,-12-13 128,13 23 237,-17-15 196,0 15-2,0-15-178,0 7 258,0-9-247,-17 17 216,13-12-254,-12 28 207,16-29-544,0 29 180,-17-20 59,-3 14 60,-1-16 1,5 13-246,16-19 39,-16 20 23,-5-31-3293,1 13 3560,3-15-760,17 0 258,0-2-271,0 0 302,0-5 88,0 5-87,0 0 3443,0 2-3468,0 0 519,0 15-137,0-13-180,0 6-3392,0-1 3662,0-7 0,0 9 90,0 15-91,0-11 541,0 28-180,0 4-450,-16-12-182,12 8 40,-12-33 325,16 1 690,-17 8-3392,13-15 2235,21 12 0,-9-22 1,24 6-1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25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74 9152,'-20'-29'2248,"-13"11"-1888,29 10 0,-12 0 0,16 6-90,-17-7 0,-3 9 179,-1 0-89,-11 0 899,-38 42-1079,37-24-225,-19 14 0,6 4 225,38-14-360,-25 29-90,33-20 91,33 22 89,-25-22-90,58-5 90,-42-18 0,46-8 90,-29-8 180,12-18-180,-33 3 180,13-28 0,-13 28 179,1-20-269,-5 23 180,-16-6-180,0 7 540,0 0-360,0 9 269,0 2-449,-16 16 810,-5 76-541,1-39-44,9 37 0,6 4 45,5-25-135,-8 16 0,-1 0-45,5-20-1170,-12 37 271,16-71-4229,0-7 3959,16-26 141,-12-17 0,13-10 0,-17-10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9.6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10231,'0'29'900,"0"39"-6561,0-23 5841,0 42-90,0 4-180,0-12 0,0-21 0,0-1 590,0 20-1040,-16-4 180,12-28-629,-13-26 3235,17-19-3505,0-27 989,0 5 851,0-62-761,-16 53 895,-4-52-715,-1 69 539,-12-18-179,13 29 180,-1-13-360,5 14 629,16 2 91,0 10 179,16 42-809,5-26 180,-1 33-180,-3-39-430,-17 6 700,32 1 179,-23-7 91,56 6-630,-40-23-270,28-22-3190,-16-3 1751,-17-21-1662,29-18 2022,-41 24 1169,41-30 0,-28 47 0,16-7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5.924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69 11760,'0'20'270,"0"3"-360,0 1-90,15-10 90,4 16 0,0-28 90,-4 5 0,1-7 180,3-15-180,0 12 270,-4-35 0,-15 24 90,0-26 0,0 21-1,-15-6-269,-4 15 180,0-5-270,3 13 90,1-5 0,-4 7 90,0 7-270,4 3 270,15 15-270,0-14 0,0 20-270,0-27-90,0 19-629,0-22-1080,0 14 2159,15-13 0,-11 6 0,11-8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0.1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0 9961,'0'6'1709,"0"-1"-6919,0 30 5480,0-7-1078,0 9 1348,0 8 854,0-7-854,-16 40-630,12-33 180,-5 14 0,1 0-90,8-18 1798,0 34-2158,0-65 3630,0-1-4349,0-9 539,0-9-179,0-1-3118,0-8 3567,-16-1-90,12-7 181,-12 6-271,-1-23 360,-3 29 180,-1-18 0,5 30 4651,-17-15-4651,25 15 1079,-25 18-989,33-10 1169,17 60-989,3-48-3122,1 41 2942,11-39-784,-11 6 604,-1-15-270,29-3 90,-40-8-899,40-33 359,-29 8 541,1-19-181,11 9 1066,-28 7 0,29 0 1,-12 2-1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0.6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56 7173,'0'-21'989,"17"-3"-719,-13 22-90,12-6 540,-16 8 989,0 0-4652,0 8 3573,0 2-1307,0 16 947,0-5 450,-16 30-361,12-19 1,-29 62-360,29-46 2833,-13 30-2923,17-25 0,0-21 90,-16 19-1491,12-31 771,-12 6 56,16-16 34,0 7 270,0-15-89,0 6 407,0-8-408,0-8 3598,0-10-3598,0-27 720,0 13 270,0-27-270,0 36 915,0-12-915,0 25 629,-17 2-629,13 8 450,-12 16-271,16 5-179,0 7 0,0 7 809,16 18-899,-12-18 90,29 23-90,-29-46-900,45 5 720,-41-17-449,25 0 179,-17-17 180,-12 5-3778,29-54 3020,4 29 0,-12-24 0,7 35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1.1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168 111 8432,'0'-39'810,"0"13"-450,0 10-181,17 14 1,-13-6 270,12-1-90,-16 7-90,0-6 0,0 8 89,0 0 271,0 8 90,0 19-451,0 4 1261,0 54-1081,-16-13-269,6-1 0,-1-1-270,-9-3-135,10-9 0,4-8-3347,6-34 3483,0 25-631,0-39-180,0 6 451,0-8 89,0-8-180,0-2 270,-17-9 3393,-3-7-3034,-1 14 451,5-5-270,0 17 719,-5 8-629,1 3 989,20 31-1079,20-25 90,1 24-360,11-39 0,-11 6 180,-1-8-5397,29-33 4857,-24 17 360,12-43 0,-21 37 0,-16-12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1.6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10591,'0'18'1169,"0"0"-809,-16 9 90,12 10-270,-13 1 90,17 16 269,-16 17 91,-5 15-180,1-1-1,4 12-449,16-56-269,0 11 179,0-42 180,0-1-1,0-9-448,0 0 359,0-9 0,0-1-180,0-9-90,0 1 180,0 0-180,0 7 90,0-5-90,0 14 270,0-14 0,0 14-90,0-15 1,0 7 448,0 1-449,0-7 720,0 14-360,0-6 180,0 16-91,0 2 451,0 32-4112,0-18 3392,0 27 0,0-22-180,16 16 90,4-23-540,1 3 540,12-33-2698,-29-19 2852,28-20-154,-11-18 0,16 0 0,-1 2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1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73 9332,'21'-28'1259,"-5"10"-719,-16 9-91,0 1-89,0 6-90,0-6-90,0 8 180,0 0 0,0 8-1,0 3-179,0 15 0,-16 3 180,12 7 270,-13 26-361,1-19-89,-5 26 0,1-30-180,4 6 0,16 16 0,0-26-90,-17 32 180,13-53-719,-12 11 539,16-25-630,-17-33 720,13 16-180,-12-34 360,16 31 450,0-15-450,0 24 269,0-5 541,0 16-810,16 16 0,-12-5 89,29 16 91,-29-9 360,45 17-540,-41-21-810,42 19 630,-30-23-1259,17 0 1079,0-1-5037,-1-34 2878,18 11 0,-13-38 2339,12 30 0,-33-13 0,-4 18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5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93 7533,'36'-39'3867,"-15"12"-3507,-5 11 0,-16 14-180,0-7 90,0 9 899,0 0-719,0 9-90,0 1 89,0 16-89,0-5 360,-16 54-540,-5-27 44,10 14 1,2 4-225,-7 7-88,16 16 267,0-18-1078,0-23 269,0 0 91,0-38 179,0-14-90,0-40 270,0 22 360,0-13-3213,0 17 3033,0-1-90,0 1 1079,0-8-719,0 13 270,0-11-450,0 22 90,0-7 90,0 18 89,0 9 3123,0 3-3392,16 22 0,-12-13-2698,29 32 1528,-29-30-2248,45 3 2069,-41-27-1080,41-24 1800,-28 4 539,15-32 0,1 14 0,0-15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9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37 130 7533,'0'-39'1799,"0"4"-7100,17 24 5841,-13-5-368,12 14 188,-16-14 861,0 14-591,16-7-180,-11 9 179,11 0 2468,-16 0-2108,0 0 1531,0 9-2251,0 1-89,0 8 0,0 1-90,0 7 90,-16 3 0,11 8-3392,-27-1 3392,28 9 0,-13-7 0,1 48-270,12-31-90,-13 41-2179,17-46 2270,0-14-181,0-11 0,0-48 2448,0 9-2268,0-48-2268,0 22 2628,0-5 2088,0 18-1638,0 9-450,0-1 359,0 9-359,0 2 540,0 8 2851,0 8-3121,0 10-180,17 3-90,20 6-3392,-13-9 2042,9-8 541,-17-2 539,5-8 0,16-16 0,-1-4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51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1343 10951,'0'20'1439,"0"-3"-1079,0-9 449,16 2-359,4 0-180,1-2 359,12-8-269,-13 0-180,17 0 0,16 0 180,37-41-180,-8 23-318,-26-25 0,-6-5 228,-9 3-45,-6-10 0,-5-3-45,-5-5-135,-6 6 0,-1 1 225,-2-5-1920,-14-11 0,-4-1 1650,2 1-246,0-26 1,0 1 335,0 32 211,-13-5 1,-7 5 58,-4 24 170,-13-4-171,21 11 3399,-17-11-3398,9 21 841,-30-25-931,34 45 45,4-12 45,16 16-270,0 0-90,0 8 180,0-6 0,0 6 0,0-8-90,0 0 180,-17 8-90,13-6 90,-29 7-90,29-9 90,-12 0-90,16 8 0,0-6 0,0 6-90,0-8 0,0 0 90,0 8 0,0-6 0,0 6 0,0-8 360,0 0-3482,16 0 3302,-12 0-90,13 0 0,-17 0 0,0 0 0,16 0-90,-12 0 90,13 0 3302,-17 0-3302,0 0-180,0 8 269,0-5 1,0 5-90,0-8-90,0 0 0,16 0 0,-12 0 90,29 0-180,-13 0 90,17 0 0,-17 0 0,46 0 0,-54 8-90,70-6 90,-74 6-269,25-8 269,-33 0 0,16 0-90,-12 8-270,13-7 180,-17 7-360,-17-8 450,-3 0-90,-17 0-89,0 0 269,-16 0-90,12 0 359,-28-8-179,28-1 0,4-1 0,21 2 450,-17 0-360,25 5-90,-25-5 90,33 8 0,0 0-180,0 8 90,0 3-90,0-1 0,0 14 269,0-4-179,0 16 90,-16 9 90,11-6 90,-27 31-630,11-36 0,1 18 270,3-42-899,17-2-1080,0 1-1889,17-40 2609,-13 22 1259,29-41 0,-29 20 0,12-6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53.0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1 386 11760,'16'-19'720,"5"-8"-90,16-18-541,-1 13 271,-15-19-180,11 15-4341,-11 5 4161,-1-3 859,-3 7-859,-17 7 0,16-7 90,-12 9 360,13 7-360,-17 3 3302,0 16-3212,0 11-90,0 10-90,0 7 179,0 9 1,0-6-270,-17 5 180,13-7 0,-12 0 360,16 16-450,0-21-270,0 28 90,0-46 0,0 10-179,16-56 89,5 7 90,-1-28-450,13 0 540,-13 12 90,17-20-90,-17 31 90,13-29 0,-12 35 450,-1-11-450,-4 27 450,-16 8-90,0 0-1,-16 16 91,12-4 630,-29 47-811,29-25 91,-12 43-180,16-36 90,-17 21-90,13-23-900,-12-2 630,32-19-719,-12-18 629,29-2-630,-12-30 630,-1 17-269,29-36 179,-41 12 180,58-32 90,-58 28-180,25-24 630,-33 53-180,0-10 449,0 15 810,0 7-1169,0-6 719,0 41-719,0-17 360,-17 51-360,13-34-1,-12 44-2401,16-18 2401,0 15-538,0-27 269,16 4-1799,37-29-1350,-8-11 1530,25-24 1529,-17-56 0,-28 16 0,7-27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2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8522,'-21'0'1259,"5"0"-449,16 0-180,0-9-271,0 7 1,-16-6-180,11 8-180,-11 0 180,16 0 270,0 0 89,16 0-269,5 0 360,48 0-450,-24 8 89,29-7 1,4 0-90,-5 16-269,4-14 1,17-4 0,-11 1 178,-23 4 0,-1 0-866,11-3 0,9 0 1,-3-3 955,12-5 0,4-3-248,-17 2 1,9-2-1,1 1 1,-6 0 127,-5 0 0,-5 1 0,9 0-202,-1 0 0,11-2 0,3 1 0,-3 1 0,-11 2 202,-4 4 0,-7 2 0,3 0 29,25-3 1,5 0 0,-1 1 60,-1 4 0,0 1 0,-9 0-60,-4-2 0,0 0 0,0 4 0,7 2 0,-9-3 90,-10-3 0,-4 0-90,14 8 0,-1-1-90,-17-7 0,-1 0 134,7 7 1,3 1 45,19-5 0,0 2-90,-20 2 0,-1 2-225,28-2 0,-10 2 135,-23 9-396,-12-6 0,-6 0 306,-23 0-73,40 11 73,-57-22 1799,25 6-1799,-33-8 802,-33 0-892,25 0-592,-57-8 53,56 6-3779,-56-14 4498,24 5 0,0-7 0,9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6.791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0 70 4863,'19'0'-270,"-4"0"2342,1 0-2792,3 0-1228,30-8 1858,-26-2-450,23 0 1154,-27-5-884,15 13-456,16-13 726,-27 13 0,23-6 0,-27 8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74 150 8612,'0'-21'1259,"0"4"-899,0 17 2159,0 0-2249,0 9 449,0 1-269,0 9-90,0-1-1,0 0 811,0 17-990,0-12 539,32 36-719,-23-43 360,56 17-180,-40-33 180,28 0-360,-16-8-90,-1-19 0,1-4 0,-16-30 0,-5 20-180,-32-37 360,-5 44-180,-32-26 90,12 48 0,-45 20-1439,41 15 719,-8 14 271,37-2-2545,-1-7 206,13 9 2626,-28 24 0,28-10 0,-13 21 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4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295 139 7533,'0'-18'0,"16"8"180,-12-6-1,29 14 361,-29-7-180,12 1 0,-16 6-180,0-6 1259,0 0-1259,0 6 899,0-6-449,0 16 539,-16 18-629,-4 13-1,-34 16-359,30-7 90,-16-9 0,-2-1-90,13-1-270,-4 10 0,-3-2 180,-1-18-720,17 32 540,3-47-1978,34 4 1888,-13-16-2249,45-24 2159,-41 1-1349,41-38 1349,-45 28 0,29-10-89,-13 17 359,1 6-90,-5-7 90,-16 0-3392,17 7 3392,-13-7 90,28 9 719,-28-25-539,13 18 0,-1-9 989,5 9 540,-1 4-1439,-4 1 809,1-4 2493,-13 22-3122,29 2-180,-29 2 989,12 30-899,-16-18 359,16 54-719,-12-33 360,13 51-450,-1-43 360,5 51-91,-1-49-448,-4 41-3393,-16-62 3482,0 17-990,0-31-809,0 0 1530,0-2-2610,0-24 2610,0 4-1261,-16-22 4653,-4 21-4922,-1-19 1439,5 27-90,-1-19 540,13 13 0,-28-7 0,11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4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0 7533,'-40'0'359,"7"0"-179,33 0 180,0 0 90,-17 0-270,13 0 0,-12 0 359,0 0 91,12 0-450,-13 0 809,17 0-809,0 0 0,-16 0 270,12 0 0,-13 0-630,17 0 630,0 0-990,0 9 270,0-7 180,0 6-90,0-8 360,-16 0-180,12 0 0,-29 0 0,29 8 90,-12-6 270,16 6-90,-17-8 629,-3 8-719,0-6 540,3 6-541,34-8 721,19 0-360,5 0-46,10-3 1,0-2-135,-1 3-90,24-2 0,3 0-270,-8 4 205,16 0 1,2 0-26,-1 0-399,-33 0 1,0 0 398,33 8 0,-8 3-180,16-1 90,-4 7 90,-49-15-360,-8 6 90,-33-8 0,16 0 180,5 0-540,-1 0 91,-4 0 269,-16 0-6567,0 0 5218,-16 0 924,-4 0-24,-1 0 179,5 0-269,-17 0 629,-8 0 0,-16-8 0,4-2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5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19 12030,'-40'26'1709,"7"-14"-1349,16 13-180,-3-7 90,0 3-270,3 5 90,-16-7-540,25 16 270,-24-13-1079,-1 21 629,25-30-809,-9 11 1079,38-22-1079,32-19 989,-29 3-90,27-14 1,-3-3 359,-32 6 45,42-5 0,-2 1-45,-43 7 630,69-22-540,-74 24 630,24-6-450,-32 16 2068,0 2-1258,0 8 629,0 16-1079,0-4 269,-32 39-539,24-26 0,-25 12 0,0 1-180,25-11 0,-41 40 0,45-53-1799,-13 28 1619,17-38-1079,49 4 899,-36-10-270,40-20 1,8-5 539,-12 0 135,4-11 0,1-2 45,3 7 180,-4-18-180,-16 39 629,-17-12-359,-3 13 629,-17 1-719,0 2 720,-17 24-810,-3-4-1,0 15-179,3-8 90,1-1 90,-5 9 90,-15 9-90,15-5-90,5 20 90,16-28-720,0 12 450,0-25-180,16-2-3302,5-16 3303,15-2-91,50-34 360,-4-13 0,-34 32 0,-2-1-90,24-25 360,-50 33 179,13-1 1,-29 9 3212,12 2-2673,-16 8-449,-16 8-270,12 2 0,-13 9-90,1 7 719,-4 19-719,-17-4 540,16 29-540,5-38-720,16 20-180,0-32-359,16-1 719,-12-11-359,46-33 359,-26 2 90,29-13 0,-16-7 0,0-4 0,0-2-179,-17 12 359,-3 20-3058,-34 17 2788,13 8-488,-29 11 0,13 10 0,-17 8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9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443 37 9422,'-21'-20'449,"5"3"-269,16 17 0,-17 0 180,13 17 0,-45 3-180,41 17 89,-41 0 181,29 16 90,-34 13-360,30 1-413,-9 5 0,0 1 413,9 9-60,6-18 0,-1 11 0,3-10 60,-5 26 89,9 0 1,8-2-360,20-22-1365,-15-14 1,2-4 1634,14-18-360,-1 28 0,-12-43 0,13 32-539,-17-35-827,0 13 556,0-16 3393,16-1-3573,-12-9 1170,12 0 0,1-17 0,3-4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9.58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479 1 8162,'-20'10'1260,"3"-1"-991,17-1 181,0-6 1529,0 47-1799,0-31 0,0 33-90,0-32 90,0-1 90,0 25-91,-16-11 1,12 13 0,-13-19-180,17 1-360,0-7 1,-16 7 179,12-17 360,-12-1-180,16-9 270,0-9-270,-17 7 359,-20-14-179,13 5 0,-9 1 270,0-6-360,25 6 539,-74-9-359,37 1-360,-12 8 180,24 1-1799,33 9 1709,0-8 0,17-2 0,3-7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0.6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37 185 9152,'0'14'1349,"0"-8"-989,0 46-5751,0-22 5661,0 15 1139,0 0-1319,0 2 90,0 0-270,0 23-1319,0-27 1409,-16 10-810,12-10 181,-12-29 2717,16 2-2987,0-50 629,0 1 90,0-20 0,0 16 45,0-17 0,0-2 45,0 0 0,0-7 0,0 0 450,0 14 90,0-23 0,0 39 3931,0-8-4111,0 39 719,0 11-719,0 3 900,16 72-900,4-43-270,1 45 0,-5-50 179,-16-7 1,0 5-180,17-5 180,3 8 270,0 0-990,-3-17-359,-1-4 719,5-16-720,-1-40 720,13 13-179,-13-67 359,1 49-45,-3-6 0,-4 0 135,-10 14-90,13-47 180,-17 51 89,0-11-179,0 25 720,0 11-720,0 33 360,0 5-360,0 17 269,0-2-89,0-8 0,0 0-90,0 8 90,0 2 269,0 24-539,0-11 315,0-3 0,0-2-1034,0-6 494,0 9 0,0-7-945,0-33 91,0 39 359,16-53-1078,-12 13 898,29-17 900,-29-8 0,12-3 0,-16-7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0.9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11940,'0'-20'1080,"16"3"-901,-11 17 91,27 0-90,-28 0 0,13 0-270,-1 0 360,5 0 90,15 0-900,1 0-809,16 0 899,-28 0-1259,24 0 900,-45 0-1260,12 0 1349,-16 0 360,0 9-89,0-7 449,0 6 0,0 0 0,0 2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1.1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11400,'37'10'-359,"-17"-2"-1,-3-8 180,-1 0 270,5 0-90,-1 0-1439,-4 0 539,1 0 900,20 0 0,20-8 0,16-2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1.4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37 177 7353,'-20'20'1709,"4"4"-630,16-22-6020,0 15 5391,0-7 1229,0 9-510,32 7-809,-23-14 1849,40 21-1490,-29-29 91,33 13-900,-12-17 3572,29-50-3482,-46 22 90,9-58-360,-33 45 180,0-12 90,0 24-360,-33 3 180,25 8 90,-41-1-269,12 9 359,-8 40 0,0 14 0,-4 1 0,16 11 0,1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12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52 6363,'0'-19'1170,"0"3"-811,0 16-89,0-7-90,0 5 1889,0-6-1889,0 23 0,0-3 180,0 12-180,0 2-1,0 0 91,0 9-360,0-1 270,0 16-719,0-12-181,0 42 450,0-46-1529,0 36 1799,0-48 0,0 10 0,0-15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2.4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590 19 8432,'-41'-10'1439,"8"1"-1259,33 9 0,0 9 270,-16 1 90,-5 17-1478,-16 1 1298,17 9-180,-13 0 0,13 8 90,-34 27-668,14-3 578,-4 5 0,2 8-90,19-14 0,1 3 0,-7-11 0,-3 3 0,7-2 0,11 6 0,3-3 0,-7-10 0,4-2 90,14 46-1170,0-35 541,0-1 179,0-46-1080,16-16 1678,-12 0-2577,29-16 1439,-29 4 972,12-24 0,-16 0 0,0-11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3.0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332 165 11131,'0'19'539,"0"8"-6019,0-7 6199,0 15-435,0 2 166,0 10-271,0-8-358,0-4 1330,0-17-1061,0 8-90,0-5-360,0-3 1950,0-10-1770,0-24 2726,0-4-2816,0-9-3212,0-6 3392,0 15 90,16-40 180,-12-7-90,29-3 0,-29-7 90,13 46 90,-17-12-270,0 23 3662,0 2-3573,0 10 541,0 8-450,-17 0 180,-3 8-90,-1-6-180,5 14 449,-17-14-179,25 14 0,-41-14 0,28 15-1,-15-15-179,15 14 0,-28-6 540,8 9-450,0-9-990,9-2 450,32 0-5217,0-6 4408,0 6 1079,0-8 0,16 0 0,4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0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148 113 7533,'0'-21'0,"0"5"0,0 8 0,0 6 0,0-7 2698,0 9-2158,0 9-180,0 1 359,0 8-269,0 9 539,-17 43-809,-3-15 45,9 9 0,1 0-45,-6-6-360,9 0 0,-2-6 360,-12-25-1259,1 22 179,3-47 720,34-35 0,3 7-269,1-52 359,-5 37 180,-16-12 0,16 0-90,5 12 90,-1-13-90,-3 18 359,-17 7-89,0-14 180,16 13-360,-12 1 809,29 12-629,-29 17 0,12 9 180,-16 17 899,0 62-1169,17-21 314,-8 3 1,2-3-225,9-11-90,-9 0 0,-5-2 0,-6-9 180,16 25-180,-12-50-180,13-3 179,-1-25 91,4-44-270,1 8-90,-5-28 0,1 2 0,-7 16 1,0-1 178,10-22-1843,-9 3 0,-5 5 1395,-6 30-1980,0-36 2069,0 62-3598,0 30 3868,0 7 0,0 29 0,0-16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3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1 13829,'0'27'1259,"0"-7"-899,0 15 0,-16-15-270,-5 15 90,1-7 0,4 9-1619,16 0 1439,-17 0 0,13 0-809,-29 16 539,29-20-3148,-12 10 2698,16-33-3417,33-18 4137,-25-5 0,41-22 0,-29 7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7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93 7263,'0'-21'0,"0"-3"1079,0 22-449,0-15-180,0 15 179,0-14-179,0 14-90,0-7 809,0 9-899,0 9 1169,0 34-1079,0 0 359,-7 7 1,-2 4-360,5 26-270,-5-26 0,1 0-270,8 30 180,-16-11 90,12-25-2699,-12-14 2070,16-23-1530,0-11 1169,0-11-989,0-32 1350,0 11 89,0-14-629,0 4 1079,0 11 0,-17-14 0,-3 8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9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8972,'-41'10'4138,"9"6"-3869,48-14 631,5 15-4522,15-15 3982,-15 6-547,28 0 907,-41-6-271,58 6 91,-26-8-360,18 0-990,11 0 451,-44 0 359,40 0 0,-57 0-1170,58-8 3597,-58 6-7554,25-6 5719,-17 8 1,-12 8 0,13 2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 9512,'-20'-10'2158,"3"2"-539,17 8 720,0 0-1889,17 0-90,3 0-1,0 0-89,-3 0-3482,-1 0 3392,5 0-360,-1 0 180,13 0 0,-13 0-1259,1-9 1259,11 7-3418,-11-6 6360,-1 8-5730,-3 0 2428,-17 0-1979,0 8 1979,0-6 360,-17 15 0,-3-7 0,-17 8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6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7533,'17'30'6206,"3"-5"-6026,0-25-1889,30 0 1529,-42 0-989,24 0 539,-15 0 180,3 0 271,1 0-1890,11 0 2069,-11 0 0,16-9 0,-1-1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9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1 177 10861,'16'38'3148,"5"-3"-2518,-1-16 629,-4-1-539,1-8-181,3 6-269,17-14 360,-17 14 89,30-14-359,-10-2-180,1-18 180,25-27-180,-58 5 0,25-38-1,-50 43-808,-36-32 539,-8 52-720,4-18 181,-25 31-1890,37 27 2519,-13 24 0,26 18 0,32 5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6:52:40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0 115 12660,'46'-13'1349,"-21"2"-1349,15 11 630,-15 0-540,1 0-90,-6 0 0,-20 0-90,20 0 270,-15 0-91,35 0 1,-15 0 90,21 0-90,-21 0 90,56 0 0,-66 0-90,43 0 0,5 0 0,-28 0-180,31-10 180,-26 7-90,25-16 90,-29 16-90,44-6 90,-55 9-90,41 0 0,-36 0 90,31 0-90,-56 9 180,35-6 0,-35 6 89,56-9-269,-31-9 270,35 6 0,-39-6 0,14-2-90,-15 9-180,0-9 180,36 11-180,-31 0-90,15 0 360,16 0-270,-31 0 90,36 0 0,-41 0 89,55-10-89,-65 8 0,46-8 0,-41 10-90,5 0 0,21 0 90,-1 0-3572,0 0 3572,1 0-180,19 0 90,-34 0 0,21 0 0,-4 0-90,-33 0 45,32-1 0,7 2 45,-3 9 0,19-8 0,16 8 0,-56-10 0,31 11 0,-56-9 0,35 9 0,-35-11 270,55 0-90,-49 0 0,49 0-1788,5-11 1518,-29 9 90,44-9 0,-54 11 0,19 0-90,20 0-90,-34 0 180,49 0 2193,-70 0-2193,71 0-90,-51 0 180,56 0 2627,-56 0-2627,31 0-90,-36 0 90,40 0-90,-34 0 0,29 0 0,-55 0 0,35 0 0,-14 0 0,-1 0-3392,35 0 3392,-29 0 0,34 0-90,1 0 90,-16 0 0,16 0 0,-21 0 90,0-10 3302,1 8-3302,-1-8-90,-20 10 0,15 0 0,-34 0-180,34 0 180,-15 0-90,20 0 180,1 0-180,-1 0 90,-20 0 0,16 0 360,4 0-270,26 0 0,-21 0-90,10 0 90,-34 0-180,19 0 180,0 0-180,-19 0 90,14 0 0,5 0 0,-15 0 0,31 0 0,-56 0-90,55 0 90,-29 0 90,14 0-90,-5 0 0,6 0 0,-16 0 90,30 0-90,-55 0 90,56 0-90,-31 0 0,36 0 0,-41 0 180,15 0-180,-35 0 0,56 0 0,-51 0 90,50 0-90,-55 0 180,15 0-90,-20 0 179,41 0-359,-31 0 1,30 0 89,-40 0-90,0 0 0,20 0-990,-15 0 541,16 0-271,-21 0 540,-21 0 270,16 0 0,-55 0 0,9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625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34 34 8252,'-19'0'990,"4"0"-810,15 0 1888,0 0-1708,15 0-180,-11 0 0,11 0-90,-15 0 0,16 0 180,18 0-270,4 0-540,27 0 270,-42 0-449,38 0 359,-38 0-2159,11-8 1980,-3 7 539,-12-7 0,0 0 0,-4-1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6:52:44.10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2380 11400,'21'3'450,"-16"-5"-360,15-10 0,-20 2 90,20 0-180,-15 7 180,35-17-270,-15 7 180,21-9 0,-1-1 90,1 0-90,-1 11 90,0-9-180,-20 9 90,36-11-180,-51 11 359,71-18-179,-71 25 0,70-26 0,-49 29 0,34-28 0,-40 25-90,36-26 0,-31 29 0,15-18 90,-24 17-270,-1-17 180,25-2 90,5-4-90,16 4 0,-1 1 0,-34 9 180,29-12-180,-35 12 180,21 2-180,-21-1 90,15 9-90,-35-18 90,36 7-90,4-9 0,5-1-90,36 0 180,-15-9-180,-21 17 135,4-6 0,-7 2-45,-32 14 0,66-25 0,-76 17 0,75-10 0,-44 0 0,15 6 0,3 2 0,-3-1 0,-6-14 0,16 27 0,-31-17 180,35 8-180,1-21 0,-16 8 90,-4 2-135,4 2 0,0 2-45,-9 1 90,8-2 0,8-2-135,-3 0 0,-3 1 135,10-7 0,12 1 0,0 1 0,-18 1-45,8 3 0,0 1 45,-7-4 270,17-6 0,0-1-270,-13 2-248,-6 2 1,-2 3 247,-6 12-89,39-17 89,-29 14-180,9-16 90,-24 9-90,24-20-2929,11 16 3109,-32 6 0,2-1 45,16 1 0,2-1 0,-3-7 0,-1 0-45,0 9 0,1 0 0,18-19 0,-12 7 0,-31 24 0,24-16 0,1-2 0,-26 10 0,28-4 0,0-2 90,-28-3 200,46 2-290,-76 3 180,76 7-180,-66-9 90,65-1-2168,-54 1 2078,19 9 2359,0-7-2449,1 7 90,-21 1 90,15-9-90,-35 18 179,35-7 3213,-34 10-3212,14-10-180,-20 8 180,0-7-90,0 9 450,0 0-450,20 0 0,-15 0-90,15 0 0,-20-11 180,0 9-180,0-9 180,20 1-90,-15 7-1,15-7-89,-20 10 180,0-10-90,0 8 0,0-7 0,0 9-1469,0 0 0,0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1.8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10051,'26'24'630,"-6"-2"-450,-20 12 90,0 1 89,0 20 1,0 24-180,0-6 90,0 15-90,0-10-752,0-7 707,0-8 0,0 2-135,0 26 0,5-25 0,3 10 0,-1-7 0,-4-13 0,-1-1-90,5 15 0,1 7 0,-3-12 270,-5 5-206,10-5 1,0-6 115,-5-29-630,16 23 90,-21-40 270,0-4-1439,0-9 2000,0-9-1820,-21-15 1477,16-41 0,-15 12 0,20-22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2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409 67 7803,'-25'-24'899,"4"4"-539,21 10 0,0 7-180,0-6 179,0 9 811,0 0-811,21 0-179,4 9 270,0 14-90,15 2-180,-35 17 270,16-6-91,-1 10-89,-15-1-90,35 1 270,-15 19-270,21-25-360,-21 33 360,-5-55 449,-20 12-899,0-30-1169,0 0 1439,0-10-90,0-3 90,0-9 0,0-1-90,-20 1 90,15-11-179,-15 8 89,-1-8 0,-4-20 0,0 23-180,-15-34 180,35 49-180,-15-15 180,20 28-90,0-18 90,0 17 270,0-7 0,0 10 540,0 0-540,0-11-180,0 9 89,0-9 181,0 11 0,0 0-180,-21 0 0,16 0 0,-15 0 0,20 0 0,-20 0 0,-5 0 90,0 11-180,4 2 270,1 9-180,15 2 719,-75 18-539,44-14 0,-6 3 0,-1 1 89,-3 6-269,1 27-90,20-27-809,5 15 719,20-38-1979,20 15 990,5-37-2429,61-36 3508,-31 0 0,-11 1 0,-2-2 0,3-14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4.5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11131,'0'48'1349,"0"5"-989,0-18-180,0 10-1,0 11-5659,0-9 5660,20 29 0,-15-16 673,5 17 0,0 6-763,-9-31 0,-2 4 59,1 21 1,0 11 0,0-9-202,0-18 0,0-1 112,0 10 0,0 6 0,0-10-60,0 25-234,0-25 1,0-4 233,0-11-990,0 11 450,0-47 2427,0 5-3147,0-20-1191,0-30 1641,0 13 1164,0-36 0,0 18 0,0-11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4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47 8342,'0'-26'0,"0"6"1529,0 20 180,0 0-719,20 10-450,-15 3-181,16 10 91,-21 9 90,0-7-180,20 18 539,5 23-539,20-24-180,1 42 0,-21-56 449,-5 14-359,-20-29 90,0 7-90,20-18 90,-15 9-271,15-11 631,21-11-360,-31-1 90,50-21-181,-55 8 1,36-28-3572,-16 25 3302,0-14 270,15 19-1169,-35 0 629,16 1 0,-1-32 180,-15 35-180,15-42-5037,-20 56 5307,0-15 0,-20 30 0,-5 3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44.4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318 23 13289,'-25'-12'720,"-16"2"-540,36 20 270,-15-8-270,0 18-1,15-8-179,-15 1 180,20 7 90,-20-7 90,14 10-180,-14 0 0,-20 29 0,30-21-90,-51 42 90,56-45-3303,-15 64 3303,20-56-270,0 57 180,0-65 0,0 35 0,0-25 270,20 48-90,6-43-90,-6 4 0,5-2 89,20-14-89,-19 21-90,-6-29 90,0-10-90,5 7 3392,20-17-3392,-19 7-90,-6-10-90,0 0-540,-15 0 630,15 0-539,-20 0-3779,0 0 2519,0-10 900,0 7 269,0-17 630,0 7 0,0-10 0,0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45.83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182 1 13739,'0'38'540,"0"1"-360,0-26 0,0-1 89,0 8-358,0-7 178,0 10-89,0-1 180,20-9-539,-15 26 359,15-20-90,1 23 90,4-19 90,0 0 0,-5-10-270,-20-3 0,0-10 629,0 0-269,-20 0 0,15 0-543,-35 0 453,35 0-90,-16 10 90,1-7 0,15 7 180,-15-10-90,20 9 0,-20-6-90,-5 17-1,-21-7-89,21 0 364,-15-3-364,35 0 90,-15-8 0,20 8-270,0-10-1170,0 0 1350,0-10-90,0-2 1,0-11-1,0 0 90,0-10 90,20 8-1,-15-18 91,15 28-90,-20-15-90,0 17 90,20-9 90,-15-1 0,36 10-180,-36-6 0,15 16 90,-20-8 0,0 11 0,0 0-90,0 11 0,0 1 0,-20 11 0,15 0 90,-36-1-90,36 1 0,-15-1 180,20 12-180,-20-9-180,15-2 270,-15-13-450,20-10 270,0 0 0,0-10 0,20 7 90,-15-37 0,15 22 0,0-35-90,-15 27 270,36-6-180,-36 19 0,15-17 90,-20 25-180,20-25 180,-15 27-180,15-6 90,-20 9 90,0 0 180,0 9 90,0 24-360,-20-6 90,15 17 90,-15-22-90,20 1-90,0-10 89,0 7 181,0-18-180,0 8-270,0-10-449,0 0 539,0-10 180,0 8-180,0-8 90,0 0 90,0 7-90,20-27 0,-15 14 0,15-6 0,-20 11 449,0 11 1171,0 0-1441,0 11-89,0 2 90,0 0-90,20 7 180,-15-8 90,36 20-450,-36-6 270,35 7-270,-35-20 0,15-3-270,-20-10 90,0 0 180,-20 0-3058,15-10 1349,-35 7 1799,35-7 0,-36 0 0,16-3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3.40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 12300,'45'0'1709,"-20"0"-1349,16 10 0,-16 12 269,20 14-269,-20 9 180,16 41-270,-16-20-91,0 22 1,-5-23-1991,-26-6 1,-8 1 1989,-11 13 156,14-4 0,-3-3-155,-27-15 225,0 31 0,-3 2-225,-17-23-90,16 11 0,4-10-720,21-50 3078,20 8-5236,0-18 3259,0 8-4968,0-20 4799,0-2-302,0-41 0,0 23 0,0-23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3.8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 10141,'0'22'1979,"0"1"-1529,0 9-90,0-6-1,0 16 1,0-6-180,0-1 450,0 18-270,0-25-181,0 14-3391,-20-9 3572,15-18 270,-15 26-540,20-26 270,0 18-181,0-21 1,0-2 0,0-10 0,0 0 0,20 0 3572,-15 0-3752,15 0 180,0 0-90,-15 0 0,15 0 0,0 0 539,26 0-809,-16 0-539,51 0 359,-71 0-1799,50 0 1170,-55 0-1,15 0-1978,1 0 2968,-16 0 0,55-10 0,-9-3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4.37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0 7533,'25'22'5307,"15"2"-4768,-35-2 271,15 1-360,-20 10-1,21-9-179,-16 20 90,15-9-180,-20 10 270,20 1-91,-15-1 46,6 7 0,-2 2-45,-9 7 44,-9 17 1,-2 0-45,6-20-2441,-13 16 1,-4-3 2170,-4-22-397,-5-1 0,-3-3-953,4-20-230,-31 8 680,56-20-89,-15-3-361,20-10-865,0 0 1495,0-10 1554,0 7-2004,0-17 451,0 7 629,20-10 0,-15 1 0,15-1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892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35 7443,'0'-18'539,"0"9"-269,0 1 1439,0 8-1349,0 23 0,0-10 0,0 27-180,0-13 89,0 7-359,0 8 270,0-5 90,0 4-270,0 1 0,0-6 90,-16 44-3572,13-43 3482,-13 26 0,16-46-1439,0-8 719,0 7 720,0-22 0,16 4 0,3-15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4.7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91 0 10951,'0'26'809,"0"-5"-629,0-12 0,0-6 0,0 17 0,0-7 539,0 0-89,0 17-270,0-5 270,-20 10 719,15 18-899,-36-25 269,36 15-449,-15-31 270,20-2-181,0-10 451,41 0-450,-31 0-180,30 0 539,-20 0-449,-15 0 989,56 0-1798,-31 0 449,15 0 180,-4 11-3239,-36-9 1620,35 8 180,-35-10 989,15 0 360,0 0 0,-15-10 0,15-3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8:07.4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0:51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6004,'25'35'0,"-5"-2"0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8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11580,'0'26'630,"0"4"-450,0-17 0,0 9 270,0 11-181,0 2-89,0 11-4251,0-1 4071,0 0 270,0 11 769,0-18-1759,0 15 451,0-38-1,0 5-630,0-20-3687,0 0 3687,21 0 900,-16 0 0,15 0 0,-20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8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11850,'0'35'450,"0"-1"-180,0-12-90,0 1-90,0 0 90,0-1-1,0 1 1,0 0 90,0-1-90,0 11 0,0-18 270,0 25-990,0-24-1439,0 6 1170,0-12-1710,0-10 1530,0-10 989,0 8 0,0-28 0,0 4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9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11490,'0'23'1260,"0"0"-631,0 29-269,0-11 0,0 14-4432,0-12 4252,0-8 860,0 0-771,0 18-269,0-25-449,0 5 269,0-13-540,0-17 181,0 7-1440,0-10 4381,0 0-2402,40-20 0,-30-6 0,31-19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13649,'20'23'1259,"-15"0"-899,15 0 0,-20 9-90,0 4-5751,0-2 5661,0 10 1409,0-19-1049,0 38-360,0-33-90,0 43-90,0-56-720,0 24 450,0-38 90,0 7 1040,0-10-1602,0 0 0,21 0 0,4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3.6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 23 12300,'-5'24'1169,"10"-4"-809,20-20-180,15 0 0,-35 0 270,36 0-1,4 0-89,-15 11-180,31-9 0,-36 19-360,20-19 360,1 8-450,-21-10 360,15 0-270,-35-10 270,15 8-90,-20-8-90,0 10-180,0 0 270,0-11-180,0 9 180,-20-9 0,-5 1 0,0 8 0,-16-8-90,16 10-383,0 0 383,5 0 26,0 0 64,-26 10-90,16-8 0,-30 8 540,55-10 89,-16 11-539,21-9 561,0 9-471,0-11 247,0 0-157,21 0-180,-16 0 90,35 0 90,-15 0-1,0 0-89,16 0-90,-16 0 90,0 0 90,36 0-180,-51 0-180,50 0 270,-55 0-360,15 0 270,-20 0 90,0 0-90,-20 0-179,15-11 179,-15 9 0,-20-9 0,30 11 0,-71 0 0,51 0 179,-56 0 91,56 0-360,-11 0 180,41 0 630,0 0-450,0-10-90,0 8-90,21-8-1,-16 10-89,35-10 90,25 8 0,-29-18 0,44 17-1943,-54-7 1673,-1 10 270,15 0 90,-35 0-540,15 0 90,-20 10-179,0-7 269,0 7 2213,0-10-1853,0 0-90,-20 0-90,15 0 0,-35 0 0,15 0 90,-21 0 269,-19-10-359,14 7 0,6-7 90,25 10 90,0 0 90,15 0 90,-16 0-270,21 0-180,0 0 90,21 0 90,-16 0-90,35 0 270,-15 0-90,21 0 90,-21 0-270,15 0 89,-35 0 181,56 0-899,-51 0 269,50 0 270,-55 0-4677,15 0 4767,-20 0 0,0 0 0,0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5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 6813,'0'-25'1349,"20"-5"-719,-15 27-270,15-17 0,-20 17-181,0-7 1,0 10 2519,0 0-2609,0 10 90,0 3-90,0 10 179,0 0-269,0-1 180,0 1-90,0 30 90,0-13-809,0 36 449,0-38-2339,0 4 2249,0-29-1619,21-3 990,-16-10 899,35-20 0,-35-6 0,15-19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5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 10321,'-45'10'1169,"20"3"-989,5 9 0,20 1 90,0 0 180,0 9-90,0 3 89,0 21-269,0-18-270,20 14 90,-15-26-4047,35 7 3507,-35-20 540,15-3 0,-20-20 0,0-3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1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7803,'0'-7'899,"0"-5"-449,0 11-270,0-5 0,0 6 899,0 0-719,0 6 0,0-5-1,0 23-1319,0 22 1,0 17 0,0-9 959,0 3 0,0 34 0,0-29 0,0-69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0.109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34 0 9152,'-19'27'1259,"4"20"-539,30 6-540,4 18-867,1 5 867,-4-24 0,-2 3 180,-11 2 0,-2 3-46,7 10 1,-1-1-225,-6-15 0,-2-3-439,1 31 169,0-46 180,0 11-1386,0-33 846,0 9-1169,0-46 180,0-21 1342,0-11-173,0-4-89,0-21 449,0 35 0,0-10 0,0 0 0,0 11 0,0-8 0,0 1 0,0 17 0,-15-37 0,11 50 989,-26-19-719,26 21 270,-12 2 179,16 2 1,16-2-450,3 5 179,30-10-359,-26 20 630,38-6-540,-53 16 809,53 24-809,-53-10 270,22 57-180,-30-45 90,-15 61-91,-4-37 91,-31 25-180,27-29-360,-38-5 90,54-29-899,-39 3-181,27-22-1798,-16-31 1529,16-2 1439,4-20 0,15 12 0,0 14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5.88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46 953 13199,'51'0'540,"-11"0"-360,-20-11 0,-15 9 0,15-19 0,-20 19 90,20-18-91,-15 8-179,36-21 180,-36 8-270,35-38 180,-35 22-180,35-35-89,-34 39 358,14-36-89,-20 42-180,0-21 90,-20 29-90,14-20 90,-34 15 180,15-35-180,0 36 90,-16-36-90,36 45 0,-35-32 90,35 45 0,-35-25-90,35 27 0,-15-8 0,-1 11 180,16 0-180,-15 0 90,20 0-90,0 0 180,-20 0-180,15 0 270,-15 0-90,20 0 90,0 0-180,0-10-90,0 7 89,0-7-268,0 10 1348,0 0-1169,20 0 90,-15-9-90,35 6 0,-35-6 0,36-2 180,-36 9-90,35-9-90,-35 11 359,35-9-359,-14 6 180,19-6-180,-20 9 270,15 0-360,-34 0-90,14 0 0,-20 0-719,0 0 629,-20 0 0,14 0 180,-14 0 90,0 0-90,-5 0 0,0 9-89,-16-6-91,36 6 90,-15-9 90,20 0 0,-20 0-180,-5 0 360,-20 0-180,19 0 90,6 0 0,0 0-90,15 0 450,-15 0 0,20 0 449,0 0-809,0 11 90,0 1-90,0 11 450,0 0-180,0 9 359,0 14-359,0-8 270,0 25-360,0-46-720,0 23 270,0-37-1529,0 7 900,0-10-1800,0-30 2340,0 2-489,0-38 0,0 29 0,0-7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6.9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318 114 7533,'26'-25'1529,"-6"-5"-1349,-20 27 90,0-7 449,0-1-269,0 9-90,0-9-1,0 11-89,0-9 0,0 6-90,0-6 0,0 9 0,0 0 0,-20 0 449,14 0-449,-34 9 360,15 4-360,-20 10 989,-1 40-899,1-20-128,11 9 1,2 1 37,2-10 314,7 8 1,6 1-315,17-9 0,0 14 0,0 2-180,0 7 135,26 9 0,8-2 44,2-12-449,-5-11 1,3-7 89,6-20-90,26 10 360,-31-18-1889,46-5 810,-56-13-2430,20-37 3315,-19 32 104,-6-52 0,-20 43 0,0-26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8.04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68 8432,'-25'-25'540,"5"6"-360,20 19 90,0 0 719,0-11-359,0 8-181,0-7-89,0 10 900,0 0-991,20 0 721,-15 10-810,15-7 359,0 18-359,-15-18 90,15 16-180,0-16 270,6 17-180,-1-18-810,-5 9 540,0-11-180,-15 0 270,15 0 0,-20 9 0,0-6 90,0 6 0,0-9-180,0 0 180,0 10-90,0-7 0,0 18 270,0-9-180,0 1 90,0 7-180,0-7 90,0 0-90,0 7 270,0-8-180,0 20 0,0-6 90,0 27-1,0-35-358,0 22 89,0-37 0,0 7-180,0-10 270,0 0-90,0-10 90,0 7 0,0-17 90,-20 17-90,15-17 180,-15-3-180,0-2 90,-5-18-90,-1 18 269,-14-8-269,35 11 90,-15 9 0,20 2 90,0 11-1259,0 0 1529,20 11-181,-15 2-179,15 9-1548,0 11 1548,-15-8 0,36 8-360,-16 0 270,0-8-90,-5-2 90,-20-13-90,0-10 1549,0 0-1549,0-10 90,0-3 90,0-30-180,-20 16 90,15-47 0,-35 45 90,15-36-90,-1 51 179,6-16 91,20 77-270,20-33 0,-15 39 0,16-33-1619,-1-18 810,-15 18 269,15-17-3238,-20 27 1439,0-25 2339,20 15 0,-15-10 0,15 3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8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363 92 6723,'25'0'0,"-5"0"1349,-20 0 1530,0 0-2609,0-10 89,0 7-179,0-7 0,0-1-90,0 9 90,0-9 360,0 2-360,-20-4 359,15 1-359,-15 1 540,-20 11-540,30 0 179,-51 20-179,36-4 270,-20 37-270,-1-16 360,1 50-450,20-35-135,2 1 0,5 0 315,13 0 44,-5 15 1,0 0-315,10-8 45,10 4 0,0-2-3347,-5-11 3392,15 4 0,1-11-1854,4 0 1854,20-6-604,-3-9 0,2-5 334,11-9-989,11 5 539,-46-20-989,0-10 450,5-12-1979,21-34 2788,-21 16 360,-5-33 0,-20 35 0,0-17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30.79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92 182 7173,'-26'-12'630,"6"3"-451,20 9 1,-20-11 360,15 9 90,-15-9-181,20 2-179,0 6 0,0-16 0,0 16-90,0-18 1169,0 18-989,0-16 180,0 16-361,0-6 901,20 9-900,-15 0-90,35 0 90,-35 0 539,16 9-719,-1-6 270,-15 16-180,15-16-90,-20 8 0,0-11 180,0 0 0,0 10 0,0-7-90,0 7-180,0-1 0,0-6 180,20 6-90,-15-9 180,15 11-90,-20 1-180,0 1 180,0-4 89,0 1-269,0-7-449,0 7 269,0-10-360,0 0 540,0-10 0,0 7 270,0-7 0,-20 1 0,15 6-90,-15-17-90,20 18 270,-20-29-270,15 26 450,-15-25-450,20 27 269,0-7-179,0 10 180,0-9-180,0 6 0,0-6-90,0 9 270,0 0-270,0 9-90,0-6 0,20 16 180,-15-16-90,15 18 0,-20-9 90,20 11-90,-15-11-180,35 8 0,-34-7 180,34-1-180,-35 9 180,15-18 0,-20 7 0,0-10-90,0 9 90,0-6 0,0 6 0,0-9 270,0 0-90,0 11-90,0-9-90,0 19 0,0-9 180,0 31-180,0-26 90,0 24 90,0-38-180,0 17 0,0-17 180,0 7-90,0-10 0,-40 0-90,30-10-180,-51-3 0,56-10 0,-15-10 0,0 8 90,15-28 90,-36 26 90,36-26-180,-35 27 90,35-6 0,-15-1-90,20 8 90,0-8 0,0 21 180,0 1-180,0 1-180,0 7 270,26 46 0,8 25 450,-19-7-540,18 2 0,-5-8-270,-28-37-630,-20-111 810,-5 53 90,3-14 0,-2 5 0,-1 34-179,5-16 89,20 29 180,0-19-1,0 18-89,0-7 0,0 20 0,0 13 0,0-8-449,20 26 359,-15-36 0,35 16 0,-35-21-180,16 0 180,-21 0 1080,0 0-990,-21 0 89,16 0-89,-15-10 90,20 7 0,-20-7 270,15 10-90,-15-11 360,20 8-540,0-7 89,0 1-89,0 6 0,0-6 90,0 9 90,0 0-180,20 0 90,5 0-270,21 9 90,-21-6 0,-5 16 270,0-16-180,-15 8 0,56-1-180,-51-7 90,50 7-90,-55-10 270,15 0-270,-20 0-360,0 0 450,0 9 0,0-6 0,0 6 0,0-9 0,0 0 180,0 11-180,0 1 0,0 11 0,0 0 180,0-1-180,0 1 90,0 20 0,0-25 270,0 32-360,0-45 269,-20 25-179,15-27 90,-15 7-180,20-10-1259,0 0 1169,0-10 180,0 7 0,0-17-90,-20 7 270,-5-19-270,-1 7 0,6 2 270,0-7-180,15 14-90,-15-26 90,0 27-90,15-25 89,-15 35 1,-1-15-449,16 20 89,-15 0-1169,20 0-91,0 9-7824,20 14 9354,6 21 0,-1 14 0,-5 10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2.6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9781,'0'54'0,"0"6"90,0 11-90,0 4 0,0-7-1203,0 3 1248,0-3 0,0 2-135,0 24-1359,0 1 1,0 1 1583,0-45 0,0 2 14,0 21 1,0 10 0,0-10 214,0-23 0,0 1-424,0 16 0,0 9 0,0-13-30,0 4 45,9-7 0,2-6-135,-6-25-450,35 30 768,-35-55-1487,16-5 4235,-21-15-4415,0-58 723,0 30 0,-21-42 1,-4 27-1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3.3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318 0 9691,'0'35'810,"0"8"-360,20-18-270,-15 18 0,35-8-5661,-14 1 5661,19 6 1679,-20 4-1680,-5-9 541,0 37-540,6-45 679,-1 14-1218,-5-23-1,-20-7 270,0 0 3302,0-2-3302,-20-11-90,-5-21 180,-1 6 0,-14-38 0,35 25-90,-35-45 90,15 33 90,-1-26-90,6 31 0,20 2 0,0 21 0,0-9 0,0 19 360,0-9-90,0 11 629,0 0-809,-20 0 0,15 0 90,-15 11-90,20-9 180,0 19-180,-20-9 360,-26 41-271,-4-13 181,5 36-270,4-38 0,16 5 90,0-20 90,5-2-1260,20-8-1348,-20 7 1438,14-17-1618,-14 7 1348,20-10 1170,0 0 0,0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4.2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 9512,'-25'45'539,"5"-9"-6109,20 6 5750,0 4 0,0 12 1588,20 0-1408,-15 17 200,15-15-335,-8 8 0,-3 3-45,-4 22-60,0-20 0,2 11 0,1-8-120,2-15 0,0 1-303,-7 20 0,-4 10 1,4-11 392,7-26 0,0-2 134,-8 44 1,-4-6-225,2-22-629,0 26-957,0-59 1316,0-4 402,0-9-762,0-10-608,0-3 968,0-30 91,0-6 1224,0-29-1675,0 7 630,0 2 0,-20 4 0,-5 6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4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0 9602,'-26'11'1079,"26"11"-899,6 4-5661,34 16 5751,-15-6 1289,20 8-1199,1 22 773,-21-16-683,35 26-270,-49-28 90,49 18 0,-55-28-270,15 14 0,-20-37 3739,0 5-3559,0-20-52,0 0-38,0-10 270,20-12-180,-15-14-90,16 1 0,-21 3 0,20-1 89,5 8-538,0-28 449,-5 25 179,0-36-179,-15 46-90,36-42 0,-36 43 0,15-25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7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90 8162,'0'-37'900,"0"-3"-630,0 38 89,0-8-179,0 10 990,0 0-990,0 10-1,20 2 1,-15 20 180,15 4-180,-20 9 135,0 16 0,0 4-732,0 21 567,0-11 0,0 13 0,0-10-60,-1-22 0,2 3-23,2 17 1,3 17-1,0 1 1,-1-15-446,-2-8 1,-1-1 444,3 2 1,1 11-1,0-1 1,-3-14-24,-2-9 1,-2-5-540,1 34 1,0-4 494,0-6-1439,0 8 1169,0-64-233,0-11 54,0-11 864,0-41-775,0 21-1169,0-43 809,0 38-359,0-8 1079,0 10 0,0 11 0,0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0.644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2 789 8612,'0'19'-1079,"0"-3"1259,0-16-90,0 0-1,0-8-178,15-2 448,4-14-179,0 4 0,12-12-4341,-12-10 4340,15-4-89,-8 1 0,-2-7-162,-4-13 0,-2 0 117,1 16 0,-4-1-90,-12-25 0,-6 9 45,-1 31 0,-42-35 0,24 49 180,-43-11-180,42 23 810,-38 1-720,53 8 4017,-22 30-3837,30-7 540,0 57-450,0-31 503,-2 10 1,4 3-595,13 8 91,-6 10 0,1 0-626,9-5 401,12 6 0,-1-4 44,-18-29-409,24-1 0,4-8 230,-17-28-1799,26-11 1709,-14-19 90,-1-54 0,16 22 0,3-31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8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7533,'0'47'449,"0"-4"-269,0-31 0,0 9 0,0-19 0,0 8 720,0 0-361,0-8 631,0 8-901,0-10 451,20 0-540,6 0 809,59 0-719,-9 0 90,15 0-180,-26 0-1202,-13 0 1,2 0 1201,27 0-97,14 1 1,1-2 186,-10-9-540,-21 10 0,-4-2 180,-16-8-908,8 9 1,0 2 817,-13-1 1222,22 5 1,-3 0-1223,-29-3-179,36 19-1537,-41-9 1446,15 1 180,-34-4 0,14-9 2269,-20 0-2539,20-9 450,-15 6-269,15-6 269,-20-2-1889,0 9 899,0-9 91,0 11 2942,0-10-1953,0 8 0,20-18 0,5 8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8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69 9062,'0'-38'450,"0"7"-181,0 31 541,0 0-630,0 11-90,0-9 180,0 19-90,0 2-3393,0 12 3393,0 10 0,0 10 0,0-7 0,20 18-640,-18 11 1,1 5 549,17-28 0,0 6 44,-14 12 1,-6 17 0,-2 2 0,3-9-76,6-10 0,0-6 1,-1 5 30,-4 5 0,-2 6 0,-1-2 0,0-8-90,1 14 0,0-8 90,0-10 0,0-8 90,0-2 1279,0-2-1729,0-21-1169,21-2 809,-16-21 2674,15-32-2313,-20-7-1440,-20-59 450,15 24 762,-36-27 1,16 21 0,-20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9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46 69 8792,'-25'0'989,"5"0"-629,20 9 0,0-6-90,0 6 180,20 2-91,-15-9 1,15 9-180,0-11 0,-15 0-3392,56 0 4021,-31 0-269,15 0-135,35 0 0,2 0-499,-27 0 273,14 0 1,16 0 0,-12 0 0,8 0-270,-6 0 0,1 0 3436,-1 0-3031,-10 0 0,-4 0-225,-5 0 135,-3-5 0,0-1-135,-3 4 629,36-9-129,-56 11-860,51 0 90,-71 0-359,50 0 449,-55 0-1619,15 0 809,-20 0-629,0 0 1259,0-9 90,0 6 0,0-16-2338,0 16 1168,0-8 1350,0 2 0,0-4 0,0-9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56.3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1225 3493 6903,'0'35'810,"0"-2"-451,0-10 271,0 9 270,0 4-541,0-1 91,0-12-90,0-3-180,0-17 719,0 8-539,0-11 180,0-11-450,-20-11 180,-25-35-91,-6 8-473,-3-9 1,2-1 473,17 1-91,-9 12 1,-12-7 0,15 6 90,21-11-225,-49 0 0,-3 0-239,36-2 344,-8 11 0,-13-8 0,12 4-1101,5-35 951,-11 22 0,-13-10 0,18 9-90,26-16 120,-23 3 0,-14-15 0,15 11 105,34 27 0,1 2 126,-18-11 0,-8-7 1,11 11-352,17-17-90,-6 1 0,1-3-1032,10-9 1212,6 19 0,2-9 0,-1 12 0,-2-6-1137,22-15 1,6 2 1136,-3 27-45,2-23 1,2 0 838,11 22-524,-11-7 0,-2 0-1,-2 15 1,29-15 0,3 0-180,-22 8 148,4 16 0,11-6 1,-8 8-149,9-11 1241,5 3 0,4 4-1241,10 6 90,-19 1 0,-1 4-90,16 18 180,-17-5 0,-2 3 0,3 17-90,-2-5 0,0 3 0,-3 15-270,-4-9 270,14 19 180,-9-9-270,39 1 526,-39-4-436,9 2 1537,-35 1-1358,21 11-179,-21 10-90,15-8 360,-35 28-270,15-25 0,-20 5 0,0-13-180,0-7-90,0-1 270,0 9-90,0-9 90,0 1 0,0 7 450,0-8-450,0 11 179,0-1-179,21 1 90,-16 0-450,15-11-269,-20-1 359,0-11 0,0 10 180,0-7 90,0 16-180,0-16 90,0 27 0,0-15 180,0 18 90,0-21-270,0 9 90,0-19 0,0 8 0,0-10-3329,0 0 1440,-20 0 720,15 0 539,-16-10 540,21 8 0,0-19 0,0 8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7.2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 13559,'70'0'450,"-25"0"-270,-24 0 90,-1 0-270,-15 0 0,15 0 180,0 0-180,-15 0 359,56-10-269,-51 8-629,50-8-1,-55 10 450,36 10-180,-36-8 90,15 8 180,-20-10 990,0 0-990,0 10 90,0-7-450,0 7 0,0-10 360,-20 0 90,15 0-180,-16 0 270,21 0-180,0 0 90,-20 0 180,-5 0-180,-20 0 90,-1 0 0,21 0-180,5 0 89,20 0-89,0 0 0,-20 0 90,15 0 0,-15 0 0,20 0 360,0 0-540,20 0 180,-15 0-90,15 0 90,-20 0-180,0 0 90,20 0 90,-15 0 0,15 0 90,21 0-180,-31 0 0,50 0 90,-55 0 0,36 0-90,-36 0-180,15 0 90,-20 0 450,0 0-450,-20 0 180,15 0-360,-16 0 360,21 0-180,-40 0 90,10 0 180,-16 0-90,6 0 90,15 0-180,0 0 269,-16 0-269,36 0 270,-35 0-180,35 0-360,-15 0 270,20 0-269,0 0 269,0 10 179,20-8-89,-15 8-90,35-10 180,-35 0-90,36 0-90,-36 0 180,55 10-180,-29-8-90,14 8 0,-25-10 0,0 0 180,-15 0 90,36 0-180,-36 0 180,55 0-90,-50 0 0,30 0-180,-40 0 90,0 0-180,-20-10 180,15 8 0,-35-8-90,35 10-90,-15 0 90,0 0 90,15 0-90,-16 0 90,1-10-90,15 8-179,-55-8-1,29 10 270,-34 0 0,20 0 90,19 0-90,-14 0 0,35 0 0,-15 0 0,20 0 90,0 10-90,0-8 359,0 8-359,0-10 180,20 0 90,5 0-180,21 0 0,-21 0 180,15 0-90,-15 0-90,41 0-180,-36 0-270,31 0 450,-36 0-450,0 0 180,15 0-90,-35 0 180,15 0 270,-20 0 270,0 0-360,-20 0-90,15 0 90,-35 0-90,35 0 90,-35-10 0,35 8-270,-16-8 0,1 10 0,-25 0 180,-6 0-270,-14 0 360,20 0-180,-21 0 90,36 0-90,-10 0 270,40 0 0,0 10-180,0-8-270,0 8 270,0-10 540,0 0-90,20 0-270,25-10-90,5 8 0,-4-8 449,-6 10-3571,-15 0 3302,21 0-360,-1 0-1102,-20 0 23,16 0 269,4 0-2158,-15 0 2944,31 0 0,-56 19 1,15 6-1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8.5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9871,'0'55'990,"0"13"-720,0-7 89,0 4-179,0-10 90,0 3-90,0-5 0,0 3-4252,0 32 4117,0-33 0,0 1 45,0 42 485,0-15-485,0-13 0,0 1 0,0-21 0,0 1-30,0 14 0,0 7 0,0-7-60,0 33-90,0-1 0,0-5 180,0-24-180,0 28 0,0-51 180,0 31 0,0-33-90,0 40 3251,0-65-3970,0 22 1054,0-37-1504,0 7 809,0-10-1079,20 0 1079,-15-10-1979,35-44 1979,-35 22 360,16-52 0,-21 57 0,0-16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8.9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10951,'25'0'1439,"16"0"-1259,-36 0 0,35 0 359,5 0-359,-14 0 0,9 0 0,-20 0 0,25 0 135,9 0 0,3 0-315,24 0 134,-16 5 1,-4 0-135,-11-2 90,36 7-180,-36-10 225,14 5 0,-2 0-225,-21-2 135,30 2 0,-1 0-3437,-35-5 3482,51 10-1,-21-8-179,-14 8 180,-6-10-90,-5 0-90,-35 0 90,16 0 0,-21 0 0,0 0-90,20 0 90,-15 0 3347,15 0-3527,-20 0-133,0 0 133,20 0 90,-15 0 0,15 0 90,-20 0-90,0 0-1079,0-10 539,0 8-2158,0-8 2248,0 10 540,0-10 0,-40-3 0,-10-10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9.5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10141,'0'60'1170,"0"23"-901,0-42-89,0 34-5660,0-17 5930,20 10-91,-14 0 1,14 10 354,-20 3-310,0 12 1,0 5-180,0-36 0,0 2-45,0 30 0,0 13 0,0-13-90,0-31 0,0 0 209,0 32 1,0 13 0,0-19-30,0-2-630,0 2 0,0-15 769,0-59-769,0 5-1619,0-20-1798,0-71 2877,0 34 900,2-20 0,-4-2 0,-18 9 0,-6-16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2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23 11400,'26'0'810,"-6"0"-450,-20-10 0,20 7-180,5-7-1,0 10 451,36 0-450,-31 0 270,56 0-360,-36 0 449,36 0-359,-36 0-3212,36 0 2492,-36 0-1998,36 0 2448,-36 0 180,16 0 270,-1 0-894,-10 5 1,1 0 623,25-2 1517,5 7-1517,-46-10 359,25 10-359,-29-7 90,24 7 0,-40-10-180,26 0 90,-16 0 180,30 0-630,-55 0 2269,36 0-2089,-36 0 270,35-10-90,-35 7 90,35-7-90,-34 10 0,14 0 3392,-20 0-3302,0 0-1,20 0-89,-15 0 0,15 0 90,-20 0-180,0 0 90,20 0 0,-15 0 0,15 0 0,-20 0 180,21 0-180,-16 0 810,15 0-810,-20 0-3418,0 0 3058,0 10 90,0-7 270,-20 7 0,-6 0 0,-19 2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1.7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454 2495 12210,'0'12'720,"0"-2"-540,21-10-1,-16-10-4250,15-2 4251,-20-11 1309,20-20-1309,-15 5 0,15-17 0,-20 10-91,20-20-268,-15 24 89,-5-52 90,-5 50 45,-15-9 0,0-2 45,15 1-225,-13-10 0,-4 0 45,-4 5 90,-4-15 0,-5 1 0,-15 13 90,15-5 0,4 2 3302,6 19-3392,-7-4 0,3 1 0,19 16 45,-21-12 0,2 1-45,24 10 90,-36-51-180,36 41 90,-15-6 0,0-2 90,15-4-225,-6-5 0,2 0-45,9 13 135,0-8 0,0 3 45,0 19 360,0-42-180,0 55 89,0-42-269,0 43 180,0-36 90,20 28-90,5-58-180,0 47 180,-4-47-180,-21 58-180,0-8 90,0 21 450,0 2-270,0 10-4947,0 0 4857,0 10 0,0 12 0,0 13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3.327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51 9512,'0'-28'719,"0"6"-359,0 22 989,0 0-1169,15 0 0,-11 0 0,11 0 0,-15 0-3392,0 0 3302,15 0-575,4 0 665,0 0 0,-3 0-270,-1 0 180,4 0-90,31 7 90,-12-5 89,27 20 2973,-27-18-3152,42 27 90,-38-20-90,38 14 0,-42-8 90,57 0 0,-49 1 0,10-13 0,-1-1-90,-13 4 815,53-8-815,-68 0 90,64 7 0,-64 3-90,68 7 90,-68 0-180,64 8 90,-49-13 0,42 18 0,-30-26 90,11 26-90,-43-26 180,39 19-180,-53-13 90,53 7-90,-53 0 90,37-8-90,5 14 0,23-4 90,-16 0-90,19-4 0,-38-15 0,0 0 0,8 8 269,4 2-269,-8-1 0,38 14 90,-57-19-180,38 19 90,-23-14-90,15 9 0,-3-9 90,-16-1 0,0-8 270,31 8-90,-23 1-90,38 8-90,-26-7 90,14 5-90,-14-5 0,10-1 90,-25 6-90,10-13-90,1 6-3302,-27 0 3392,22-6 0,-26 5 0,16-7 0,14 8 0,-26-7 90,23 15-90,-27-14 180,61 21-180,-49-19 0,25 7 0,-6 0 0,-38-9 3572,64 21-3572,-53-19 0,42 18 0,-27-12-90,12 0 90,-1 5-90,5-13 90,-16 13 0,23-13 0,-38 5 0,42 1 0,-27 2 90,42 7-90,-54-8 90,51 7-90,-54-7 90,41 8-90,-41-7 90,38 5-90,-38-13 180,27 14-180,-1-7 0,-10 8 90,25 0-180,-41-7 90,8-2 0,14 7 0,-18-11 0,53 19 0,-57-21 90,23 13-90,-27-13 180,46 13-180,-38-13 89,49 13-178,-53-13 89,42 13 0,-43-13 0,39 6 0,-53-1 89,53-5-89,-53 5 270,22 1-270,-15 2 180,5-1-180,-1 7 180,-4-15-180,0 7 270,-11 0-270,11-6 180,0 6-90,5-8 0,-1 7 0,-4-5-90,-15 5-5757,0-7 5397,-15 0-449,11 0-91,-27 0 630,27 0-269,-11 0 539,15 0 0,0 0 0,0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6.05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2380 7083,'-51'13'180,"11"-3"0,40-10 1709,0 0-1709,0 11-90,0-8 179,0 7-89,0-10 360,0 0-630,20 0 90,-15 0 270,35 0-180,-35 0 90,16-10 90,-1-3-91,-15-10-89,35-10 90,-35 18 270,56-15-450,-51 17-270,30 0 90,-20-7-180,46-3 360,-31 8 180,46-15-90,-56 27-90,40-16 0,-34 6 270,49-9 0,-50-1-270,36 0 90,-21 10-90,21-6 90,-36 6 0,51-30-90,-51 15 90,35-25 0,-39 38-180,14-5 180,-35 10-270,55-3 180,-29 0 270,14 3-270,-25 1 0,0-4 90,6 1 90,39-9 89,-35 19 1,31-19-270,-56 19 90,55-28 0,-50 25 90,71-25-180,-51 17 180,36-10-180,-41 11-90,15-8 180,-35 7 90,56-10-180,-31 11 0,15-9 90,-4 9 0,4-11-90,-15 11-180,31-8 180,-56 17 90,15-7-90,-20 0-90,20 8 90,5-19 180,21 9-180,-1-1 0,21-7 90,-16 7-270,16-19 270,-21 16-90,0-14 0,-20 18-270,16-11 270,-16 10 90,20-7 0,1 17-180,-1-17 90,0 18 90,21-18 90,-36 17-90,31-18-90,-36 9 180,40-21-180,-14 9 269,34-10-269,-34 12 180,14-11 0,-19 9-90,-1-10-180,0 22 0,1-18-90,-1 25-90,21-36 270,-36 36 0,50-26-89,-69 29 268,49-18 1,-35 8-90,0-1 0,16 4-90,-16-12-270,20 16 180,1-26 90,-21 29 90,56-28-90,-66 15 90,65-19-90,-55 22 180,21-9-90,-21 19-180,15-29 90,-14 26 90,19-24-90,0 26-809,1-17 719,-1 7 90,0 1-90,1-8 180,-1 7-180,0-9 270,1-11-90,-1 17 0,-20-14-180,-5 18 359,1 0 1,4 2-90,20-1-630,1-1 450,-1-11-616,0 10 706,1-7-90,-21 7 450,-5-9-271,0 9-89,5-7-90,21 17 360,-1-17-270,-20 17-180,16-27 0,-36 26 90,55-37 0,-50 36-449,51-25 449,-36 27 0,0-7 0,-5 10 886,-20-10-886,0 8 450,0-8-180,0 10-4678,0 0 2879,0 10 719,0 2-1416,-20 11 2226,15 10 0,-15 2 0,20 10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6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68 8972,'0'-38'989,"0"8"-719,0 30 899,0 0-989,0 10 0,0 3 180,0 10 90,0-1-90,0 11-91,0 3 361,0 60-540,0-38 50,0 6 0,0-3 40,0-18 270,0 40-270,0-55-360,0 26 0,0-39-629,0 14 539,0-26 259,0 6-349,0-9-2698,0 0 2698,0-9 270,0 6-1079,0-17 539,0 8 181,0-1 179,20-7 270,-15 7 0,15-9 0,-20-1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7.4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91 7083,'0'-38'360,"0"8"449,0 30 1620,0 0-2069,0 10-1,20 3-179,-15 10 180,15-1 0,-20-9-180,0 7 0,21-7 449,-16 20-449,15-18-90,0 15 180,-15-17 0,15 20-90,0-8-180,-15 18-90,36-28 180,-36 15 0,15-27-90,-20 7-90,0-10 180,20 0 90,-15 0-180,15 0 0,0-21-180,-15-4 180,16-11 90,-21 4 0,20 9-90,-15 1-180,35-1 0,-35 0-180,15-10 360,-20 8-180,20-8 180,-14 21-180,14-8 180,-20 18-180,0-19 180,0 18 0,0-17 180,0 18-270,0-8 90,0 10 0,0 0 1260,0 40-991,0-9-269,0 24 450,0 8-360,0-23 180,0 46-3482,0-36 3302,0 5-971,0-12 1241,0-18-90,0 8 539,0 20-629,0-22-270,0 42 180,0-45-629,20 25 449,-15-38 3225,15 5-3315,-20-20-392,0 0-867,0-11 720,0 9 269,0-18 90,0 18-1619,0-18 900,0 17 1079,0-18 0,0 9 0,0-10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9602,'-5'86'269,"0"1"1,0-1 0,0 1 0,-2 12 0,1-3 0,2-18-2026,4 11 1846,0-32 691,0-1-512,0 38-359,0-54 270,0 45-43,0-65-227,0 23-90,0-21 180,0 38 1108,0-28-1557,0 22 89,0-34 270,0-4-1799,0-16 1889,0-41 0,0 15 0,0-35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3 8882,'-20'-2'1529,"-13"4"-1079,13 16-270,-1 1 0,-12-1 179,13 9 181,-17 1-360,0 1 0,0-2 90,17-9-90,-13 0-540,13 1 450,-1 0-1350,5-9-179,16-2-1349,0-16 1978,16 6 810,5-15 0,-1 7 0,-3-8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0 7533,'0'19'719,"-16"-9"-6199,12 6 6020,-29-14 606,29 14-786,-12-5 750,16-1-571,-17 6 91,-3 2-90,-17 11 2803,0-9-2534,-16 21-3330,12-27 2341,4 22 270,21-18-540,0 0 0,12 1-899,-13-9 719,17-2-1888,0-8 4831,17-8-2313,-13 6 0,12-23 0,-16 5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1 7533,'-53'50'1349,"-1"-1"0,1 1 0,-22 17 1,15-14-1530,40-35 180,-13-2-900,29-6 361,-12 0-1440,16-2 360,0-8 1619,16-8 0,-12-2 0,12-8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 7803,'-21'21'989,"5"-5"-269,16-8-361,-17 2 1,13 0 180,-28 7-270,11-7-90,1 0 539,-29 14-539,40-11-450,-56 30 270,57-13 0,-25-1 0,33-13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1 7353,'-41'10'899,"9"6"-5929,32-14 5479,-17 14-677,13-14 948,-28 15 794,27-7-795,-27 9-269,11-1-180,-16 9-90,1-7-450,-1 15 90,16-15-1079,-11 7 989,28-17 1201,-13-2-2280,17-8 2454,17 0-1105,3 0 0,17-8 0,0-2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7803,'-60'64'323,"0"0"1,0 0 0,8-5 0,3-2 0,15-16-1044,17-23 450,17-8 270,0-1 0,0-9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057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69 19 7533,'-19'-10'1349,"4"2"-1439,15 8 90,0 0 90,-16 8-1080,13-6 181,-13 13 719,16-13 90,0 13 0,0-5 0,0 7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4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 9152,'-20'0'809,"3"0"-539,17 0-90,0 8 0,0-6 0,0 6 180,0-8 989,0 0-1169,17 0-90,-13 0 90,12 0 0,-16 0-1,33 0-89,-25 0 180,41-8-90,-29 6-180,17-6 0,0 8-90,0 0 180,-17 0-180,13 0-90,-13 0 900,66 0-900,-37 0 315,11 0 0,-1 0-45,-14 0 0,8 0 0,-4 0 90,25 0-180,-9 0 179,21 0-401,-49 0 312,16 0 0,-12 0 180,29 0-270,-29 0 180,28 0-90,-28 0 0,29 0-90,-30 0 90,30 0-180,-29 0 582,45 8-492,-58-6 270,71 6-270,-54-8 270,45 0-270,-33 0 179,29 0-89,-41 0-90,41 8 0,-62-6 90,74 7-90,-65-9 0,16 0 0,4 0 0,5 0 180,15 0-90,-32 0-90,8 0 0,-28 0 180,15 0-3482,-15 0 3302,12 0 90,-13 0 270,66 8-270,-37-6 0,37 6-270,-49-8 180,16 0 90,-29 0-180,42 0 3572,-42 8-3392,46-6-90,-46 6 90,42 0-90,-25-5 0,0 5 179,24-8-89,-40 0 90,44 0-180,-11 0 90,-1 0-90,-4 0 0,0 0 0,21 0-90,-29 0 90,37-8 0,-58 5 90,29-5-90,0 8 90,-28 0-90,24 0 90,-29 0-90,17 0 0,0 0 0,0 0 90,-17 0-90,-3 0 0,15 0 0,-23 0 90,23 0 180,1 8-270,-8-5 90,28 5-90,-16-8 90,16 0 0,-29 0 0,58 0 0,-70 0 90,70-8-90,-57 5 89,61-13-89,-58 14-180,21-6 180,-32 0 180,20 6-180,-13-6 450,74-9-540,-65 13 90,53-12 0,-49 16 0,-17 0 0,29 0 269,-8 0-179,16 0 0,13 0-90,-29 0-90,12 0 90,-33 0-90,-3 0-90,-17 0-1979,0 0 1620,-17 0-2610,13 0 1440,-28 0 720,11 0 359,1 0 540,3 0 0,-15 0 0,-9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8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14099,'54'0'899,"-14"0"-539,14 0 180,15-9 0,25 7-360,-12-7-136,-4 5 1,-5 0-134,-19 2 223,14-6 1,-1 0-45,-22 6 180,24-6-90,-48 8-180,11 0 90,-11 0-180,-1 0 0,-3 0-180,-17 0-449,0 0 539,0 8 0,0-6 180,0 6-90,0-8 0,0 8 90,0-6-180,0 6 180,0-8-1867,0 0 1,0-8 0,0-2-1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9.0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12480,'21'29'899,"-5"-10"-539,-16-3-180,0-6 180,16 16-360,-11-5 90,27 6 0,-11-9 90,-1-8-360,-3 23 360,-1-27-450,4 35 90,1-37 180,-5 21-180,-16-23 180,0 6 90,0-8 719,0 0-629,-16 0-90,-5 8 0,1-6-180,4 6 180,16 0 0,0-6-3482,-17 7 3302,-3-1 180,-1 2-270,-11 9 180,27-1 0,-11 0 90,0-8-180,12-2 3482,-13-8-3572,17 0 1,0-8 89,0-10-90,0-10 90,0-10 0,0 10-90,0 1 0,0 1 0,0-11 90,0 7 90,0-5 90,0 17 0,0-1-180,0 0 360,0 9-180,0-6 0,0 14 180,0-6-90,0 8 449,0 0-629,0 8 360,0 10-90,0 11-180,0 0 0,0-3 0,0 1 0,0-7 180,0 31-181,0-18 91,0 20-539,0-24-91,0-3 450,0-16-360,0-10 180,0-10-270,0-8 181,0 0-1,0-1-3212,0-8 3212,0 7-450,0-31 361,0 27 179,0-11-720,17 18 360,-13 15 540,-4-6 0,-21 16 0,-16 2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0.1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10321,'-20'0'270,"4"8"-270,16-6 180,0 15 0,0-7-180,0 0 0,0 7 0,0-7 180,0 8-270,0-8 180,0 7 0,0-7 89,0 1-179,0-3 180,0-8-90,0 0-180,0-8 90,0-3-90,0 1 0,0-15 90,0 21 90,16-28 180,-12 20 90,12-16-270,-16 18 360,0 2 449,0 8-719,0 16 180,0 5-180,-16 32-270,12-20-360,-12 2 270,16-19 90,0-14-1259,0 7 989,0-9-2068,0-17 1978,0 5-398,0-23 0,16 6 0,4-8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1.0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12300,'0'19'2608,"0"48"-2248,0-28-180,0 39 0,0-42 180,0 1-90,0 0-90,0 0 0,0 0-990,0 16 540,0-20-719,0 18 539,0-39-989,0 5 809,0-17-1349,0 0 1260,-16 0 269,12-9 90,-12 7-719,16-6 89,0 0 990,0 6 0,0-14 0,0 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1.4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74 130 7533,'-41'-20'1889,"8"-5"-1440,33 23 91,0-6-180,0 0 0,0 6-4342,0-7 4342,17 9 1129,3-8-140,33-2-989,-28 0 90,40-7-91,-40 15-89,12-6 0,12 8 3392,-25 8-3572,29 2 0,-32 9-180,12 0 0,-13 23 180,0-25 180,-3 32 90,-50-29-1,9 9 91,-30 6-3662,1-23 3482,29 12-2359,-25-13 2629,28-1 90,-16 6-270,0-14-2249,17 7-1439,4-9 2338,16 0 990,16 0 0,-12-9 0,12-1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5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37 129 9512,'-20'-10'1079,"3"2"-899,17 8 989,0 0-719,0-8-270,0 6-90,17-6-90,-13 8 180,12 0 0,17 0-1,-25 0-89,57 8 0,-57-6-180,74 6 180,-69-8-45,43 0 0,2 0 135,-42 0-90,40 0 0,3 0 0,-30 0 45,19-4 0,6 0-45,7 2 0,29-6 90,0 8-90,4-9-90,-16 7 45,-17-6 0,-3 0 45,-9 6-1,1-10 1,2-1 0,5 9 270,33-21-270,-12 23 90,-21-6-90,-8 8-180,-28 8 180,32 11-180,20 26 90,-28-21 0,37 17 0,-57-38 270,28 13 0,17-14 90,24-2-181,4-2-358,-25-6 268,-7 8-89,-42 0 0,13 0-179,12 8-1,-8-6 90,0 6 90,25-8-360,-9 0 270,-12 0 0,15-4 0,-6 0 90,-37 2 135,38-2 0,4 0-45,-30 4-90,40 0 180,-15 8 180,3-6-270,16 6-180,17-8 90,-45 0-1696,16 0 0,-7 0 1696,-38 0 45,42 2 0,-1-4-2314,-45-6 2269,53 6 180,-28-6-180,-12 8 180,24 0-180,-45 0 2538,12 0-2448,1 0 2439,3 0-2529,17 0 90,-17 0-180,13 8 180,4-6-90,4 6 90,28-8-90,-44 0 270,40-8-180,-56 6 1133,40-6-954,-45 8-89,12 0-90,0 0 270,38 0-270,-26 0 270,54 0-270,-74 0 180,41-8-180,-28 5 89,-1-5-89,13 8 540,-29 0-720,12 0 360,-16 0 270,0 0-720,0 8 90,0-5 90,0 5-360,17-8 0,-13 0 180,12 0-899,-16 0-3958,0 0 4857,-16 0 0,12 0 180,-13 0 0,17-8 0,0-3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8162,'20'-11'-270,"-3"3"-5570,-1 0 5660,-12 6 960,29-6-1410,-13 8 1220,17 0-770,-17 0 180,13 0 0,-29 0 0,13 0 0,-1-8 0,4-2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6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7173,'82'0'-360,"-16"0"-5300,-66 0 5750,16 0 1409,-12 0-1499,29 0-630,-29 0 630,29-9 0,-29 7 0,12-6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8072,'20'10'90,"-3"-2"-539,-17-8 269,0 0 90,16 0 90,-12 0-720,13 0 540,-1 0-539,4 0 719,17 0 0,0 0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196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0 6633,'-16'19'270,"13"-4"-720,-13-8 270,16-5-179,0 14 269,0-14 90,0 6 0,0-1 0,0 2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1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6453,'21'20'-359,"-5"-4"-5392,49 8 5841,-32-18-90,53 19 1589,-66-25-1409,-3 0-90,-1 0 859,-12 0-949,29-8 90,-13 6-450,1-14 3483,-5 14-3393,17-15 270,-25 15 0,25-6 0,-33 8 0,16 8 0,-12-6 0,29 7 90,-29-9 0,12 0 0,-16 0 359,0 0-359,17 0-90,-13 0 90,12 0 0,1 8 0,-13-6 90,12 6-360,-16 0-360,16-6 271,-11 6 269,11-8 0,0 8 0,5 3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3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 6723,'0'-21'0,"0"4"0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4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5914,'17'19'-90,"-13"-9"90,29 6 180,-29-14-1,12 6 1,-16-8-180,0 0 90,16 0-3572,5 0 3302,16-8 270,-17 6-90,-3-14 0,-1 6 0,4-9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6004,'41'-10'269,"-8"2"-269,-33 8 90,0 8-180,0-6 180,0 6-90,0-8-269,0 0 89,16 0 90,-12 0 90,12 0 0,-16 0 0,0 0 0,0 8 0,0-5 0,0 5 0,0-8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8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7173,'-16'20'90,"12"5"-270,-12-15 180,16 0 0,0-2 0,0 1 0,0-7 0,0 6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9.0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7533,'-21'59'0,"5"-8"0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9.2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7533,'-21'29'-900,"5"-10"540,16-3 360,0-6 90,0 0-270,0-1 1,0-1-1,0-6 180,0 14 0,0-14 0,0 14 0,0-5 0,0 16 0,0-7 0,-17 23 0,13-29 0,-12 19 0,0-23 0,-5 8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0.5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 9332,'16'-11'629,"5"19"-449,-1-4 0,-3 21 0,-1-23-90,4 14 0,1-5 90,12-1 0,-13 6 90,33-14-3573,-12 6 3303,12-8-1170,-16 0 1260,-16-8 90,11 6 90,5-14-180,4 14 89,12-6-89,-32 8 2767,28 8-2767,-41-6 1346,25 6-1256,-1 9-90,9-5 0,16 14 90,13-15 0,-45-3 0,40-8-180,-57 0 359,74-8-269,-53 6-90,40-6 90,-48 8 0,28-9-90,-41 7 90,57-6-180,-57 8 90,58 0 90,-58 0 0,74-8-90,-70 6 180,86-7-180,-69 9 270,57-8-270,-62 6 180,42-6-90,-42 8 449,13 0-269,12-8 90,-8 6-270,0-14-180,8 13 270,-28-5-90,48 0-90,-40 6 180,53-6-180,-74 8 180,57 0-180,-40 0 0,28 0 0,-16-8 359,0 6-269,-17-6 0,13 8 0,-29 0 90,12 0-90,-16 8-90,0-6 0,17 6-360,3-8-2942,0 0 3302,-3 0 0,-17 0-5397,0 0 4678,0 8-1800,0-6 1952,0 6 0,0-8 0,0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1.4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6903,'0'-21'1529,"0"5"-1169,17 16 0,-13 0 0,12-8 359,-16 6-449,0-6-90,0 8 270,33 0-270,-25 8 629,41 2-629,-29 8 0,1-8 90,28 7 90,-25-7 269,46 9-629,-29-1 360,12-8-180,0-2 270,21-8-360,-13 0 44,-10 0 1,0 0 45,27 0-180,16-8 45,-39 4 0,-3-2 135,9-12-507,-10 7 1,0 3 416,11-2-90,28 2 90,-50 8-3265,10 0 3175,-30 0 360,50 0-270,-42 0 346,54 0-346,-74 0 270,58 0-91,-42 8-359,29-6 180,-32 14 0,11-14-2268,5 6 2268,-12 0 0,24-5-180,-29 5-320,17-8 590,16 0-259,-12 0 169,45-8 1981,-57 5-2026,30-3 0,-4-4 45,-38 0 2964,64 0-2965,-60 2 1278,48 8-1367,-40 0 180,69-9-72,-69 7 71,40-14-269,-32 14 90,0-14 0,-17 14 270,-3-6-270,-17 8-2338,0 0 1348,0 8-1528,-17-6 1618,-3 6 450,0-8 450,-13 8 0,29 2 0,-13 9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1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9422,'-21'10'-630,"5"7"540,16-7-540,0 0 271,0 7 179,0-7 90,0 0-1259,0 31 1079,0-24 270,0 17 0,0-9 0,0-5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356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103 0 7533,'-38'9'-90,"8"6"90,30-13 0,0 6-90,0 0 180,-16-6 90,13 13-270,-13-13 90,16 13 90,0-13-540,0 13 0,0-5 450,0 0 0,0 5 0,0-6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2.0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6813,'0'92'-989,"0"-32"989,0-17 0,0-27 0,0-6 0,0 9 0,0-1 0,-16 0 0,-4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2.2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0,'0'30'0,"0"4"1513,0-24-1424,0 8 1590,0 1-1499,0-1 0,0-7 230,0 5-320,0-6 3572,0 0-3573,16-1-1078,-12-9-90,12 0 1079,-16 0 0,0 0 0,17 8 0,-13-6 0,12 6 0,-16 0 0,0-6 0,0 14 0,0-13 0,0 13 0,0-6 0,0 8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2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8612,'0'-21'1169,"0"4"-989,0 17 270,16 0-90,-11 0 0,11 0 179,0 0-179,5 0 0,-1 0-180,-3 0 360,-1 0 179,21 0-719,-13 0 360,42 0-360,-42 0-180,29 0 90,-16 0-1889,0 0 1529,-17 0-1349,-3 0 360,-17 8-809,-17 3 2068,13-1 180,-28-1 0,28-1 0,-13 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4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7533,'0'-21'-450,"0"4"1349,0 17-359,0-8-180,0 6 0,0-6 0,0 8-1,0 0-179,0 8 0,0 3 810,0 24-451,0 4-179,0 16-180,0-8 180,-16 31-360,11-34-810,-11 26 450,16-41-2068,0 5 1888,0-22-989,0 4 809,0-16 607,0 0 1,0-8 0,0-2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8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221 103 7533,'-41'0'359,"-8"0"-5839,45 0 5660,-29 0-1078,29 0 1168,-12 0 988,-1 0-719,13 16-359,-12-4 630,16 39 1818,0-18-1639,0 53-809,0-32 0,23-2 0,3-1-335,-14-5 334,33-1 1,8-7 0,-8-21 270,45 15-540,-32-32 270,-5 0-180,-16-16 0,-1 4 90,-15-24 3045,12 8-3315,-13-33 135,-9 0 0,-2-3-135,8-26 180,-28 14 0,-11 7-270,-19 18-45,-17 21 1,-7 7 44,-20 4-2120,-4 23 1,6 9 2029,30 9-629,-2 2 0,11 5-1,40 10 990,-12 6 0,16-8 0,0-1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4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111 184 7533,'-37'11'449,"17"6"1,3-7-180,17 8 0,0 8-90,-16 3 180,12 8-181,-12 0 541,16 49-270,0-13-315,0-18 0,0-1 45,0 3-450,0 3-450,16-46 270,-12 10 360,12-24-989,-16-32 269,0 15-539,0-50 900,0 34 179,0-45 270,0 36 0,0-36 0,0 36 180,0-35-90,0 42-1,0-24 541,0 14-540,0 12-2582,0-9 3031,0 23 91,0-8 359,17-1-629,3 7 450,17 5-630,0 24 359,16 35-359,-28-8 0,-6 18 0,-6 4-180,-13-8-955,-6 7 1,-4-1 1314,-11-12 2178,-32 18-2358,29-33-90,-9 0-270,0-18-1799,25-2-809,-25-32 2788,50 9 0,3-28 0,17 15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111 166 7173,'-37'-20'180,"17"3"180,3 17-1,17-8-179,0 6 0,0-6 0,0 8 1349,0 0-989,0 8-180,0 3 89,0 15-89,0 3-90,0 7 180,0 34-270,0-9-1831,0 8 0,0 1 1741,0 8-270,-7 0 0,-2-2-2089,5-19 1370,-12 12-85,16-44 804,0-23-539,0 6 359,0-8 90,0-16 90,0 3 1375,16-21-2545,-12-36 991,12 23 44,-14-8 0,-4 0 225,2 10 1498,0-7 0,0 1-1408,0 6 1284,0-41-1104,0 54 360,0-20-540,0 32 1259,0-7-989,0 17 900,0 2-811,17 8 1080,3 16-1169,1 5 450,-5 48-450,0-23 44,2 17 1,1 1-135,6-13 0,-8 9 0,-2-2 0,2-15 630,3 43-631,17-52 451,-17 10-450,-3-36 360,-17-8-270,0-8-2339,0-19 1169,0 5-963,0-46 2223,16 33-418,-13-14 0,-2-4 238,16-3-360,-15-15 0,-4-2 270,2 3-360,0-12 0,0 2 270,0 29-180,0-24 0,0 67-1349,0 16 810,0 2 1530,0 16 0,0-5 0,0 6 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6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38 8432,'-32'18'2339,"23"-7"-1889,-23 5 359,32 2-269,0 3 89,0 22-179,0-21-270,0 13 180,0-8-90,16-7 0,4 15 89,34-23-359,-13 4 90,12-16-270,-16-8 270,-17-2-270,13-17 91,-29-1-1,12-1 0,-16-14 180,-16 4 0,12-24-180,-29 22 90,-4-2-810,-53 57 360,41-8 450,-16 54 0,48-27 0,-3 20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85 7533,'21'-52'5037,"-5"20"-4587,-16 34-271,0 14 1,0-6 0,-16 9 0,-5 7 0,1-5 270,-29 38-360,41-32-405,-32 19 0,-2 0-135,30-17-1169,-37 30-2402,49-49 3481,0-2-1079,0-8-900,32-24 1952,-23 9 0,40-19 0,-29 16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56 8162,'0'-21'1260,"0"5"-811,0 8 361,0 6-450,17-7-1,-13 9 271,28 0 134,-3 60 1,-4 11-765,3-30-590,1 32 1,-9-5 229,-20-49 90,0-1-449,0 1-2911,0-1 3450,0-8-1259,0 6 720,0-14 269,0 15-742,0-15 1192,0 6 0,0-8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51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1 7443,'-19'0'-990,"3"0"900,16 8-269,0-6 179,0 6 180,0-1 0,0 2 0,0 8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7353,'-41'10'5577,"25"-2"-5218,20-8 1,12 0 0,17 0-180,-9 0 360,62 0-361,-41 0 1,25 0 270,-17-8-270,-12 6 0,12-6 180,0 8-90,-28 0-1979,40 0 2158,-57 0-1708,25 0 629,-33 0-1349,0 8 1350,0-6 629,0 15 0,-33-7 0,-8 8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8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1 11760,'-36'8'900,"15"10"-720,5 2-5661,-1 15 5661,13-14 1409,-28 14-1139,11-7-270,1 1 1399,3 14-1400,17-29 1,0 11 0,0-25-180,33-17 0,-8-3 0,28-16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8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10411,'0'18'810,"0"8"-1080,-17-5 270,-3 6 0,-1 0 180,5-7-1170,16 6 540,0-7 271,0-1-1351,-16 9-2901,12-15 3262,-13 5 816,17-17 1,17 0 0,3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9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9242,'0'20'629,"0"13"-6109,0-21 5750,-17 23-25,-3-14-605,-1 13 1375,5 3-925,16 2-540,0-3 271,0-9 179,0-8 1274,0-1-2443,0-8 1866,33-18-697,8-37 0,0 10 0,-9-15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9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0 7533,'-21'9'1529,"-28"1"-1169,41 8 89,-25 8-89,33-5 90,0 6-5931,0 0 5661,0-7-1077,0 6 627,0 1 1347,0-15-1077,49 21 0,-36-21 0,36 15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0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38 112 7533,'-21'-21'809,"5"4"-449,16 9-180,0 6 0,0-6 180,0 8 269,0 0-449,0-8 0,0 6 540,0-7-451,0 9 271,16 0-360,5 0 90,-1 0 0,13 0 90,4 0-3752,20 0 3661,-16 9-269,24-7-360,-7 6 450,19-8-90,13 8 0,-32-6 0,27 6 90,-23-8-1120,8 1 1,-1-2 1119,-16-7 688,13 3 1,-1 0-420,-20-5 219,45-7-488,-49 15 90,24-6 0,-40 8 2671,44-8-2851,-11 6-90,15-6 1760,-15 8-1580,27 0-90,-40 0-2977,41 8 3157,-28-6-2179,15 6 2089,-16-8-1185,13 0 1184,-45 0 91,40 0-90,-41 0 1592,62 0-1772,-41 0 2561,41 0-2382,-45 0 3055,12-8-3144,-32 6 90,28-6 0,-25 8 180,46 0-90,-29 0 270,45 0-270,-58 0-1,71 8-89,-87-6-45,41 2 0,8 0-3167,-12-4 3212,41 0-90,-36 0 90,-3 0 0,0 0 0,2 0 45,15-4 0,-1 0-45,-22 2 0,41-6 0,-45 8-90,12 0 224,-2 0 1,0 0-315,2 0 1831,-3 0 0,3 0-1920,33 0 89,-54 0 90,66 0 0,-73 0 179,44 0-179,-44 0 180,40 0 90,-56 0-90,56 0 90,-40 0 0,44 8-180,-44-6 0,57 6 0,-54-8-90,25 0 0,-20 0 90,-29 0 179,45 0-179,-24 0 0,12 0-90,-5 0-90,-28 0 180,13 0-90,-17 0 90,0 0-90,16 0 270,-12 0-270,29 0 0,-29 0 90,12 0 180,-16 0-90,0 0 449,33 0-359,-8 0-90,11 0-180,-3 8-719,-12-6 629,-1 6-1799,13-8 1709,-29 0-4767,-4 0 2878,-4 0 2069,-45 0 0,41 0 0,-25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1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46 6993,'-21'0'-180,"5"0"270,16 0 180,0 0 0,-17 0-90,13 0-90,-12 0 269,16 0 1530,0 0-1529,0 8 270,0-6 809,-16 22-1079,12-20 809,-13 38-809,17-28 629,0 45-809,0-34 0,17 25 0,-13-29 180,45 5-360,-25-15 629,46-11-449,-46-11 0,9-7-450,-17 0-3212,5-9 3392,-1-1 180,-3-1-180,-17-6 90,0 7 90,0-26 0,-17 22 0,-3-3-989,-33 19-2295,-1 38 1,1 11 1844,0-2 1824,7 6 0,10 5 0,36 12 0,0-7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1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38 8702,'0'-21'1439,"0"5"-1079,0 16 719,0 0-89,-16 16-540,12-3-91,-29 14 361,12 15-360,-15-8-180,15 18 359,-28 2-3661,25-14 3392,-13 14-810,4-9-989,29-6-2878,20-35 4047,9-3 0,12-43-809,-5 21-1,-28-13 901,46 13 269,-42-5 0,24-1 0,-32-2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2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7353,'78'-17'8095,"-9"-1"-7735,-48 61-5751,-5-14 5841,-16 7-90,0-7 1948,0 39-2128,16-39 0,5 46-180,-1-44 410,-3 6-590,-17-11-719,0-8 359,0-8 2223,0-1-2493,0-9-4920,0-25 5460,-17 19-3778,-3-43 3328,-1 34 720,-11-11 0,11 2 0,-16 4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2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7263,'-41'10'6116,"25"-2"-4676,37-8-1081,-1 0 91,29 0 180,-24 0-270,11 0-4162,14 0 4072,-42 0-1123,57 0 1123,-40 0-796,28 0 436,-16 0 90,-1 0 90,1 0 90,-16 0-900,28 0 361,-41 0-2969,41 0 2878,-45 8-773,13 2 503,-17 9-539,-17-9 1259,13 6 0,-12 3 0,16 9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67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1 7083,'0'19'-90,"0"-4"180,0-15 0,0 8-180,0-6 0,0 5-180,0 1 270,0-6 0,0 13 0,0-5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20 7533,'-41'29'3867,"0"1"1,-25 21-3328,83-33-360,3 1-180,1-1-4072,-5-7 4252,0 5 230,-12-14-320,13 6-360,16-8 0,-25 0-719,57-25 899,-57 11-90,25-37 270,-33 29 90,0-13 0,0 16-630,0 9 0,0-6 450,0 14-270,0-6 3482,0 8-3391,0 0 89,0 8 90,0-6-90,0 14-90,0 2 270,0 3 180,0 22-360,0-29 719,33 35-359,-25-34 809,41 19-809,-29-23 810,17-3-900,-16-8 629,28-25-809,-41 11 540,25-45-3752,-33 34 3032,0-18-630,0 17-1349,-49-3-918,20 8 2537,-24 5-1889,20 16 2429,-20 16 0,8 5 0,-25 16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7533,'-41'0'0,"8"0"1529,17 8-630,-5-6-449,1 6-90,3-8 449,17 0 900,0 0-1259,17 9-180,3-7-4162,1 6 4972,11-8 152,5 0-782,4 0 629,29 0-45,-18 0 1,2 0-675,32 0-450,-15 0 0,-3 0 359,-7 0-898,9 0 359,-17 0 270,-28 0-90,40-8 0,-57 6 90,41-7 2862,-45 9-3851,13 0 1326,-17 0-3395,0 0 2518,0 9-3328,-17 1 116,-3 8 1594,-17-8 1590,17 7 1,-13-7 0,13 9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38 10321,'-20'-21'2699,"-13"5"-2160,29 16 91,-12 8-180,16 2-91,0 8 1,-17 9-540,-3-7 180,-1 16-539,-28 8-3213,41-11 3662,-25 10-1709,33-25-1799,33-7 790,-8-11 1639,28-11 449,-33-7 270,29 0 450,-8-17 0,17 12 0,-5-12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12300,'20'74'-6476,"-4"-10"6476,1-73 0,-13 1 180,29 6-180,-29-7 0,12 9 989,-16-8-449,0 6-270,0-6-1,0 8 2520,0 0-2429,0 8-1,0-6-628,0 15 179,0-7-1709,0 17 1799,0-15 0,-16 13 0,-5-15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6.1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11221,'0'29'809,"0"-3"-449,0-7-90,0 7-90,0 11-90,0 2-4342,0 22 4432,0-12 90,0 31-795,0 5 1,0 4 479,0-36 0,0 2-316,0 16 0,0 7 0,0-14 1,0-7-629,0 27 629,0-72 1194,0 5-2633,0-17 1529,-17-17 2457,13 13-2997,-12-20 3094,16 22-3724,0-23 592,0 21 0,0-21 0,0 15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6.5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1 111 10321,'0'18'1439,"16"1"-989,5-1-180,-1 1 180,-3 8-5841,-1 1 5751,4 1 1139,1 22-1409,12-19 859,-13 30-949,0-32 180,13 5-90,-29-24 90,13-3 3392,-17-8-3392,16-8-3572,-12-3 3572,12-7 89,1-25 91,3-23-90,17 5-990,0-25 630,0 53-2788,-1-34 1529,1 42 1349,0-18 0,-16 25 0,-5-1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7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148 240 8972,'0'-31'809,"0"7"-449,0 24 899,0 0-1079,-16 0 90,12 0 90,-29 0 90,29 8-270,-12 2 359,-1 1-179,13 5 450,-12 19-4022,16-11 3391,0 28-1314,0-24 1315,0 1-1,0 5 541,0 28-450,0-17 134,13 7 1,6-2-225,6-13-180,45 31 180,-30-56 2156,46-53-2246,-41 2-180,-17-11 0,-2-4 1586,6-5-1946,-28-30 180,13 30-360,-34-37 451,-3 43-181,-4 0 0,-5 4 90,-12 12-90,-1 5 1,-2 5 179,-1 16 0,-25 3-540,34 16-1169,-1 35 1619,16-8-2698,5 59 2069,16-49 449,0 6 0,0 0 450,0-6 0,16 25 0,5-33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7.5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55 6993,'0'-18'1079,"0"8"-359,0 2 0,0 0-541,16 6 631,-12-7 0,13 9-181,-17 0-2132,0 0 2403,16 0-361,-12 9 181,12-7-270,-16 14-181,0-6 901,0 25-631,17-12 631,3 44-810,1-32 179,11 50 3033,-11-49-4381,16 31 719,-17-53-2519,-3 19 2429,-17-31-2968,0 6 2698,0-16 450,-17-2 0,-3-9 0,-17 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0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0 148 10591,'0'-21'1349,"0"5"-1169,0 16 1169,0 0-1169,17 0 0,-13 0 0,12 0 0,0 0-270,5 0 90,-1 0-180,29 0 180,-24-8 180,61 6-3482,-58-6 3392,38 8 539,-29 0-269,53 0-180,-25 0-225,18 0 0,2 0 45,-12 0-204,-19-4 0,-1 0 384,12 2-288,9-23 378,-9 21-90,-4-9 0,-3 2-180,-13 9 3181,41-6-3091,-45 8 0,28 0 0,-44 0 643,57 8-733,-70-6 180,86 6-180,-69-8 176,19-4 1,6 0 93,7 2-3662,29-6 3482,-49 8 0,25 0 90,-26 8-270,1-6 180,41 14-90,-4-14 90,20 6-90,-43-8 0,-4 0 0,7 0 90,-8 0 0,2 0-90,13 0 90,-4 0 0,1 0 3302,16 0-3302,12 0-3392,-17 0 3302,-15 0 90,-22 0 76,46 0-166,-65 0-45,37-4 0,6 0-45,-15 2 135,14-3 0,5 2-45,18 3-1233,8 0 1233,-21 0 2761,21-8-2671,-41 6-74,33-6-16,-45 8-2775,-13 0 2865,25-9 1211,-28 7-1211,-1-7-79,29 9 169,-40 0-90,40 0-90,-12 0 0,20 0 90,16 0 0,1 0 0,0 0 180,-17 0-270,-4 0 449,-16 0-269,0 0-90,0 9-90,-17-7 3381,13 7-3381,-13-9 303,1 8-213,11-6 0,-11 6-90,-1-8 0,13 0 0,-29 0-719,12 0 719,-16 0-2429,-32 0 1889,24 0-2698,-58 0 270,42 0 2968,-13 0 0,20 0 0,17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1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8162,'0'-21'1080,"0"4"-1,0 17-89,0 0-181,17 0-359,-13 0-90,12 0-1,-16 0 271,0 9-180,0 9 89,0 19 91,0 2-270,0 6 1259,0 49-1349,-16-35-270,12 37 270,-13-42-1260,17 1-89,0-14-630,0-7 1349,0-26-1529,0-16 1170,0-2 359,0 0-1079,0-14-810,0 3 1619,0-8 630,0 3 0,0-1 0,0-2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7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11850,'0'26'990,"0"7"-810,0-6-1,0 15 181,0 2-5840,0 15 5660,0 2 1229,0 7-1275,-6 5 1,-3-1 45,-11 1-675,12-9 1,-3-10-316,-4-36 1040,15-11-500,0-14-1978,0-18 1438,0 4 2043,0-50-1233,15 37 0,-11-31 0,11 30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1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38 8072,'-41'-10'990,"8"1"-810,33 9 1978,0 0-1798,16 0 90,-11 0 539,27-8-449,-28 6 2249,45-6-2520,-24 8 901,28 0-1,-16 0-809,0 0 899,32 8-1349,-40 3 540,69 7-2339,-53 0-630,29-8 1170,-21-2 90,-33-8 1259,-3 0 0,-17 9 0,0 2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2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55 7083,'0'-20'720,"0"4"-541,0 16 541,0 0-540,0-8 0,0 6 180,0-7-180,0 9-180,-16 0 179,12 0 1,-13 0-90,17 0 180,0 0-180,17 0-180,-13 0 180,12 0-90,-16 0 0,17 9-3122,19-7 2942,-11 6 360,40-8-180,-24 8 90,33-6-90,16 14 0,-29-14 135,-2 7 0,1-1-135,5-6 135,4 3 0,1-1-135,12-4 89,8 8 181,-20-6-90,-10 6 0,2 0-180,28-6 0,-9 2 0,-6 0 90,-30-4-360,23 0 0,-5 0 270,-43 0-225,44-4 1,3 0 224,-38 2 0,57-6 90,-46 8 3481,30 8-3391,-13 2 0,1 0-90,-5 7-90,0-15-3392,-29 6 3482,25-8-90,-12 0 180,53-8-180,-41 6 180,33-6-180,-45 8 270,20 0-180,-16 0 3392,-8 0-3392,0 0-180,-25 0 180,57 0-90,-40 0 90,44 0-180,-44 0-3302,8 0 3392,-33 0-630,0 0 270,-17 0 180,13 0-1888,-29 0 988,29 0 450,-28 0 63,27 0 0,-27 0 0,11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6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7533,'-21'0'539,"-12"9"-449,29-7 0,-12 14 0,16-14 0,0 14-1169,0-5 539,0-1 270,0 7 270,0-7 0,-16 16 0,-5 3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7533,'-21'39'449,"5"-4"-269,16-25 0,0 6-180,0-5 90,0 7-719,0 1 269,0-1 90,16 8-180,-11-6-269,11 16 539,-16-16 180,0 15 0,0-23 0,0 13 0,0-15 0,0 8 90,0-7 0,0-3 0,0 0 359,0 2-269,-16 8 720,11 10-810,-11-16-450,16 12 180,0-5 180,0 9 0,0 1 0,0-2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7533,'-20'10'0,"-13"7"0,29-15 90,-13 14-270,17-14 180,0 15 90,0-15-90,0 14-450,0-6 90,0 9 360,17 24 0,-13-11 0,12 21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1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7353,'0'21'-90,"0"-4"-90,0-9 90,0-6-360,0 14 270,0-14 0,0 6 180,0 0-359,0-6 359,0 6 0,-16 0 0,-5 3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7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7263,'0'21'180,"0"-5"-180,0-16 2069,0 0-1800,0-8-89,0 6 0,0-6 0,0 8 0,16 0 270,-11-8-180,27 6 359,5-7-449,4 9-45,11 0 0,-2 0-45,-17 0-90,39-4 0,3 0 0,-22 2 45,40-2 0,3 0 135,-23 4-120,-10 2 0,11 2 0,-10-2-60,9 0 45,13 6 0,0 1 45,-4-7 44,-12 2 1,-1 0-45,-4-4 45,4 0 0,-3 0 45,-17 0-90,3-3 0,-1-2-90,-10-5 90,-5-9 90,-19 9-270,-17 2 0,0 8-180,0 0 90,16 0 180,-12 0 0,12 0-90,1 0-539,-13 0 269,12 0 90,-16 0 0,0 0 270,17 0 0,-13 0 0,12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5.4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6702,'0'18'-1080,"0"0"720,0 1 181,0 0 677,0-9-1218,0 6-3043,0-6 3673,0 9 1024,0-1-934,0 1 490,0 15-490,0-20 359,0 35-359,0-34 4022,-16 28-3482,12-23 359,-13 15-1888,17-15 539,0-1 450,0-3 0,-16-6 0,-5 9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5.5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7533,'-41'42'3058,"8"-1"-2608,33-31-1979,0 8-3443,0 0 4613,0-8-181,0 7 1040,0-7-500,0 0 0,0 7 0,0-7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9242,'-20'0'539,"4"0"-808,16 0 269,0 9-90,0-7-990,0 6 541,0 0 269,0-6 270,0 23 0,0-13 0,0 14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8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34 242 9602,'-19'8'809,"4"2"-6020,30 7 5481,-11 0 1341,27 8-1161,-27-6-180,11 21 629,15 4-539,-22 9-491,30-4-1,0 0 492,-26 4-879,23 4 1,6-3 698,-3-13 1175,15 24-1175,-3-38-211,-31-10 211,-4-17 1514,1-9-1694,-13-9 3118,13-6-2938,-16 4 1500,0-20-1590,0 19 141,0-19-141,0 21 90,0-28-270,0 24 180,0-17-270,0 15 90,0-9 180,0-10-450,0-15 450,0 13-45,0-12 0,0-3 45,0 3-90,0-1 0,0 5 0,0 18 1080,15-5-900,-11 30-90,11 11-180,-15 4-990,0 34 451,0-24-1980,0 18 1350,0-22-1,0 5-269,0-6 1529,0 1 0,15 5 0,4-5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6723,'-41'90'0,"9"-14"0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5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7533,'-20'21'-630,"4"4"-5030,16-23 5390,0 14 1589,0-14-1409,0 14 590,0-14-680,0 15 180,0-7 0,0 9 0,0-1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7353,'0'20'0,"0"-3"-540,0-17 540,0 8 0,0-6 0,0 6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4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 12300,'21'-18'989,"12"8"-539,-29 1-180,12 9 180,17-8-270,-25 6 0,25-6-1,-1 8-898,26 0 449,-13 0 0,20 0-899,-45 0 539,1 0 180,-5 8-1169,-16-6 630,0 6 449,0-8-899,0 9 1439,0-7 0,0 6 0,0-8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5.1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10321,'0'7'2069,"0"-3"-7370,0 31 5661,0 1 1679,0 3-1590,0 14-89,0-6 500,0 1-680,0 21-1,0-26-808,0 51 629,0-57 2852,0 22-4921,0-49 2069,0-10 0,0-10 0,0-8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5.8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10591,'-41'0'1169,"9"0"-809,32 0 1079,0 0-1079,16 0 450,-12 8-271,29-6-4520,-29 7 4430,12-9 1310,17 0-1489,-25 0 180,58 0-270,-25 0 0,32 0-540,-15 0 90,11 0-1439,-44 0 3212,40 0-3212,-57 0-1259,25 0 2068,-33 0 361,0 0-631,-16-9 1170,-5-1 0,-16-8 0,0-1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6.0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 8882,'0'-21'1619,"0"4"-450,0 25-719,0 11-90,0 9 0,0 9 269,0 0-4520,0 8 4250,0 2-89,0 9 486,0-1-576,0 0-180,0-3 0,0 0 179,0 7-1078,0 35 359,0-65-3867,0-27 4407,0-14 0,0-33 0,0-2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6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74 158 8162,'0'-10'1350,"0"2"-721,-16 8-269,11 8 90,-11 2 269,16 16-269,0 3 180,0 16 449,16 19 450,5 19-1169,32-13 180,-12 0-180,12-42-450,0-1 0,5-25-360,-1-37 450,-20 0-405,-25-18 0,-8-4 315,-4 8-315,0-15 1,0 1 314,0 16-90,-23-5 0,-3 2-3302,14 15 3122,-70-8-89,41 27-361,-49 13 360,45 3-719,-37 27-1819,74 4 2808,-25-3-180,33-3 1010,33 18-1100,-25-17-899,41 50 1349,-45-52 0,45 36 0,-40-46 0,23 19 0,-32-31 1979,17 6 2042,-13-8-3121,29-16 269,-29 3 900,12-21-1080,0 13 720,5 3-4381,-1 9 3122,-3 9-181,-1 0 901,4 0-541,1 9 541,12 34-810,-29-8 224,20 15 1,1 2-405,-17-5 494,25 8 1,-1 0-495,-23-1-90,40 9 90,-45-36-1170,28-11-989,-27-14 4292,11 6-2943,-16-8-1169,0 0-269,0-8 1220,0 6 0,-33-14 0,-8 6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5.3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148 112 13565,'-41'-10'788,"8"2"-765,33 8 314,0 0 27,0 8 60,0-6-70,0 14 227,0 2-266,0 4 389,0 20-181,0-19-387,33 20-138,-25-31-196,58 13-22,-58-23-213,57-11 91,-56-3 272,40-31 196,-45 12-151,12-30 290,-16 20-67,-16-4-149,-5 10-687,-48 15 255,7 10-1738,-11 36 1576,20 7-271,32 37 0,5-21 1,16 14-1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6.5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38 166 10867,'-21'-20'-170,"5"3"24,16 17 2901,0 0-2380,16 0 26,-12 0-128,29 0-23,-29 0-70,12 0 154,1 0 271,3 0-335,33 0 90,5 0-180,-1 0 269,12 0-179,-11 0-3572,15 0 3212,17 0 41,-12 0 229,-4 0-90,-21 0-90,0-8 291,-1 7 1,2 0-106,32-7-30,-23 3 0,-3 1 55,-3 2-103,-20-6 322,12 8-70,25 0-180,7 0-112,-17 0 0,-5 0 105,-14 0-305,37 0 102,-41 0 12,32 0 142,-13 0 1,3 0 9,4 0 0,1 0-383,-1-4 0,1 0 347,13 3 0,-6 0 1,-10-7-36,-13 7 0,-2 2-70,8-1 1268,1-4 0,4 0-1318,23 2 112,-15-3 1,-3 2-45,-6 3 109,5 3 0,1 2 110,1-3-124,0 2 0,1 0-126,8-4 147,-16 0 0,-1 0 20,4 0-157,-15 0 1,2 0 72,38 0-139,8 0 46,-43 0 1,1 0-6,-1 0 1,-4 0 761,11 0-682,-10 0 0,-2 0-45,-5 0 250,24 0-160,-16 0-1563,15 0 0,4 0 1479,5-8 57,10 3 1,-6-1 62,-36-4-119,15-3 1,-1 1-92,-27 8 234,66-12-161,-89 16 14,23 0-188,-32 0-1112,0 0 1081,-16 0-1868,12 8 4576,-12-6-3031,-1 6 143,13-8-2302,-12 8 2772,16-6 1,-17 15 0,-3-6-1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2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8702,'-16'8'1259,"3"-3"-899,13-5 1349,0 0-1169,0 6-90,0-4-91,0 3 181,25-5-90,-6 0-90,35 7-360,-36-6 90,20 5 269,15 0-179,-15-5-2788,41 5 1618,-48-6 541,-3-6-1890,-15 5 1349,-13-5-269,0 6 1259,0 0 0,0-6 0,0-2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7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8975,'19'0'90,"-4"0"2103,1 0-2283,3 0 637,15 0-547,0 0 0,-15 0 479,27 0-479,-38 0 1365,68 0-1365,-64 0 0,79 0 90,-64 0 0,53 0-180,-27 0-3212,31-8 3212,-42 6-1363,19-6 1543,-42 8-90,46 0 0,-8 0 0,-3 0 90,7 0 2582,-23 0-2582,15 0 90,43 0-180,-51 0 0,51 0 2173,-58 0-2173,42 0 90,-53 0-135,26 4 0,0 0 45,-22-2 90,64 14-90,-41-15 90,14 7-90,-30-8 0,23 7 90,-7-5-90,34 14 0,-16-7-90,23 1 90,-53 5 0,54-13 0,-54 5 0,53-7 0,-53 0 0,38 8 0,-42-6 0,17 2 0,1 0 90,-7-4-90,21-1 0,1 2 90,-10 7 0,23-6-90,-19 5 0,-11 0 0,-1-5 0,42 14 0,-34-14 0,-3 2 0,-1 0 0,0-4 45,8 0 0,-4 0-45,-27 0 0,34 1 0,1-2 0,-23-7-612,53 6 612,-45-6 180,41 8-180,-34 0 45,18 0 0,2 0-45,3 0-1565,-18 0 0,-2 0 1655,5 0-1885,30 0 1795,-38-8-206,18 4 1,-2-1 205,-24-4 180,22 0 0,7 2-90,-19 6 0,-4 0-90,40-7 1005,-34 8 1,-4 0-916,-8 0 2305,1 0-2395,26 8 0,-38-6 0,13 2 0,0 0 0,-9-4 45,24 0 0,1 0-45,-21 0 0,15 0 0,-4 0-90,-35 0 180,66 0-180,-65 0 180,53 0-180,-42 0 761,27 8-671,-42 1 180,38 0-180,-54-1 514,54-8-514,-38 0 266,27 0-266,-31 0 90,-4 0-90,-15 0 0,15 0 0,-11 0 0,11 0 180,-15-8 0,0 6-90,-15-5-180,11 7-1259,-11 0-2969,-16 0 4318,24 0 0,-39 0 0,27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7.24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111 175 9068,'-20'-10'-78,"3"2"-128,17 0 1583,0 6-6247,0-6 5367,-16 8 1638,12 0-330,-29 0-586,29 0 532,-12 16-791,16-3 29,0 21-629,0-13 4112,16 22-4155,5-12 341,32 6-955,-12-19 93,28-18-175,-44-10 525,40-42-46,-57 18 14,25-52 242,-33 43 21,0-19-304,-16 34-260,-38 1-1392,10 17-2049,-42 26 2134,45-1 1537,-12 52 0,32-24 0,5 29 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7.9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74 16983,'-16'34'3036,"-4"13"-2256,-1-7-145,-12 12-219,13-24-399,-1 9 57,5-8-1179,0 6 1005,-5-15-234,1 7-4857,20-26 4061,20-2-592,17-42 1254,0 10-189,-17-12 250,-3 10 407,-17 15-245,16-15 144,5 6 402,-1 1 98,-4-7-467,1 7 2263,3-16-1384,1 21 418,-5-1-132,0 24-456,-12 0-629,13 0-91,-17 8 400,0 2 54,0 16 1752,16 35-1178,5 25-1172,-1-15 457,-10-18 0,-4-6-73,-6-20 155,0 24-496,0-32 180,0-1-3302,0 0 2890,0-7 257,0-3-537,0-8-1987,0 0 2093,0-8 226,0-3-539,0 1 359,0-6 180,0 14 279,0-23 0,-16 21 1,-4-13-1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2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19 10687,'-41'0'1889,"8"0"-1529,33 0-174,0 0-6,33 0 1768,-25 0-1588,41 0 0,-28 0-1589,-1 0 1409,29 0 0,-40 0-180,72-8 231,-68 6 862,69-7-1042,-74 9-5718,41 0 5602,-45 0 0,-4 9 0,-21 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6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66 11586,'-20'0'630,"3"0"270,1 0 89,12 0-89,-13 8-153,17-6-185,0 15 962,0 9-1028,0-3 269,0 20-269,0-23 0,33 15-457,-25-22-235,58 3 119,-58-24 516,25-2-249,-33-9 170,16-8-990,-12 7-172,29-15 1253,-29 6-723,12 1 422,-16 1-1398,0 9 608,-16 7-1296,-4-13 428,-1 20-799,5-4 696,16 18 1656,0 0 0,-17 14 1,-3-3-1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8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0 111 10417,'47'20'3873,"0"1"1,11 11-3742,-26-32 529,1-8 69,-25 6-484,25-14-5611,-17 6 5824,-12 0 1543,29-15-2387,-61-4 1159,36-1-3929,-74-5 2349,42 25-3466,-46 2 4222,46 8 0,-42 8 1,25 2-1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19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57 10057,'72'-10'2457,"0"1"1,1-1-1,26 0 1,-10 2-674,1 0-6978,-13 8 5346,-23-1 1,-1 2-23,8 7 381,-10-3 1,0 0-667,11 5-194,28-1 332,0-9 152,-45 0-2463,4 0 436,-49 0-1159,-49 0 2298,36 0 776,-85 0 1,70 8-1,-42 2 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6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258 0 14465,'-51'58'1690,"0"1"1,-5-12-1,14-6-3089,38-6 371,-29-17 681,29 0-13,-12-8-1588,16-2 578,0 1-383,33-15 1096,-9 4-319,62-33 973,-41 13 1,-3-4 0,2 1 18,13 2 259,17-28-384,-33 36 2930,-9-26-2119,-15 37 2262,-30-4-2808,26 18 293,-62 33-175,40-18-524,-40 34 294,45-36 13,-28 3-161,27-9-1468,-11-7 1318,16 0-2283,0 6 2373,0-14 1,16 6 0,5-8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79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12846,'20'20'-2329,"-3"5"2072,-17-23-871,0 14 1,-17-5 0,-3 7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0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184 1 10867,'-20'0'989,"4"0"-809,16 9 362,0-7 160,0 6 576,0 8-750,0-12-200,0 21 617,-17 2 89,-3 12-393,-1 16-3860,-11-8 3697,28-2-344,-29-8-668,29 7 39,-13-13-2777,17-4 2644,0-27-1946,0-27 2598,17 4 0,3-19 0,17 13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2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65 9788,'41'-40'4932,"-8"16"-3879,-33 33-6364,0 10 5826,0-1 339,0 0-548,16 9 709,-12-7 102,29 32-1276,-29-28 709,13 60-464,-17-47-805,0 32-541,0-40 2310,0 5-1320,0-21-875,0 3 521,0-16 606,0 0 0,0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8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8432,'0'-28'630,"0"-3"-540,0 29 539,0-13 1,0 13-450,0-5 90,0 14 90,0 11-181,0 1 451,15 44-270,-11-22 270,11 34-271,-15-24 91,0 8 0,-7 9 0,-1 9-181,6 13 1,0 1-570,-5-6 0,-1-2 480,7 11 0,2-14-90,-1-38-90,0 13-900,0-45 540,0-2 90,0-8 181,0-16-1351,0 5 1231,0-22-2669,15-39 2338,-11 26 540,4-21 0,-1 0 0,-7 20 0,0-41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59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20 10057,'96'-4'3276,"1"0"1,-5 3 0,-9-1-7818,-5-6 4812,8 8-1200,-45 0 1088,12 0-523,-16 0 263,16 0-731,4 0 546,-16 0 1648,8 0-2675,-28 0 684,-1 0 269,-3 8 151,-17 3-645,0-1 2099,0 15-1739,0-21 622,0 12 0,0-8 0,0 3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99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38 10777,'16'-21'3017,"-12"5"-2385,13 16-465,-17 0 1265,0 0-1257,-17 8 410,13 2-214,-28 17 56,11-7-37,-16 32-24,0-28-4279,17 36 4211,-13-38-4637,13 29 3707,-1-28 415,21 3 1,21-18-1,16-8 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1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38 10507,'0'-21'2073,"0"5"-813,0 16-4859,-49 163 3683,36-122 0,-36 123 0,49-164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34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1 14015,'-37'55'1421,"16"-16"-991,5-5-256,16-7-1765,-16-7 1198,12 7 35,-29-8-837,29-1 1193,-13 0 0,34-8 1,3-2-1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49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10507,'0'37'271,"0"0"1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4.75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37 184 10867,'-20'-11'-306,"3"3"353,17 8 5033,0 0-4803,0 8 29,17-6-135,3 7-37,1-9-44,-5 0 414,0 0-271,5 0 37,16 0-90,-1 0 134,34 0-161,-25 0-57,5 0 1,2 0-97,10 0-630,6 0 0,3 0 1800,15 0-587,-1 1 0,1-2-655,0-8 222,-16 8 0,-1 0-3359,9-7 3352,12 8-53,-16 0-193,-14-4 0,2 0 68,-11 3 1,1 0 98,20-7 1,-1 0 75,6 6 23,9-15-78,-28 15 91,-6-6 1,2-1-12,11 7 109,4-2 0,-3 0-177,-17 4-1074,11 4 1,-1 0 976,-14-2-725,13 3 0,3-2 601,4-3 503,20-3 0,2-2-250,-14 3-80,2-5 0,2-2 69,17-1 94,-37 5 1,0 0 291,37-3-250,-40 8 0,-5 0 41,-4 0-266,6 4 0,0 0-3,-6-2 1907,8 6-2062,13-8 239,-12 0 1,2 0 2860,34 0-3115,-9-3 1,-11-2 1133,-41 3-873,28-2 1,1 0-38,-26 4 111,26 0 0,3 0 61,-16 0-242,5-4 1,2 0-236,9 2 106,-7-7 1,-1 1-227,8 6 259,-10-6 1,0 0-172,27 6 31,16-6 1,-20 8 338,-5 0-113,-28 0-2852,-4 0 2942,-4 8-935,-13-6 935,1 6 360,28-8-90,-41 0-270,25 0-180,-33 0-173,0 0-3245,-17 0 3420,-3 0-992,-1 0 1080,-28 0 0,41 8 0,-25 2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0.97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84 9182,'0'-31'1816,"16"-2"-1372,-12 31 125,12-6-137,-16 8-151,0-8 1107,0 6-1157,0 10 133,0 5 266,0 30-547,0-4 276,17 57-485,-13-39 296,6 18 1,-4 1-2040,-22-14 2020,14-11 1,0 1-863,-15 10-1954,1-31 2044,12 21 368,-12-40 238,16 5 20,0-26 1,0-17 0,0-14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1.96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445 0 8823,'-77'11'2722,"7"5"-2001,50 3-106,-13 1-253,12 15 237,-15 2-140,-1 10-439,0 8 286,17 24-149,-6-25 1,2 3-1725,19-4 1,2 2 1598,-13 10 1,0 3 328,13 25 1,6-2-552,-6-34 1,6 0 509,16 24 1,12 8 0,0-14-362,23 9 339,-4-34 1,14 3-1,-7-11-1193,29-1 1006,-24-22 0,-1-3-22,13 0 17,-17-14-118,-4 7 24,-16-9 358,16-9-101,21-17 2296,-13 3-2790,-15-9 0,-6-3 979,-16 8-1449,9-32 1921,-33 39-1730,0 1 149,0 3-482,0 14 679,0-7-297,0 9-53,0 0-640,-16 0 859,12 0-345,-13 0 360,17 0-90,0 0-1079,-16 0-270,12 0 1353,-13 0-90,17 0 212,0 0 0,0 0 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2.53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348 19 13950,'0'28'1546,"0"-1"-1181,0-8 357,0 7-270,0 3-91,0 8-1,0 7-179,0-5 3,16 6 103,-12 25-300,13-25-329,-17 33-108,0-56-90,0 2-179,-17-24-185,13-24 330,-12 10-3797,16-46 4024,0 28-2119,0-22 2286,0 26 0,0 1 180,0-7 95,0 11 29,0-20 2656,16 15-2492,5-1 830,-1 2-622,-3 17 3546,-17 2-3682,0 8 895,0 0-1169,0 8 94,0-6-108,-17 6 70,-3-8-13,-1 0 746,-44-16-841,53 12-1448,-35-12 0,-5-1 1616,24 5 248,-42-15-350,33 17 18,17 2-826,4 0-4334,-1 6 4619,30-6 1271,7 16 1,4 2 0,9 8-1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3.56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38 129 8823,'0'-20'1276,"0"3"-1091,0 17 439,0-8-171,0 6-1,0-6 0,0 8-186,0 8 818,0 19-274,0 20-2943,0 51 2407,0-24-341,-8 7 0,-1-1 89,5-8 77,-5-1 0,2-5-71,7-23-207,0-1 179,0-34-450,0-16 270,0-10 2595,0-27-2438,0 5-85,0-14 354,0 17-336,0 9 1651,0-7-1471,16-35-42,5 23-3444,-1-47 3530,-4 54-250,10-11 1,-2-1 206,-12 12 55,29-10 0,0 7 280,-33 29 43,57-10-87,-57 32-92,58 35-190,-58-17-160,25 34-46,-33-15 583,-33 28-546,25-20-8,-41 23-54,28-54 540,1 5-417,-13-11-17,13-14-123,-17 7 191,0-9-224,0 0 145,17-17-229,-13 13 260,29-20-166,-12 13 45,16-15 3861,16 13-2748,-12-3-661,29 16 484,4 33-3312,20 8 2759,-16 16-18,-8-4 848,-1 8-829,-7-17 943,44 25-1057,-44-38-370,24 12 407,-45-31 1734,29 4-1977,-29-16-4466,12 0 2917,-32-8 266,-5 6 1369,1-15 1,-13 15 0,13-6-1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8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61 8522,'-19'-9'990,"4"1"-721,15 8 1261,0 0-901,15 0-269,-11 0 0,11 0 90,-15 0 179,30 0-449,-22 0 360,38 0-3662,-27 0 3481,0 0-230,11 0 321,-10 0 0,44 8-45,-13-7 0,1-1-495,44 8 224,-22-11 1,-3-2-135,-10 4 180,-5-11 0,-2 1-180,-12 7 3547,23-19-3547,-31 21-374,-15 2 14,-3 2-539,-16 13 719,0-13-3148,0 13 2878,-16-13 450,-3 14 0,0-15 0,4 7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5.17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38 10574,'0'-21'862,"0"5"-574,0 16 324,0 0-587,17 0 22,-13 0-168,12 8-111,-16-6 403,0 7-171,0-1 90,17-6-31,3 14-113,0-5 116,30 7-151,-42 0 455,57-8-394,-57-2-80,58 0 87,-42-6 211,46 15-14,-46-15 281,58 15-329,-53-7-99,40 8 34,-32-8 167,16 7-185,-12-15-36,12 14-204,-16-14 472,16 14-212,-28-13 267,24 13-258,-28-14 149,15 14-161,1-14 27,0 15-211,0-7 158,0 0-30,16 6 32,-12-5 71,12-1 48,-16 7-30,-1-15-179,1 14 182,16-6-219,-28 0 94,8-1 2,-1 7-9,-7-12 73,28 21-71,-16-23 180,0 14-90,0-14 0,-17 14 0,29-14 0,-24 6 90,28 0-180,0 11-90,-12-7 90,-4 13 0,-21-15 0,0 0 0,5 7 180,32-7-180,-28 0 180,24-2-180,-45-8-90,12 0 180,0 0-90,5 8 0,-1-6 90,-3 7-90,-17-9 0,0 8 90,0-6 0,16 14 90,-12-14-1,29 15-89,-29-15 0,45 14 0,-41-14-90,41 14 90,-45-14 0,13 6 0,-1-8 180,5 9-180,-1-7 270,-4 15-270,1-15-180,3 6 180,1-8 0,11 8 0,-11-6-270,-1 6 90,-3-8-1260,-17 0 960,0 0 1,0 0-1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6.9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55 7713,'-20'-20'809,"-13"4"-629,29 16 180,-13 0-180,17-8 0,0 6 0,0-7-91,0 9-2131,0 0 2222,17 0-1,3 0 271,1 9-270,-5-7 0,17 14 0,-25-14-270,57 23 270,-40-13-360,44 7 180,-28-3 0,29 2-180,-29 2 180,28 7 90,5 7 123,4-11-33,12 11 90,0 1-180,-29-13 89,8 13-89,-15-17 180,3 1-180,-16-1 0,41 9 0,-70-15 3184,53 13-3184,-44-23-90,-1 6 175,29 0 5,-8 2-90,0 0 180,41 23-90,-53-27-180,40 35 90,-16-29 0,-28 15-180,24-17 90,-12 14-90,-13-19 270,42 19-180,-58-22 269,57 15-179,-57-7 360,42 8-90,-30 1-270,17-1 0,0-7-90,-1 5-90,18-6-90,3 16 90,-16-13 90,24 12 180,-57-23 180,41 22-270,-28-11-90,16 13 90,-17-16 179,-3 7 1,-1-15-90,4 14-90,17-14 0,0 7-90,-17-9 90,13 0-90,-12 8 180,15-6-450,-15 14 180,-5-14-270,-16 14 360,0-5 90,0-1-180,0-2 0,0-8-1237,0 0 0,-16-8 1,-5-2-1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4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9961,'0'18'-1169,"0"-7"359,0 13 720,0-20 90,0 21 0,0-7 0,0 11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6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7533,'-20'30'0,"3"3"-270,17-23 90,0 9 90,0-9 90,0 22 0,0-17 0,0 20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8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6543,'0'39'810,"0"-13"-181,0-9-179,0-7-90,0 0-630,0 6 180,0-14-809,0 23 359,0-21-629,0 37 1169,0-27 0,0 29 0,0-22 0,0 5 0,0-7 0,0-1 0,0 1 0,0-1 0,0-1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0 7533,'-2'61'0,"0"-1"0,4-10 0,0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8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7533,'-16'20'-540,"12"5"540,-12-15 270,16 8 0,0-7-180,0 5-450,0-5 180,0-1 0,0 14-180,0-11 90,0 13 270,0-8 0,0 1 0,0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8.1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5914,'0'30'1349,"0"-5"-2159,0-17 810,0-6 0,16 14 0,4-6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1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12570,'12'0'1529,"-20"0"-1169,57 0-180,-29 0 89,17 0-89,-16 0-539,28 0 269,-41 0-900,74 0 990,-54 0-3598,26 0 2789,-38 0 809,-16 0 0,0-8 0,0-2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2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10681,'-21'37'1079,"5"-9"-629,16 7-90,0 2 0,0 2-360,0 14 90,0-14 89,0 6-988,0 8 269,0-4-1798,0-2 2338,0-20 0,0-19 0,0-8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0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19 8162,'-38'9'1979,"7"-1"-1439,31-8-360,0 0 180,15 0-181,4 7 91,1-5-90,-5 6 0,0-8 810,35 0-1170,-24 0 180,35 0 0,-57 0 0,42-8-3482,-38 6 3482,37-5 0,5 7 90,22 0-180,1 0 0,22-8 90,-53 7 45,13-3 0,1 0 45,-10-4-2179,49 6 2089,-57-6 1742,42 8-1742,-23 0-883,0 0 1,1 0 972,3 0-180,19 0 90,-46 0 90,16 0-180,-12 0 90,11 0 90,-14 0 293,30 0-293,7 0-90,16 0 0,-35 0 0,23 0 0,-34 0 180,58 0-180,-43 0 90,-3 0 0,2 0-90,21 0 1179,-28-1 0,5 2-1179,12 6 0,-3 2 90,2 2-1224,6 4 0,-1 3 1134,-9 0 0,-11-8 0,-1-2 371,5-1-371,-5-7 90,47 0-90,-47 0 45,34 0 0,6 0-45,10 0 0,-30 0 0,-1 0-1550,16 0 1460,-19 0 1802,34 0-1802,-19 0 90,4 0 0,8 0 2069,-46 0-2069,37 0 90,13 0-90,-35-7 90,7 5-90,-6-13 0,-40 13 90,43-5-180,-42-1 180,53 6-180,-49-14 1824,33 13 1,6 4-1735,-1-8 45,-8 6 0,0 2-45,12-1 0,-16-8 128,12 7-38,19-7 0,-8 8-180,8 0 180,-19 0-90,4 0 0,-12 0 0,38 0 0,-38 0 90,43 0-90,-43 8 180,38-7-180,-38 7 90,27-8-90,-46 0 0,18 0 0,-5 0-90,-32 0 135,48 0 0,4 0-45,-41 0 0,65 0 0,-56 0 90,10 0-90,1 0-90,3 0 90,0 0 90,12 0-90,-27 0 90,27-8-90,-42 7 0,23-7 0,-42 8 90,11 0 0,-15 0-1260,0 0 1,0 8 0,0 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0.5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11490,'41'0'720,"8"0"-810,-45 0 90,45 0-989,-41 0 539,41 0 90,-29 0 270,17 0 90,0-8 0,-16-2 0,-5-8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0.7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8792,'-21'10'1169,"5"6"-899,16-6-90,0 9 450,0-1-271,0 9 1,0 26-360,0-10 270,0 35-1439,0-38-540,0 11 0,0 1 861,0-3 0,0 37 0,0-49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38 150 7533,'-21'-21'1169,"5"5"-6200,16 8 5481,0 6 1768,0-6-1768,0 8 769,0 0-499,0 8-180,0 2 89,0 33 3123,0-10-3482,0 17 0,0 2-270,0 6 135,0 1 0,0 2 45,0 8-90,0 5-450,0-29-90,0-18 360,0-17-270,0-50 360,0 11 90,16-66 0,-12 45 180,20-6 0,1-1-3572,-16 0 3302,23-29-1999,1 24 2089,-25 19 360,58-26 450,-42 38-811,13 12 451,-4 38-450,-29 4 2628,12 28-2898,-16-21 3392,-32 24-3212,23-24-90,-23 5 1,15-16-181,-20 7 180,-3-14 90,3 5 180,20-17 179,-15 0-179,23 0 270,-23 0-360,32 0 989,16 8-899,5 2 540,15 33-450,-15-10 989,12 45-899,-13-36 90,17 20-271,-17-33-179,-3-3-3392,-1-8 3572,4 1-132,1-1-1397,12-7 719,-29-3-3508,45-8-65,-41 0 3124,25 0 1635,-17-8 0,4-3 0,17-7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6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38 7982,'-41'-8'1799,"8"6"-1619,33-6 180,0 8 180,0 0-90,0-8-1,0 6-179,0-7-90,0 9 1169,0 0-1169,0 9 270,0-7-90,0 14-90,0-6-1,0 17-89,0-7 270,0 27 0,0 7-270,0 7 89,-8 24 1,0 2-90,4-9-315,-5-8 0,1-3 225,8-23-1799,0 16 360,0-50-270,17-26 0,-13-7-720,12-46 1491,-16 9 0,-16-5 0,-5 11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7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0 165 8072,'0'-31'990,"0"-2"-810,0 31 449,0-6-179,0 8-180,0-8 539,0 6-269,0-6 899,0 8-989,0 0 1349,16 0-1439,5 8 449,-1 19-629,-3-5 540,15 46-810,-23-34 540,40 44-630,-45-45 0,12 26 0,0-37 0,5 5 90,-1-19-360,-3-16 450,-17-2 0,16-17-269,5 7-1,-1-15 270,-4 15-90,-16-15 90,0 15 0,0-7-180,33-24 90,-25 25-270,25-42 270,-33 45-90,16-19 180,5 30 90,-1-12 0,-3 22 360,-17-6-270,0 8 449,0 0-359,0 8 450,0 10-630,0 2 539,0 22-449,0-11 360,0 22-360,0-14 0,0 6 360,0 0 89,-17 19-89,7-5 0,0 6-675,-1 0 0,1-1 0,1-1 0,2-3 45,7 17-1619,0-58-2159,0-11 2609,0-16 1259,0-19 0,-16-3 0,-5-16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5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69 156 5824,'0'-20'0,"0"5"0,0 7 0,0 6 180,0-5-180,0-1 90,0 7-90,0-7 89,0 1 1,0-3 0,0 0-90,0 2 270,0 1-270,0 5 270,0-5-270,0 7 90,0-8-90,0 6 180,0-5 90,0 7 90,0-8-181,0 6 271,0-6-360,0 8 360,0 0-360,0 8 0,-15-6 0,11 13 0,-11-5 0,15 7 90,0 15-91,0-11-89,0 11 180,0 1-3482,0 33 3302,0-7-88,0 31-2,0-44 180,-15 34-90,11-46 90,-11 29-90,15-21 3394,0 12-3304,0-1 176,0-11-266,0-17 0,0 0 0,0-13-270,0 3 270,0-15-90,0 0 90,0-8-180,0 6 1,0-13-451,0 5 0,0-7-359,0-8 359,15 6-218,-11-13 0,26 5 0,-11-7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5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69 6094,'-19'-20'-180,"4"5"360,15 15-180,0 0 0,0-8 179,0 7-179,0-7 0,0 8 360,0 0 0,0-7-270,0 5 180,0-6 90,0 8 1798,0 0-1978,0 8-90,0-6 90,0 13 0,-15-14-90,11 14 90,-11-5 180,-16 15-3662,24-6 3302,-39 6 269,27-8-179,-16 0-270,1 16 91,0-20 178,15 10-89,3-15-809,1-6 3931,11 5-3752,-11-7 451,15 0-91,0 0-450,15-7-989,4-11-2133,16 7 3573,-16-4 269,11-1 0,-11 5 0,16-14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6903,'0'19'90,"0"-3"-5570,0-16 5659,0 7 1320,-15-5-1319,11 5 860,-11-7-861,15 0 451,0 8-270,0-6 3482,0 6-3662,0 0-1,0-6 181,-16 5 90,-3 1 90,0-7-1,-11 15-539,26-7 630,-42 1-450,39-2-630,-24-1-3032,31-5 3392,-15 5 90,11-7-539,-11 0 269,15 0-2879,0 0 2790,15 0-361,-11 0-179,11-7 809,-15 5 90,15-13 0,4 5 0,16-7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6543,'-19'26'1799,"4"-8"-1619,15-11 0,-16-7 180,13 8 180,-28-6-361,27 13 1,-11-14 540,0 15-360,11-14 449,-27 13-719,12-5 0,0 7-90,4-8 180,-15 7-180,22-7-810,-23 0 631,31 7-1440,0-14 1349,0 6-900,0-8 721,0 0-1081,31-8 1171,-23 6 359,53-14 0,-54 7 0,39 0 0,-42 1 0,11 8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6903,'-38'48'2339,"7"-2"-1800,31-45-179,-15 15 0,11-14-180,-11 13 0,-1-5 90,-3-1-90,0 6-180,4-5 269,-15 7-89,22-7-270,-23 5 0,16-6 180,11 1 0,-11-2 90,15-8-2968,15 0-2313,-11-8 5101,27-2 0,-12-14 0,15-3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1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6363,'-19'-26'270,"4"9"-270,15 9 270,0 8 90,0 0 0,0-8-91,0 7-89,0-7 180,0 8 899,0 0-899,15 0-90,-11 0-90,11 0 90,-15 8-90,0-7 90,0 15-91,0-7 361,0 32-360,0-11 180,0 58-270,0-37-202,-7 5 0,-1 1 112,4 2 45,-11 12 0,-1 1 45,13-13-45,-6 7 0,2-6-45,7-36-180,0 22-270,0-44 91,0 6-91,0-8-629,0-15 719,0 3 90,0-13 134,0 8-764,0-15 450,0 11 271,0-12-181,0 9 0,0 5-180,16-21 180,-13 19 1,28-35 359,-27 33 0,11-24 0,-15 20 0,0-7 0,0-1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19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8522,'0'-20'540,"0"5"0,0 15 449,0 0-809,-16-7-270,13 5 180,-13-6-90,16 8 90,0 0 0,-15 0 0,11 0 0,-11 8-90,15-6 0,0 5 90,0-7 0,0 8-1,0 1-89,0 1 180,0 5-180,0-5 90,0 7 0,-15 0-3482,11 0 3482,-11-8-90,15 14 90,0-11 0,0 13 0,0-1-90,0-12 270,0 11 3212,0-14-3482,0 1-3392,0 5 3482,0-13-90,15 5-90,-11 1 180,11-6-180,-15 5 180,0-7-180,15 8 3482,4-6-3392,0 6 0,-3-8 90,-16 0-90,15 0 180,-11 0-180,26 0 0,-26 0 90,11 0-90,0-8 90,-11 6-90,12-13 0,-16 13 0,0-13 0,0 13 0,0-5-90,0-1 90,0 6 0,0-21 0,0 19 0,0-18 0,0 12 0,0 0 0,0-5 0,0 13 0,0-13-3392,0 5 3392,0 1 180,0-7-1,0 7-179,0 0 0,0 1 90,0 0 90,-31-9 3212,23 6-3482,-22-12 180,30 21-90,0-14 90,-15 15 0,11-14 0,-11 13-90,15-6 0,0 8 90,0 0-180,-16 0-90,13 0 180,-28 0 0,27 8-270,-11 1-539,15 8 449,0 0 180,-15 1-90,11-1-719,-11 0 89,-1 8 1,13-6 89,-13 6 810,32-8 0,3 0 0,15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11580,'34'0'810,"-15"0"-630,-4 0-270,-15 0 90,31 0 90,-24 0 90,24 0-3752,-16 8 3572,-11-6 0,26 6 180,-10-8 0,-1 0 89,11 0-89,-11 0-90,0 0 3572,42 0-3572,-34 0 90,38 0-90,-46 0-696,11 0 516,-26 0-207,27 0 117,-27 0 270,26 0 0,-11 0 0,0 0 0,27 0-3213,-38 0 3393,22 0 127,-15 0-397,4 0 237,0 0-237,12 0-2179,-12 0 2179,15 0 2449,1-8-2539,-1 6-2179,-15-6 2269,-4 8-121,16 0 211,-24 0 2118,54 0-2208,-53 0 270,38 0-180,-27 0 3302,15 0-3392,1 0-3121,-1-7 3121,-15 5-1674,-4-5 1674,0 7-112,-11 0 22,27 0 90,-27 0-90,26 0 2643,-26 0-2553,42 0 2580,-39 0-2220,39 0-360,-27 0 0,0 0 315,-3 0 225,14 0-540,-22 0 270,22 0-180,-15 0-180,4 0 180,1 0-720,10 0-2582,-11 0 3482,15 0-1178,-14 0 998,10 0 0,-11 0-180,31-8 90,-12 6 1169,11-5-1888,-30 7 269,12 0 3393,-27 0-2943,26 0 0,-26 0 180,27 0 1177,-28 0-1357,43 0 0,-38 0 89,22 0-89,-30 0 0,31 0 0,-24 0 90,39 7-90,-27-5 0,0 6 0,12-8 90,-27 0-90,11 0 90,15 0-90,-22 7 90,53-5-90,-53 5-90,38-7 180,-27 0-180,15 0 90,-15 0 0,11 0 0,-10 0 0,-1 0 0,-4 0 0,15 0 0,-22 0 90,23 0-3482,-16 0 3392,4 0 0,0 0 0,27 0 0,-23 0 90,26 0-90,-15 0 180,1 0 3302,-1 0-3482,-15 0 0,27 0-90,-23 0 90,42 0 0,-42 0 0,7 0-90,1 0 90,-24 0 0,39 0 0,-27 0-3392,0 0 3392,-4 8 90,16-6-90,-23 6 0,37-8 0,-10 0 90,-13 0-90,24 0 0,-27 0 3392,0 0-3392,12 0-180,-12 0 0,0 0 0,-4 0 180,-15 0-2114,0 0 0,0 8 1,0 1-1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3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11041,'0'36'629,"0"-4"-629,0-7-5210,0 17 5390,0-4-180,0 12 1858,0 30-1768,0-27-45,0-1 0,0 1 45,0 2-84,0 4 84,0-1-180,0 2 90,0-11 1699,0-2-2238,0-37 359,0-3 270,0-7-5215,0 0 4945,0-7 180,0 5 0,0-13 0,0 5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3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7533,'-19'-10'449,"3"3"-179,16 7 540,0 0-450,-15 0-180,11 0-1,-11 0 451,15 7-450,0-5 180,0 13-90,0-13-91,0 13 1,0-13 450,0 29-270,15-10-180,-11 5 180,11 5-450,-15-27-659,16 19 929,3-14-714,30 0 444,-26-1-180,8-8-90,-1-23 180,-22 10 0,22-27-3087,-30 21 3178,0-13-124,-15 12 123,11-4-270,-26-1-180,-5 6-1507,12 2 877,-38 9 271,54 23 539,-24-3-91,31 21 1,-15-7-1,-4 8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4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7443,'-19'0'629,"3"0"-6109,16 0 5660,-15 0 1409,11 0-1410,-11 0 1,15 0 0,0 0 860,0 7-591,0 3-179,0 7 270,15 0-2629,-11 0 2269,11-7 2359,-15 5-2000,16-6-359,3 9 720,15-1-720,0-7 179,-15-3 1,-3-7-720,-1 0 270,4 0 90,0 0-719,-4-15 359,-15-12 180,0 6 90,-30-25 90,22 33-90,-38-20 0,27 16 180,-30 0-180,26 8-809,-23 16 3751,42 5-4471,-26 35 899,26-16-359,4 26 629,19-28 450,15 11 0,1-21 0,-1 6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2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34 7353,'0'-19'539,"0"4"-359,0 15 720,0 0-900,0 8 0,0-7 0,0 7 90,0-8-90,0 0 90,-15 7-3482,11 3 3482,-11 0-90,15 5 90,0-6-90,0 9 90,0 22-2269,0-17 2179,0 17 2359,-16 0-2359,12-9 0,-11 25 89,15-12 1,0-8-90,0 4 90,0-13-180,0 0 3482,0-2-3212,0 7-3572,0-11 3392,0 12 0,0-24 0,0 29 90,0-30-90,0 30 0,0-36 0,0 13 3392,0-5-3122,0 7-270,0 0 90,0 0-90,0 8 90,0-6-90,0 6 0,0-1 0,0-4-3392,0 4 3482,0-14 0,0 21-90,0-26-90,0 26 180,0-22 0,0 8 0,0 9 0,0 8 0,0-5 3392,0 10-3482,0-20-180,0 6 270,0-8-180,0 1 90,0-2 0,0 2 90,0-9-180,0 7 90,0-7 0,0 8 0,0 1 0,0-2 90,0-6-90,0 13 0,0-19-3392,0 19 3392,0-6 0,0-5 90,0 18-180,0-11 180,0 23-90,0-13 90,0 26 3302,0-25-3392,0 27 0,0-28 0,0 19 0,0-27 0,0 19-90,0-21 90,0 6 0,0-8 0,0-8-90,0 7 90,0-7 0,0 16 0,0 2 90,0 14-90,0-12 90,0 34-90,0-23 90,0 27-180,0-23 180,0 6-90,0-22 0,0 27 0,0-32-90,0 32 90,0-34 0,0 27 0,0-34 0,0 16 0,0-13 90,0 2-1,0 14-89,0 1 0,0-5 180,0 26-3572,0-32 3392,0 9 0,0-17-464,0 10 464,0-4-90,0 19 90,0-28 0,0 11 0,0-14 0,0 8 3162,0 16-2983,0 11 516,0 2-605,-15 33-90,11-29-90,-11 24 90,15-38-90,-15-3 90,11-16-90,-11 8-89,15-14-1,0 12 180,0-21 0,0 21-90,0-12 270,0 29-90,0-12-90,0 14 0,0-15 89,0 5-89,0-20 180,0 18-180,0-11 90,0 8-90,0-2 0,0 15-3392,0-17 3482,0 9-270,0-17 180,0 3 0,0 0 90,0 7-90,0 0 180,0 2-180,0-1 3392,0-1-3302,0 0-90,0-6 0,0 6-90,0-8 90,0-7 0,0 5 0,0-6 90,0 1 0,0 5-180,0-5 90,0-1-270,0-1 90,0-8-1798,0 0 358,0-8 1620,0-1 0,0-16 0,0-2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7353,'0'-20'989,"0"5"-359,0 15 1709,0 0-2339,0 7 89,0-5 1,0 14 0,-15-14 0,11 6 0,-11-1 0,15 10 0,0-6 90,0 20-90,0-27 90,0 26 90,0-11 90,15 23-360,-11-13 90,11 3-1,-15-22 1,16 5 90,3-5-90,0 6 0,11-6-90,-26 5-3392,26-13 3482,-26 6 0,12-8 0,-1 0 0,-11 0 90,26 0-180,-26-8 90,11 6 90,-15-21 0,15 12 89,5-6-89,-1-14-90,11 26-90,-26-34 3212,11 35-3302,-15-26-3212,0 26 3302,0-11-179,0 7 179,0-1 0,0-1-90,0-5 90,0 13 0,0-5 3302,0 7-3482,0 0 90,0-8 90,0 6 0,-15-5 90,11 7-90,-11-8 90,0 6 0,-4-6-90,-1 1 0,5 5 0,15-6 90,-15 1-90,11 5-180,-26-5 90,26 7-180,-27 0 270,27 0 0,-26 0-360,26 0-180,-42 14-2942,39-10 2583,-24 19 351,31-21 189,0 13-2880,0 2 3239,-15 2 0,11 6 0,-11-8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5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9422,'-19'0'1619,"4"0"-1260,15 0 1081,0 0-1081,0 8 181,31-6-360,-24 5 0,24-7 270,-1 8-180,-22-6 359,68 13-449,-49-13-90,38 6 270,-16-8 180,35 7-361,-23-5 271,34 6-270,-72-8-450,38 0 270,-53 0 180,53 0-270,-53 0-90,22 0-359,-30 0-4858,0 0 4497,-15 0 360,11 0 181,-26 0-1081,26 0-269,-12 0 1709,1 7 0,-4-5 0,-15 6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5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13110,'-35'40'1529,"16"-17"-1349,4 17-360,15-15 90,-15-6 90,11 6 180,-27-8 89,28 0-628,-13 16-901,16-20-1528,0 10 1978,0-23-1258,31-8 1438,-24-1-180,24-8 451,-31 0 269,31-16 90,-9 12 0,13-11 0,-5 22 0,-26-21 0,27 18 0,-12-19 0,0 14 809,11 1-719,-26 8 90,11-6 360,-15 13 629,0-6-809,0 8 449,0 8-269,0 1 360,0 8-541,0 0 1,-15 1 270,-4 14-270,-15 12-720,15 2 360,-12-4 0,27-17-1259,-26-16 719,26 6 90,-11-13-1169,15 6 809,0-8-809,15-8 1260,4-1 269,0-16 90,42-25 0,-49 10 0,64-17 0,-69 31 449,39-7-449,-27 14 450,0 2-3212,12-6 3391,-27 19 361,11-11-91,-15 30-539,0-4 0,-15 22 90,11 1-91,-11 10 3213,-1-7-3482,-3 18 90,0-32 0,4 17-2519,-16-8 181,24-11 1708,-24 4 180,31-18-719,0-7 989,16-15 0,3-4 0,0-7 0,-4 1 0,0 8 0,4-1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6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26 7623,'0'-12'2518,"0"-1"-2158,0 43-180,-15-16-360,11 18 270,-11-15-90,15 1 270,-15 6-900,-4 3 360,-1 7-2428,5 16 1888,15-27 810,0 7 0,0-22 0,0 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2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7173,'0'-19'-180,"0"3"270,0 16 90,0-7 180,0 5-91,0-14-89,0 14 0,0-6 180,0 8 0,0 0 359,0-7-539,0 5 450,0-5-450,0 7 1079,0 0-1079,15 7 0,-11-5 0,11 13 90,0-5-90,-11 7 0,12 1-180,-16 6 179,0-4 1,15 4 90,-11 1-360,26 17-90,-26-12 90,11 18 0,0-37 90,-11 12-90,12-21 90,-16 6-179,15-8 269,4-8-90,0-2 0,-4-14-90,0 4 180,4-12-90,1 13-270,10-21 180,-11 19 90,15-34-180,1 32 90,-16-32 0,-4 34 90,0-12 0,-11 24 90,11-6 0,-15 13-90,0-6 90,0 8-90,0 0 90,0 8-270,0-6 180,0 5 90,0-7-90,0 0 180,0 8 0,0-7-180,0 7 179,0 0 181,0 9-180,0 2 90,0 36 90,0-22-46,-7 21 1,-1 3-225,4-2 180,-4 23 0,1 2-180,7-6 270,2 7 0,-4-2-180,-13-16 269,14-9 1,-2-5-180,-12-18-1799,15 2 719,0-33-359,0-33-1350,0 10-179,-15-40 2698,11 40 0,-12-25 0,16 22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6.9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8072,'0'-19'630,"0"4"-450,0 15 809,0 0-899,0 8 0,0 1 90,0 8-180,0 1 0,0-1 180,0 31-90,0-16-90,0 25-3302,0-15 3302,0 17-1369,0-4 1459,0 1 0,0 0-732,0 0 687,0 7 0,0 0-50,0-11-355,0 22 2529,0-47-2978,0-12 2459,0-15-2820,0-23 721,0 10 179,0-20 0,0 16-719,0-8 629,0 6 360,0-13 0,0 13 0,0-6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7.5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6813,'-19'-9'810,"4"1"-720,15 0 179,0 6 1620,0-6-1799,0 24 90,0-12 0,0 18 90,0 3-270,15-4 270,4 19-360,0-21 90,-3 6 0,-16-8 180,15 8-450,4-6 540,0 14-180,-4-14-180,1 13 180,-13-20-90,13 3 0,-16-7-90,0-6 0,0 5 90,0-22 0,0 11 0,0-19 0,0 21 0,0-13 0,0 13 0,0-5 0,0-1 0,0-2 0,0 0 90,0 3 270,0-1-271,0 7 1,15-30 90,-11 25-180,26-24 90,-26 20-90,11-15 0,1 6-90,3-13-899,0 21 359,-4-12 1,-15 21-571,0-6 1,0 8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1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9602,'0'80'1349,"0"-27"-1169,0 29 89,0-40-358,0-7 89,0 22 269,0-25-359,0 24 0,0-30 180,0 1-989,0 6 359,0-22 1,15 5 359,-11-24-630,12-2-3122,-16-15 3663,0 6-361,0-21-629,15-11 1259,-11 3 0,11-9 0,-15 22 0,0 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4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7173,'-20'-19'809,"5"3"-719,15 16 630,0 0-450,0-7 180,0 5-2133,0-6 1862,15 8 1,-11 0 270,27 0 360,3 0-2809,-11 0 1909,7 0-1337,-14 0 1517,3 0 1607,0 8-1967,-4-6 270,0 5-270,4-7 90,1 0-269,-5 8 2537,0-6-2268,-11 6 0,11-8-539,-15 0-2250,0 0 2160,0 8 3661,0-7-3481,0 7 449,-15-1 180,11-5 0,-26 6 0,26 0 0,-12 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8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6903,'-38'17'630,"7"-8"-450,31-1 539,0-8-539,0 8 0,0-6 2249,0 5-2160,15-7 91,-11 0-180,27 0 0,-27 0 180,11 0-180,-15 0 0,15 0 449,19 0-629,-11 0 180,23 0 0,-42 0-360,11 0 270,0 0-2519,20 0 1620,-12 0 809,7 0 0,-15 8 0,4 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1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10861,'19'0'1574,"66"1"0,13-2-1484,-25-7-45,24 8 0,-3-2-5616,-45-5 5661,-30 7 1319,-4 0-1319,1 0-90,3 0 1040,15-7-1040,-15 5 90,27-6 0,-38 8 3212,53 0-3302,-54-8 0,54 6 90,-53-6-90,38 8 89,-27 0-89,15 0 0,-15 0 0,27 0 0,-38 0 270,53 0-270,-54 0 180,39 0-180,-42-7 180,42 5-180,-24-13 180,28 13-90,-31-5-90,12 7 180,-12 0-90,30 0-180,-26 0 180,53 0-90,-64 0 90,64 0-90,-53 0 90,27 0-3482,-31 0 3392,11 0 0,-11 0 180,16 0-2449,14 0 2269,-26 0 180,38 0-180,-23 0 2358,0 0-2358,39 0 0,-66 0 90,65 7 3302,-53-5-3302,42 5-90,-27-7 0,27 0-90,-27 0 90,27 0 180,-42-7-180,38 5 0,-38-5 90,42 7-90,-43 0 0,39 0 0,-38 0 180,42 0-180,-27 0 90,27 0-3482,-42 0 3392,23 0 90,-27 0-90,15 0 0,-15 0 90,27 0 0,-38 0-90,22 0 0,-15 0 0,4 0 3482,16 7-3392,14-5-90,5 5 0,-16-7 270,23 0-180,-23 0-90,0 0 180,38 0-180,-64 0 89,49 0-89,-42 0 0,15 0 90,1 0-180,14 0 90,-11 0 0,-3 0 0,-5 0 0,-11 0 180,31 0-180,-27 0 0,7 0 180,1 0-180,-24 0 180,54 8-180,-38-6 0,42 5 90,-42-7-180,23 0 90,-27 0 180,15 8-180,1-6 0,-1 6 0,-15-8 0,27 0 90,-23 0-180,26 0 180,-30 0-90,27 0 0,-23 0 0,42 0 0,-42 0 0,7 0-3392,-30 0 3392,0 0 0,15 0 180,4 0-180,0 0 90,27 0-2358,-38 0 2268,22 0 2268,-30 0-2088,31 0-2449,-23 8 2269,22-6 0,-30 5 270,31 0 1999,-24-5-2000,39 14-179,-42-14-180,26 13 3752,5-13-3752,3 13 180,-4-13-90,-19 5-539,1-7 89,3 0-1169,0 0 809,-4 0 361,-15 0-1350,0 0-2403,-15 0 3752,-4 0 450,0 0 0,-27 0 0,8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2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52 8702,'0'-29'720,"0"6"-540,0 23 539,0 0-629,0 8 270,0 2-90,0 7-90,0 1-3303,0 21 3483,0 7-180,0 38 0,0-19 0,0 9 0,0-22-90,0 7 180,0 25-450,-7-5 0,-1 0-90,4 3-90,-11 32 180,15-114 2673,0-7-3033,0 5-179,0-13 449,0 5-2159,0-14 1889,0 4 540,-16-12 0,13 12 0,-13-5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3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12030,'0'18'540,"0"-1"-6021,15 8 5571,-11-6 1050,27 13-960,-28-13 90,13 14-270,-16-14 1100,30 21-920,-22-4-180,22 0 180,-14 4-1,-13-28 91,28 3 0,-27-23 3379,26-32-3559,-26 16 90,27-32 311,-12 22-491,0 5-90,-4-11-989,15 13 809,-22-7-2159,23 7 1890,-31 3-1080,15 7 539,-11 7 1080,11 2 0,0 1 0,4-2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3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10861,'-19'17'1259,"4"0"-629,15 23-270,0-9-91,0 18-89,0-7 180,0 2-180,0 11 0,0 2 0,0 3-450,0-7 0,0-3 90,0-23-539,0 13 539,0-27-1260,0 10 991,0-23 179,0-8-899,0-1 449,0-9 270,0-6-629,15 5 449,-11-14 270,11 14 360,-15-21 0,0 12 0,0-15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4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7982,'0'-19'1170,"0"3"-631,0 16-179,0 0 0,0-7 360,0 5 899,15-5-1080,4 7-179,0 0 450,-4 0 359,16 0-989,-23 0 360,37 0-540,-26 0 0,16 7-90,-16-5-720,11 5 270,-11-7-2068,1 8 2158,-5-6-3328,0 6 3509,-11-8-91,11 0-630,-15 8 990,0-6 0,-15 13 0,-4-6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6.1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413 34 8252,'19'-18'900,"-4"3"-720,-15 15 1079,0 0-1079,0 7 0,-15 2 359,-4 31-179,0-9-180,-12 18 360,-3 24-180,11-14-1,-21 21 1,-3 8-1876,23-29 0,2 0 1561,-11 19 0,-3-3-45,2-27 0,7-5-540,19 16-719,-22-30 180,45-22-540,4-41 269,31-19 990,-27 0 2399,23 3-2039,-27 8 0,15-2 0,0-8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4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8342,'-19'0'2519,"4"0"-2159,15 0 2698,0 0-2518,15 0-181,4 0 1,0 0 180,-4 0-90,1 0 89,3-7-539,0 5-719,27-6 719,-39 8-900,39 0 720,-42 0-2248,11 0 1168,0 0 1260,4 0 0,1-8 0,-5-1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39.7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7982,'-34'0'1260,"15"0"-1080,4-7 269,15 5-269,0-6 180,0 8 1259,0 0-1529,15 0-90,4 0 180,0 0 0,-4 0-180,-15 8-3392,16-6 3662,-13 5-630,28-7-2428,3 8 2518,-11-6 270,23 6 0,-42-8 0,11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39.9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7892,'-19'26'1260,"4"0"-990,15-10 449,0 17-269,0 3 270,0 31-3753,15-27 2943,-11 15-290,11-28 649,1-1-1078,-13 0 449,13-17-1889,-16 6 2249,0-13 0,0 6 0,0-8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0.7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7533,'0'-19'1529,"15"3"630,-11 9-1440,11 5-359,1-13-180,3 13 90,15-6-180,-15 8 0,27 0-1260,-39 0 451,54 8 539,-53-6-1439,23 5 719,-31-7 900,15 8 0,4-6 0,15 5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0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7353,'-15'34'2788,"11"-15"-2338,-11 4-270,15-13-540,0 6 360,0 10 90,0-7 0,0 13-1079,0-13 359,0 36 0,0-38 630,0 29 0,0-37 0,0 9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1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16 645 10681,'-4'-8'360,"-7"-1"-270,41-17 90,-11 7-1062,0-13 1062,-3 6-2960,-1-9 2780,4 1-2090,0 7 1820,-4-5 180,1-18-629,3-28-1,0-12 630,-4 12 451,-15 28-541,-31 26 2448,24 7-1998,-24 7 3482,16 10-3482,-4 18-90,0 1 180,4 28-1,15-16 451,0 49-540,0-31 270,0 41 89,0-19-179,30 14-270,-22-14-180,28-25 0,4-3-630,-13-1 180,38 6-1169,-46-40-90,26-46-539,-22 13 1400,27-40 0,-31 13 0,-4-9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2.4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7892,'56'-9'1799,"-1"-1"0,40-6-2698,-60 16 539,-16 0 180,11 0 90,-26 0-989,27 0 809,-28 0-1079,28 0 501,-27 8 0,11 2 0,-15 7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2.6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7623,'0'-10'629,"0"2"-269,0 1-180,0 5 0,0-5 360,0 7 809,0 30-989,0-7 89,0 42-359,0-27-225,0 16 0,0 3 225,0-8-656,5 38 1,6-2 0,8-39 0,-2 4 0,0 1-1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3.3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10141,'-38'0'1349,"7"0"-359,31 0-540,0 0 269,15 0-269,-11 0-90,27 0 0,-12 0-1,0 7-179,-4-5 810,46 6-1170,-15-8 90,38 0 180,-35 0-990,-14 0 451,-16 0 179,-4-8-3778,16-1 3149,-24-1 359,24 3-989,-31 7 1529,0-8 0,-16 6 0,-3-5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3.6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8702,'-38'-9'810,"8"2"-541,30 7 811,0 0-630,0 7-91,0 2 181,0 24-360,0-5 270,0 14-270,0-8 269,0 54-449,0-33-45,7 7 0,1-3-135,-4-17-2518,11 13 809,0-46 360,-11-16 719,11-13 810,-15-13 0,0-17 0,0-4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6.5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481 52 7623,'0'-19'449,"0"4"91,0 15 0,0-8-360,0 6 629,0-5-629,0 22 270,-15-3-90,-4 20-1,0-5 451,-12 22-450,12-3 224,-13 12 1,-1 4-405,7 12-831,-7-15 1,-8 7-1,8-7 831,2 17-45,-17 6 0,1-6-2551,24-30 1786,-7 17 360,30-55-1439,0-8 270,15-16 899,4 5 540,15-14 0,-15 0 0,-3-1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4.5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70 653 7533,'-16'19'539,"-3"4"-449,0-21 90,4 5 90,15 1-90,0-6 180,15 5-180,4-7 449,16-7-449,-1-3 90,31-45-360,-39 21 225,15-9 0,-5-2-225,-29 5 0,24-4 0,-1 1 90,-22 0 180,14-8 0,2-1-180,-5 1-270,0-46 270,-4 56-90,-15-6-90,-15 37 180,-4 3 0,0 14 90,-27 11-90,38 0 180,-22 31 270,30-12 0,0 31-450,0-23 584,0 10 1,0 1-135,0-7-271,0 22 1,0 0 0,0-26-135,14 11 0,2-1-45,-8-21 90,22 37 0,-30-58-270,16 10 90,3-23-449,0-23 539,-4 18 90,-15-26-3482,0 21 3482,15-7-90,-11-8 0,11 6 0,-15-6 0,0 1 0,0 4 179,0-19 3303,0 17-3302,16-17-3302,-13 27 3122,28-3 450,-27 15-270,11 0 0,-15 0 269,0 15-359,0-3 180,0 12-180,0 1 180,0 9 270,0 10-1,15 23-359,4-27-360,0 8 90,-3-31-1079,14-7 270,-22-10 179,38-33-2338,-12 3 3058,-11-51 0,38 24 0,-23-26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1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0 10681,'0'18'90,"0"-1"-180,0 23 0,0-10 90,0 20-180,0 7 180,0-9-90,0 41-892,0-31 892,0 31-204,0-18 294,0 15 0,0-23 0,0 32 0,0-28 45,0-9 0,0 0-45,0 17 45,-7-21 0,-1-3-45,4-2 0,-12-1 0,1-1 0,11-5 0,-11 38 90,15-49-90,0 24-90,0-34 1041,0 34-951,0-24 325,0 26-325,0-5 180,0 9-180,0 7 180,0 31-180,0-37 90,0 33-90,-15-57 135,13 13 0,0 1-135,-13-5 90,15 41-90,0-61 0,0 6-3302,0 24 3302,0-15 0,-15 46 89,11-26-89,-11-6 180,15 14-180,0-31 180,0 20-180,0-16 0,0-8 180,0 20-180,0 23 0,0-17 0,0 33 0,0-72 0,0 34-90,0-35 90,0 42 0,0-39 0,0 47 0,0-40 3392,0 18-3392,0-7 180,0 2-180,0-8 270,0 27-270,0-38 180,0 61-270,0-52 180,0 38-90,-16-43 0,12 26-90,-11-32 180,15 40-180,0-40 90,0 40 0,0-40 0,0 25 90,0-14 90,0 25-180,0-19 90,-15 16-90,11-15 90,-11-10-90,15 9 0,-15-15-90,11-7 90,-11 15 0,15-22 270,0 43-270,0-37 179,0 39-179,0-14 180,0 11 90,0 15-90,0-14-90,0 10-90,0-25 0,0 3-90,0-25 0,0-10-539,0-7 539,0 0-90,0-7-540,0 5 90,0-21-989,0 12 1619,0-45 0,0 24 0,0-25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4.0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 10951,'34'0'629,"-15"0"-449,-4 0 0,1 0 90,18 0 90,4-7-180,27 5 180,4-6-540,-12 8 270,38 0 0,-53 0-1,38-7-178,-57 5 268,38-5-3481,-38 7 3392,11 7-90,-3-5 90,-12 13 90,15-13-450,1 5 180,-16-7-90,-4 0 91,-15 0-2340,0 0 0,0 0 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5.0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34 7623,'-38'-9'539,"8"-6"-269,30 13-90,0-5 180,0 7 1799,0 0-1979,0 7-1,0-5 1,15 13-180,-11-13 180,11 13 90,0-13-90,-11 13-270,11-5 90,-15 7-180,16 15 270,3-11-90,0 19-90,-4-20-90,0 12 270,4-21-90,0 20 90,-3-20 0,-1 14-90,-11-15-90,11 5 180,-15-13-90,15 6 0,-11-8 0,11 0-90,-15 0 90,0 0 0,-15-8 0,11 6 0,-11-5 0,15 7 90,0 0 0,0-8-90,-15 6 270,11-14-270,-11 14 90,-1-5 0,-3 7 90,0 0 0,-11 0 89,11 15-269,-16-11 90,1 19 0,15-14-90,4 9-90,-1-9 0,13-1 90,-13 0 0,16-6 90,0 5-270,0-7 1,0 0 179,0-7 0,0 5-180,16-21 180,-13 19 0,13-19-90,-16 13-90,0-22 90,0 11-90,0-27 90,0 19 90,0-5 0,0 1 0,15 15 0,-11-7 0,11 8 0,-15 0 540,0-1-360,0 9 539,0 1-449,-15 23 180,11 5-360,-11 14 90,15-7 0,0 5 179,0 10-269,0-4 270,0 20-180,0-22 540,-16 29-451,13-33-89,-13 23-180,16-43-1079,0 3 809,0-15-989,16-23 989,-13 2-630,13-52 451,-16 39-901,0-21 631,0 38-129,0-8 0,0-2 0,0-7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3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10861,'0'6'719,"0"5"-359,0 31-270,0 17-270,0 27 0,0-19 180,0 13 180,0-51-450,0 18 180,0-34-719,0 18 539,0-29 0,0-2-989,0-10-450,0-22 1349,0 11-629,0-34 989,0 24 0,0-41 0,0 31 0,0-8 0,0 24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6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6453,'0'-28'2069,"0"5"-1709,0 23 90,16 0-270,-13 0-1,13 0 1,-16 0 0,0 0-180,15 0 180,4 0 0,0 0 270,27 7-720,-8-5 90,0 6-450,23-8 1,-53 0-451,37 0 631,-41 0-361,11 0 450,-15 0-269,0 8 629,0-6 0,0 13 0,-15-6 0,-4 9 0,-15-1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7353,'0'10'270,"-16"5"-270,13-13 90,-13 5 89,16-7 361,0 0-360,0 8 270,0-6-270,16 5 90,-13-7 89,13 0-2158,42 0 0,6 0 1120,-34 0 1,40 0 0,-3 0 0,-48 0-1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2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0 430 7353,'20'9'719,"10"-2"-6289,-26-7 5750,11-7 1678,-15 5-1588,15-21 770,4 12-1040,1-14 180,-5 8 0,-15 0-270,15-1 180,4-22 3391,15 17-3570,-14-32-1,-5 26-90,-15-5 270,0 1-90,0 7 0,0 7 90,-15-11-90,-5 26-3123,-14-19 3123,15 21 360,4-6 1079,1 83 1,13 26-2367,12-42 927,-19 39 0,5-9 0,18-65 179,-15-6 2304,0-1-2753,15 0-360,4-8 540,0-1-1619,12-31 1349,-12 10-2068,15-43 2158,-15 26 270,12-12 0,-12 9 0,15 7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2.6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1 10411,'-19'17'1079,"4"8"-899,-1-7 90,13 15 90,-28 1 0,12 25 0,-15-11-91,16 3 1,1 1-90,-17 2-5840,0 28 5840,15-40-630,3-16 719,16-1-269,0-8 987,0-7-1886,0 5-270,0-13 809,0 5 2755,0-7-4194,0-7 929,0-2 421,0-1 359,0 3 90,0 7 0,0-8 0,0-2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3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35 515 6813,'-19'29'3778,"3"-6"-3508,16-23-90,0 0 0,16-8-90,-13 6 89,13-13 1,-16 13-90,15-13 90,4 6 0,0-9 0,12-14-180,-28 11-90,43-19 0,-38 13-3932,38-30 3932,-43 24-533,13-37 443,-16 47 0,0-32 90,0 42-2240,0-18 2330,-16 22 2151,13-9-1972,-13 9-185,16-6 186,0 5-270,-15 0 90,11 3 0,-11 7 90,15 0 270,-15-8-360,11 6 90,-11-5 3482,15 14-3572,0-5 359,0 21-179,0-4 540,0 38-630,0-17 180,0 40-270,0-47 270,0 45-180,0-45 179,0 39-179,0-41 0,0 16 0,0-28 0,0 6-180,15-15 0,-11-2 90,11-8 90,-15 0-90,0 0-90,0-8 180,15-2-180,-11 0 90,11-5 0,-15 13 0,0-13 0,0 6 0,0-1 0,0 2-90,0 1 0,0-3 0,0 1 90,0-7 0,0 7-90,16-8 90,-13 0 90,13 7-180,-1-5 90,-11 6 90,11-1-90,-15-5 0,0 13 90,0-6-90,0 0 0,0 6 0,0-13 180,0 14-180,0-7 0,0 8 180,15-8-180,-11 6 90,11-6 0,-15 8 540,0 0-540,0 8 90,0-6-91,0 14 1,0-7 180,0 8-180,0 0 360,0 1-270,0 6 180,16 3-180,-13-8-90,13 11-270,-16-26-810,0 19 630,0-21-1708,15-2 1168,-11-10-89,41-14-810,-37-3 1799,23-23 0,-1 4 0,8-13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7.3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466 69 7533,'0'-27'809,"0"10"-269,0 10-360,0-1 0,0 6 719,0-5-539,0 30-180,0-10 809,-31 72-809,23-39 135,-29 24 0,-2 3-135,28 0-252,-40 10 1,-5 2 251,25-3-90,-15-1 0,-3-2-90,11-16-45,12-12 0,2-7-45,5-23-1529,19-13 1259,19-20-2249,16-51 2160,-1 29 449,-9-13 0,0-1 0,13 6 0,11-23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0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172 893 11041,'-19'10'629,"-11"-3"-539,26-7-90,-11 0 90,-1-7-90,13 5 0,-13-13 90,16 5-180,-15-7 180,-4-16-180,0 13-180,4-44 360,15 40-180,0-39 0,0 34 0,0-43 90,0 30-89,0-39 89,0 44 0,30-21 89,-22 22-89,22-6 180,-14 15-180,-13-13 0,28 27 90,-12-18-90,0 22 0,-4-1 90,1 2-180,3 1 90,0 5 0,11-6 90,-11 8 90,0 0-180,12 0 90,-12 0 0,0 0 90,11 8-90,-26-6 0,27 5 0,-27-7 270,26 8-360,-26-6 90,11 6-90,-15-8 269,0 0-179,0 8 0,0-7-270,0 7 270,0-8-2248,0 0 1888,0-8 0,0 7 180,0-7-450,0 8 270,-15 0-269,11-8 179,-11 6-360,15-13 540,-15 13-719,11-13-2853,-11 13 3392,15-5-179,0 7 539,0-8 0,0 6 0,0-13 0,0 13 0,0-6 3392,0 8-3392,0 0 0,0-8 0,-16 6 0,12-5 0,-11 7 90,15 0 179,0-8 181,0 7 540,0-7-631,0 8 2610,0 0-2789,-15 0 0,11 0-1,-11 0 1,15 0 810,0 0-1080,15 0 90,-11 0 90,11 8 90,-15-7-630,15 22 360,-11-19 180,12 34-90,-16-17 0,0 5 90,0-10-180,0-1 90,0-11-180,0 27 180,0-28-3392,0 20 3392,0-13-90,-16 7 90,12-8-90,-11-1 90,0-8-270,11-8 360,-11 6-180,15-20 90,0 10 0,0-28 0,0 19 0,0-11 90,0 7-90,0-2 0,0 1 3572,0 1-3572,0 16 180,0-7-180,0 14 90,0-6-90,0 8 90,0 0 0,0 8 0,0 2 0,0 7-90,0 0 90,0 0-90,0 0 90,0 0-180,0 1 180,0-9-90,0 7 0,0-15-180,0 14 0,0-13-540,0 6 450,0-8-1259,0 0 1170,-15 0 359,11-8 0,-11-1 0,15-8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6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8252,'-19'-19'1170,"-11"4"-541,26 15-449,-11 0 180,15 8 0,0 1-180,0 8 0,0 1 629,15 29-809,-11-22 270,11 61-180,-15-52-270,0 54-90,15-40-539,-11 11 179,11-25-539,-15-17 179,0-9 1,0-8 449,0-8 180,0-1 360,0-39 0,0 16 0,0-26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87 7173,'-19'-48'2878,"4"10"-2518,15 38 90,0 0-270,15 0 179,-11 0 91,27 0-270,-28 0 810,28 7-631,-12-5-179,0 6 180,12 0-90,-28-6-450,43 13 360,-38-13-990,38 13-1258,-27-13 898,0 13 451,-4-13-990,-15 6 1259,0-8-630,0 7 721,0-5 359,0 14 0,-15-7 0,-4 8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4.1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10411,'86'0'0,"0"0"0,-18 0 0,1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4.6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1 378 10141,'0'9'1170,"30"-2"-991,-22-7 1,22 0 0,-14-7 0,-13 5 0,28-13-90,-12-10-315,6-39 0,0-7 225,-3 18 90,-7-20 0,-14 16 90,-20 55-180,0-13 180,3 13-90,16-6-90,0 8 270,-15 0-180,-4 0 0,0 0-90,4 0 180,15 8-1,0-6 1,-16 13 90,13-6 0,-13 9-180,16 7 270,0 9-90,0 2 359,0 44-449,16-35 360,3 50-360,0-63-180,11 23-360,-11-44 90,16 5-539,14-24-811,-11-16 1,12 2 1619,-16-33 0,-15 25 0,-3-19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6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7263,'-38'0'360,"8"0"-1,30 0 3239,0 0-3508,15 0 180,4 0-180,15 0 180,-15 0 180,58 0-270,-31 0-90,37 0 89,13 0-268,-50 0 178,34-7 181,-16 5-3572,-6-6 3392,-5 8-207,-7 0 117,3 8-180,-22-6 450,34 5-450,-42-7 180,0 0 0,-3 0 3289,-1 0-3289,-11-7 220,11 5-220,-15-14-180,0 14 90,0-6 90,0 8-90,0 0-989,-15 8 809,11-6-1529,-11 14 1529,15-14-1259,0 5 450,-16-7 1079,-3 7 0,0-5 0,4 6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7.4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69 310 6813,'0'-20'1079,"0"5"-899,0 15 270,0-7 270,0-3-540,16-7 269,3-9-359,15 8 90,-15 0 90,27-5-180,-38 12 180,53-29-3662,-54 19 3302,24-11 270,-16 23-630,4-14 270,0 19 90,-4-12 90,-15 16 0,0 0 3392,-15 8-3482,-4 2 90,0 7 0,4 0 0,-1-8 0,-3 14 90,0-19-90,4 19 0,15-21 90,0 13-90,0-13 0,-15 13 90,-4-5-90,0-1 0,3 6 90,1-5 180,-4 7-270,0-7 180,-12 5-180,28-13 180,-28 13-90,27-13 179,-26 6-269,26 0-89,-11-6 178,15 5 1,0-7 630,0 0-630,15 0 0,-11 0 0,11 0 0,-15 0 90,15 0 0,-11 0 269,11 7-359,-15 3 360,16 7-360,3 1 450,15 14-450,-15-11 359,27 27-269,-38-27-270,22 19-90,-30-21 90,15 13-449,-11-21-900,11 4 899,-15-15-3148,0 0 3328,0-7 360,0 5 0,0-20 0,0 3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1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69 7443,'0'-29'360,"0"-1"-1,0 28-179,0-6 90,0 8 989,0 0-1079,0 8 0,0 2 0,0 7 90,0 8-90,0-6 180,0 28-181,0-16 1,0 18 0,0-14-270,0-1 180,0 0-450,16 16 271,-12-12-541,11 35-180,-15-49 451,0 22 89,0-44-1709,0-2 1709,0-10-899,0-22 1169,0 11 0,-15-19 0,-5 14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70 7533,'-15'-19'-90,"11"-4"90,-12 21 90,16-5 449,0 7-269,0-8 90,16 6-270,-12-6 107,26 8 163,-26 0 90,11 8 0,16 9-3729,-24-6 3279,39 4-180,-27-7-539,15-6 588,-14 6-2028,25 0 1979,-37-7-989,22 7 1169,-30-1 0,0 3 0,0 8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6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7892,'-15'20'630,"11"-5"-450,-11-15 0,15 0 180,0 0-180,15 8 0,-11-7-1,11 7-179,-15-8 180,0 0 270,31 0-450,68 0 0,-31 7 0,-12-2 0,-1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7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549 86 7533,'0'-29'359,"0"6"-179,0 16 0,0 5 810,0-5-810,0-1-90,0 6 1619,0-5-1530,0 30 1,0-10 180,0 27-180,-15-6 0,-4 10-3302,-15 15 3572,-1 2-887,4-2 0,-2 4 526,5-15 1,-2 1 135,-11 20 0,-1 4 90,6-2 0,3-2-225,6-15 0,0-3-45,-7 9 0,4-3 135,7 2-360,-8-10 90,31-20-900,0-4 3143,0-18-4402,0-14 4363,0-3-2114,0 1 0,16-14 0,3 4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6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1 395 7892,'19'9'450,"-4"-1"-450,0-8 90,4-8 90,0 6-180,-3-13 90,-1 6 180,4-24-450,15 12 90,-15-11 90,-3 15-90,-16 0 0,15-9 0,-11 8-90,11-15 90,0 14 180,-11-21 90,-19 4-90,7 0 90,-22 11 0,14 10 0,13 13-90,-13-5 0,16 7 180,-30 0 929,21 60 0,13 40 1,-7-16-1021,-27-16-660,26 14 1,10 19 0,7-31 30,6-45 270,15-6 90,-15-2-270,-3-9 181,-1-8-101,4 0-1069,0-8 90,12-9 989,-12-9 270,15-24 0,0 5 0,1-14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6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379 1 8252,'-39'0'990,"9"8"-720,30-6-91,0 13 181,0-6 0,0 9-180,-15 6 719,-4 18-629,0 4-90,-12 13 36,12-8 414,-15 32-451,-1-25-89,16 25 45,-12-29 0,1-4-135,19 0 0,-35 36-719,46-69 449,0-7-540,0 5-1169,0-13 720,0-2 324,15-10 935,4-14 0,0-3 0,-3-7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7.2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0 550 8792,'35'-9'180,"-16"-7"-90,-4 7 90,-15-8 0,15 0-270,4-1 270,0 1-1,12 0-268,-27-15-91,41-4 0,-37-1 180,23 5-3482,-31 14 3572,0-6-270,0 5 0,0-21 0,0 19-90,0-27 360,0 27-270,0-27 360,0 35 0,-16-18-90,12 29 3482,-26-5-3392,26 7 270,-11 7-361,15 3 181,0 7-3392,0 0 3212,0 1-1510,-15 29 1510,11-22 630,-11 61-226,13-35 1,4 1-315,-2 30-45,0-16 0,0-6-135,0-28 180,0 23-270,15-43 90,-11 11-90,11-21 2421,-15 6-2511,0-8 2931,15-23-2661,4 17-360,0-25 270,-3 22-360,-1-39 360,4 23-90,0-30 0,-4 36 180,0-21-180,-11 19 90,27-12 180,-27 24 180,11 1-90,-15 8 90,0 0-181,0 8 361,0 9-450,0 2 630,0 29-361,0-25 451,0 32-630,0-34 270,0 34-450,0-39 449,0 22-359,15-29-90,4 1-90,0-10 90,12-10-1079,-27-7 90,26-15 809,-11 11 0,0-4 0,-4 9 90,-15 7 90,0-8 0,0 0 0,0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08.5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10411,'38'0'270,"23"0"-180,-53 0-180,38 0 180,-27 0 0,0 0-180,-4 0 270,16 0-90,-8 0-90,11 0-3302,-3 0 3482,-12 0-1,0 0 91,26 0-180,-37 0 180,23 0-180,-31 0-180,15 0 90,4 0 90,0 0 3392,-4 0-3662,0 0 180,-11 0 0,27 0 90,-12 0-90,0 0 0,-4 0 0,-15 0 0,15 0 0,4 0-90,1 0 180,-5 0-90,-15 0 180,0 0-180,15 0 360,4 0-360,0 0 90,-4 0 0,1 0 0,3 0 0,0 0-90,11 0 89,-26 0-89,11 0 0,-15 0 0,0 0 90,16 0-180,-12 0 90,11 0 90,-15 0-2788,0 0 1978,0 7 181,-15-5 179,11 5 360,-12-7 0,16 0 0,0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09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34 293 9332,'-19'-10'629,"4"2"-449,15 8 0,0 0 180,15-7-180,-11-3 180,42-14-181,-39 12-89,54-19-90,-53 5-179,53-18-1,-53 8 0,38 4 0,-27 14 270,15 1-180,-15 8 90,-4 1 0,-15 8-360,-15 8 360,-4-6-180,0 13-3392,4-13 3572,15 13-90,-16-13-433,13 13 433,-13-5-270,1 15 270,11-14 0,-26 12 180,26-14 3176,-11 1-3176,15 5 200,-31 2-290,23-6 180,-22 12-90,30-13 179,-15 0-179,11 5 180,-27-13-270,28 5 360,-13-7-180,16 0 1529,0 0-1619,0 8 0,0-6 0,0 5-90,0-7 719,0 0-629,16 8 0,-13-6 90,28 6-3482,-27-8 3392,11 8 0,-15-6-90,0 12 180,15-12-90,4 21-90,0-19-180,27 27 270,-38-27-90,22 11-180,-30-7 3392,16 1-3212,-13 0-1799,13 7 1259,-16-14-2878,0 13 3418,0-13 0,15-2 0,4-9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1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10321,'0'35'2159,"0"30"-1709,0-23-270,0 31 359,0 9-1348,0-21 449,0 13 270,0-42 180,0-14-1349,0-9 269,0 7 720,0-15-2158,0 7 1888,0-8-359,0-15 719,0 3 180,0-36 0,0 25 0,0-17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4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 11580,'34'0'900,"-15"0"-630,12 0-270,-12 0 0,0 0 180,-4 0-270,31-8-6567,-4 14 5594,11-12 0,-22 21 1,-31-6-1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7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7533,'-19'19'1079,"4"-4"-899,15-7 360,0-6-181,0 5 1,0 1-90,0-6 270,0 5-3572,15-7 3391,-11 0 271,26 0 270,20 0-721,-23 0-448,49-7-299,-23-11 1,-11 7 0,4-4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8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0 368 10141,'35'-9'810,"-1"-6"-6291,-15 13 5841,-4-14 1319,0 7-1499,-11-9-180,12 1 1039,-1-8-859,4 6-630,0-36 360,-4 30 0,-15-29 90,0 34-629,0-20 449,-15 26 3482,-4-16-694,-13 96 1,-1 27-2339,6-46-619,-3 44 1,15-2 528,30-55-180,4 0 180,0 1-180,11-1-1169,5-15 629,-12-3-2158,38-39 1528,-38 9-2681,26-26 1422,-30 21 2465,-4-13 0,-15 5 1,0-8-1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8.5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412 27 9512,'0'-19'2068,"0"11"-1348,-15 18 90,-4 23-541,0-5 451,-12 22-270,28-6-91,-43 7 541,23 31-540,-27-15-91,17 9 1,2 1-359,-11-9-271,8 3 0,3-8-90,12-39-1169,3 14 900,16-38-1620,0-15 1529,16 4-1169,3-22 1080,0 14-180,11-14 1079,-26 7 0,27-1 0,-12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2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 8162,'-31'0'630,"6"-6"-180,25 5-180,0-5 89,0 6 1440,0 0-1619,0 6 270,0-5 0,0 11-270,0-4 0,0 5-1,0 0 1,0-6 630,0 29-630,0-18-360,0 21 270,0-14-810,0 19-809,0-17-2069,0 21 2519,0-33 1079,0-2 0,0-7 0,0-6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10411,'0'22'270,"0"-9"-180,0 32 0,0-19 90,0 12-90,0-3 179,0 23-179,0-21 90,0 5 0,0 1-90,0-6-90,0 31 90,0-42 450,0 36-360,0-27-90,0 4 0,0 2 90,0 2-270,0 21 180,0-21-90,0 1 89,0-23-178,0 10-1,0-15 180,0 15-90,0-17 179,0 23 1,0-19-1503,0 13 1593,0-12-90,0 19-180,0-13-2954,0 24 3044,0-33-180,0 15 180,0-22 975,0 14-1065,0-8 90,0 0-90,0 2 3572,0-9-3482,0 11 0,0 13-180,0-14-450,0 5 270,0-23-1169,0-6 899,0-1-2878,0-18 3058,0 3-1079,0-16 1439,0 16 0,0-9 0,0 10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9.4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0 361 10951,'15'9'539,"-11"-9"-359,11-9-180,-15-8 90,0 0 90,16-1-360,3 1 270,0 0-5840,-4 0 5930,-15 0 869,0-8-1409,0-2 1040,15 1-1220,-11-22 540,11 32-180,-30-37 270,11 47 3302,-11-17-3482,15 16 270,0 5-90,-15-6-90,11 8 90,-27 0 90,28 8 90,-13 1 179,16 16-449,0-5 360,0 4 90,0 9-180,0-13 449,0 44 541,0 6-1170,0-11 179,16 4-179,3-39-90,0 11 0,-4-14-90,0 2 0,4-31-359,0-17 449,-3 5-450,14-35 450,-22 24-180,38-34 180,-43 42 90,13-30 0,-16 47 90,0-24-180,0 28 450,0-6-181,0 8 271,0 8-270,0-6 270,0 28-270,0-16 809,0 33-809,0-26 90,0 12-181,0-9 271,15 3-90,4 0 180,0 5-1260,-4-20-1079,16 3-2698,7-38 2788,0 9 719,8-25 990,-27 11 0,15-13 0,1-3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51.9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8972,'0'26'630,"0"14"-271,0 12-269,0 11 300,0 1 0,0 15 0,0-8-2516,0-16 0,0 0 2186,0 13 0,0 8 0,0-12 120,0 12-191,-14-15 0,-2 0 191,8 13-1423,-8-16 0,2-3 883,14-12-450,0-8 630,0-18 1137,0-24-1496,0-13 521,0-21-972,0-11 361,0-9 629,15 8 848,-11 3 0,11 8 0,-15-2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52.5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275 103 7533,'0'-19'-270,"0"-4"360,0 21 90,0-13 0,0 13-1,0-6 1,0 0 360,0-1-180,0 0 359,0 1-449,0 8-90,0 0-3392,16 8 3482,-13 1 90,13 16-270,-1-6 90,4 13-1,15 25 1,1-22-360,-16 43 180,11-55-179,-26 17-91,27-23 180,-28 0 0,13-7 0,-16-2-540,0-8 540,0-8-180,-16-2-179,-3-14 359,0 4-180,-11-19 180,11 17 0,0-10 3392,3 23-3392,-29-37 180,33 29 90,-49-39-270,42 37 270,0-6 0,4 16 0,15-7 90,0 7-1,0 0-89,0 1 0,0 8 90,0 0-90,0 8 270,0 1-360,0 8 90,0 0 629,-31 23-629,24-9 0,-55 26-180,55-28 270,-54 18-360,53-25-900,-22 10 451,30-22-1350,0-3 270,0-7 1619,0-7 0,15-3 0,4-8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09.81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14307,'0'27'4747,"0"5"-8975,0-5 5124,0 7 964,0 31-1430,0-15 569,0 24-775,0-7 896,0-12-2020,0 20 540,0-37 2063,0-6-2333,15-24-1841,-11-39 1951,11 8-1446,-15-57 1246,0 15 720,0-5 0,0 13 0,0 23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10.0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52 10619,'0'-20'4927,"0"5"-3495,0 15-1785,0-8 1465,0 7-162,0-7-52,15 8-1119,-11 0 1570,27 0-1929,-27 0 270,41 8 349,-37-7-1277,22 7 89,-14-8 209,3 0-2542,15 0 3572,0 0-3827,1 0 2388,-1 0 320,-15 0 69,12-8-780,-28 7 1751,13-7 0,-32 8 1,-3 0-1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10.3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10439,'0'47'9830,"16"-1"-8833,-12-44-1817,26 6 299,-11-8 334,0 0-435,12 0 336,-12 0 376,0 0-3458,27 0 2350,-39-8 27,39 6 0,-27-13 0,15 5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0.5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17 7173,'-19'-10'1259,"3"3"-989,16 7 3238,0 0-3508,16 0 360,3 0-180,0 7-90,11-5 180,-11 6-181,31-8 1,3 0-90,1 0 270,11 0-180,-12 0-90,-15 0 90,8 0-180,-27 0 180,0 0-90,12 0-90,-28 0-180,28 0 90,-12 0-269,0 0 449,-4 8-900,-15-6 91,-15 6 89,11-8 360,-11 0-809,15 0-360,0 0 1529,-15 0 0,11 0 0,-11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1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17 8522,'-19'-9'810,"4"1"-451,15 8 721,0 0-810,0 8 269,0 2-179,0 7-180,15-8-180,-11 14 360,26-11-180,-26 20 180,42 10-270,-23-12 89,11 18-179,-19-29-359,16 14 179,-24-14-270,24 6 450,-31-16 90,0-2-90,0-7 0,0 0 90,-15-7 0,11 5 0,-27-5 0,28 7 90,-13 0-90,16 0-90,0 0 629,-30 7-539,22 3 450,-53 22-270,38-11 179,-11 19-539,3-21-719,12 14 359,0-14-1439,4 6 990,15-16-2070,15-2 2969,-11-14 0,27-2 0,-12-8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0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7443,'0'-20'180,"-16"5"-90,13 8 89,-13 5 1,16-6 180,0 1 180,0 5-360,0-6 719,0 8 1,0 0-540,0 15-181,0 5 1,0 6 180,0 6 360,-15 26-810,11-17 180,-11 40-450,15-44-180,0 36 360,0-48-1529,0 21 1350,15-44-1710,4-10 1619,0-4-809,-3-42 1259,-16 13 0,0-18 0,0 17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2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69 7533,'0'-28'1799,"0"5"-1260,0 15-269,0 6 90,15-5-180,-11 7 809,11 0-629,0 0-90,4 0-90,0 0 270,27 0-450,-23 0-180,42 0 180,-42 0-900,23 7-359,-27-5-1260,0 6 1710,-4-8 269,-15 0-359,0 0 899,0 7 0,0-5 0,-15 5 0,-4 1 0,-16 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8882,'-16'0'540,"3"0"-450,13 0 89,0 0-89,-12 0 180,9 0 90,-10 6-270,13-4 360,-12 9-270,8-9 719,-33 33-899,31-22-3032,-32 36 3032,22-27-180,-25 11 90,23-13-989,-8-1 899,26-11-900,0-3 451,0-5-1620,13-5 1709,3-3 540,-1-5 0,-2 0 0,-13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4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7533,'-19'19'1079,"4"4"-719,15-21 90,0 13-91,0-13-179,0 13 180,0-13 90,15 6-270,-11-8 269,27 0-449,49 0 0,-31-8 0,47-1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8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0 276 9062,'38'9'719,"-7"-1"-179,-31-8-180,0 0 90,15 0-270,4-8 359,0-9-359,12 6-360,-12-73 0,0 59-3392,-4-53 3572,-15 61-1044,0-1 1044,-15 9-89,-4-7 178,0 7 419,-20 54 0,2 15-418,21-31 45,-20 38 0,11-2 1997,41-47-1952,-13 15-360,28-14 1134,-27 6-1763,26 7 359,-11-19 270,0 18 90,-3-30-539,-1 7 179,4-8-2338,15-15 5550,-15 4-2762,27-29 0,-38 19 0,22-12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3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413 1 12030,'-33'69'569,"1"1"1,-1-1 0,1 1 0,-14 23-1,0 0 1,12-20-6044,11-6 5564,-9-25 0,3-2 1036,21 4-1126,-22-2 847,15-16-2016,11-8 629,-11-11 271,15-7 2600,0 0-3231,15 0 631,-11-7-1171,11-3-2761,0-7 2222,4-23 1976,16 10 0,-1-20 0,0 16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3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1 481 8162,'49'-71'3868,"-26"20"-3778,8 18-5570,-16 9 5660,-11 5 1408,26-14-1408,-26-9 0,11 4 590,-15-4-770,15 17 0,-11 8-180,12 0 360,-16-8 3212,-16 13-3123,12-10-179,-11 20 0,15-6 0,-15 16 450,11 16-450,-26-3 630,26 42-541,-11-30 451,15 39-450,0-33 360,0 33-270,0-32-270,0 17 179,0-30-358,0-3 89,15-6 90,4-9-180,0-2 180,11-29-180,-26 8-180,42-33 450,-38 26-180,22-34 90,-15 32 0,4-24-90,1 35 90,-5-19 0,-15 28 90,0-13-90,0 16 540,0 0-540,0 8 270,0 1-1,0 8-89,0 1 0,0-1 540,0 23-91,0-10 1,0 20-360,0-24 360,15 14-451,-11-26-1078,26 16 809,-11-28-3238,16-9 3058,-1-12-4857,0-38 5127,1 16 0,-16-23 0,-4 20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3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1031 10771,'0'19'719,"0"-4"-539,0-15 0,0 8 0,0-6 90,0 5 360,16 1-450,-13-7 179,28 15-269,-27-14-180,26 6 90,-11-8 90,0 0-90,-3 0 90,-16 0 0,30 0-90,-22 0 90,53 0-3392,-54 0 3212,24 0 180,-16-8-180,-11 6 360,42-14-360,-39 15 180,39-7 0,-27 1 3392,0 5-3482,-3-14 90,-16 14-90,15-13 0,-11 13 90,11-5-90,0-1 0,-11 6 0,11-5 0,-15 7 90,0 0-90,0-8 0,0 6-90,0-14 90,0 15 0,0-7 0,0 8 0,0 0 90,0-7-90,0 5 0,0-6 90,0 8 0,0 0 0,15-15-90,-11 11 0,12-11 0,-1 7 89,-11 6-89,11-13 90,-15 5-90,0 1 0,15-6-90,-11 13 90,11-6 0,-15 8 0,0-7 0,0 5 0,0-6 0,0 8 90,0-8-90,0 6 0,0-6 180,0 1-90,0-2 0,0-1-90,0-5 0,0 13 0,0-6 0,0 8 0,0 0 0,0-8-90,15 7 90,-11-14 90,12 5-90,-16 0 0,0 2 0,15 1 0,-11-2 0,11-9 0,-15-6 0,0 12 0,0-18-3392,0 18 3392,0-5 0,0 2-180,0-2 180,15-3-90,-11-4 90,11 6 90,0 2 3302,-11-2-3392,11 1-3392,-15 8 3392,0 1 90,0 1-90,0-3 90,0-7-90,-15 0 0,11-1 0,-11 1 3392,15 0-3392,0 0 0,0 7 0,0-5 0,0 13 0,0-13 0,0 13 0,0-5 0,0-1 0,0 6 0,0-6 180,0 8-180,-15-8 180,11-1-90,-11 0 90,15-7-180,0 14 90,0-6-90,0 8-90,0-7 180,0 5-180,-15-13 0,11 13 0,-11-13-90,-1 13 90,12-14-3302,-11 14 3392,15-13 180,0 14-180,0-15-2268,0 14 2268,0-13 0,0 13 90,0-6 2178,0 1-2268,0 5 0,0-5 90,0-1-90,0 6 0,0-5 3482,0 7-3392,-15-8-90,11 6 90,-11-6-90,15 0 90,0 6-90,0-5 90,0 7-90,0 0 180,-15 0-180,11 0 0,-11 0 0,15 0 179,0 0-179,15 0 0,-11 0 0,11 0 90,-15 7-90,15-5 270,-11 14-180,11-7 90,16 1 0,-24 5-90,39-6-90,-42 1 90,26-3-270,-26-7 180,27 0 0,-27 8-3302,11-6 3122,0 6 0,-11-8 90,11 0-180,-15 0-1169,0 0 1439,0-8-90,0 6-90,0-6 90,0 8 2943,0 0-3123,-15 0 180,11 0-90,-26 0 90,26 0 0,-12 0 90,16 0 90,-15 0 0,-4 0 0,0 0-90,4 0 90,0-7 90,-4 5-180,-1-6 270,5 1-1,15 5-269,0-5 0,-15-1 90,11 6 0,-11-5-90,15 7 270,0 0-270,0 7 90,0-5 0,0 6-90,0-1 360,0 2-270,0 9 180,0 6-180,0-4 90,-15 12-180,11-21-270,-27 20 360,27-27-630,-11 18 450,15-20-989,0 14 809,0-14-1259,0 6 629,0-8 900,0 0 0,0-8 0,0-2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5.5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52 7443,'0'-19'629,"0"3"-449,0 16 360,0 0 90,0-7-450,0 5 269,0-5-89,0 7 180,0 0-180,0 7-1,0 3-179,0 7 0,0 0 630,0 38-451,0 3-359,0 12-179,0-5-91,0 17 90,0-36-720,0 40 181,0-73-271,0 10 720,0-31-1349,0-24 1260,0 1-991,0-41 1170,0 39-179,0-22 359,0 36 0,0-14 0,0 14 0,0-51 0,0 42 0,0-43 0,0 60 629,-15-20-449,11 27 360,-11-19-270,15 21 989,0-5-989,0 7 3598,0 0-7080,15 0 3661,-11 0-89,11 0-180,-15 0 0,0 0 180,31 7-180,-24-5-1,39 5 1,-27-7-360,0 0 91,-4 0-631,16 0 3752,-24 0-4381,39 0 809,-27 0-1169,16 0 1080,-16 0-991,-4 8 1261,-15-6-811,0 14 990,0-14 180,-31 13 0,9-6 0,-28 9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5.7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7533,'-38'10'1079,"7"-3"-359,31-7 1259,0 0-1710,15 0 1,4 0 0,0 0 0,12 0-90,-27 0 539,42 0-449,-39 0-809,54 0 718,-53 0-2697,38 0 1079,-27 0-900,0 0 1709,11 0 630,-26 0 0,11 0 0,-15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6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0 395 8342,'19'19'900,"-3"-4"-540,-16-15 359,0 0 2159,76-145-2878,-57 94 0,23-30 0,-8 6-179,-34 50 269,0 15-180,0-5 0,0 13 90,-15-13 0,11 13 90,-42-6-90,39 8 90,-24 0-90,31 8 179,0-6 1,-15 13 180,-4 10-360,0-11 900,4 39-900,15-38 809,0 48-719,0-33 900,0 50-901,0-38-3211,30 38 3392,-22-41-2358,53 18 1818,-38-28-989,41-5 629,-25-24-2158,25-40 1618,-25 8 1170,-5-41 0,-4 27 0,-11-13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0.88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38 12148,'54'0'900,"-30"0"-720,42 0 0,-42 0-90,46 0 89,-46 0-358,42 0-91,-26 8 133,34-6-139,0 6 70,-17-8 206,13-8 27,-13 6 72,16-15 44,-32 15 229,41-15-97,-70 15 310,70-6-355,-74 8-140,58 0-298,-58 0 110,57 0-135,-56 0-50,23 0 145,-15 0-81,19 0 286,-11 0 113,8 0-180,-33 8 283,32-6-118,-23 6-255,23 1 118,-15-7 121,20 7-204,-13-9-35,42 0 180,-58 0-283,41 8 259,-29-6 90,1 6-185,28-8 150,-8 0 24,0 0-145,8 0 90,-29 0-180,1 0 129,11 0-105,-28 0 156,29 0-90,-12 0 90,-1 0-90,29 0 0,-41 0 90,58 0-90,-58 0 90,41 0-180,-45 0 180,45 0-180,-41 0 180,41-8-231,-45 6 161,29-6 38,-29 8 32,45 0-180,-40 0 270,56 0-180,-57 0 180,41 0 51,-45 0-251,45 0 142,-40 0 57,40 0 1,-45 0-270,29 0 90,-13 0-449,17 0 449,-17 0 0,13 0 0,-13 0 0,1 0 0,12 0 0,-29 0 0,12 0 0,0 0 0,5 0 0,-1-9-3297,13 7 3313,-29-7 285,29 9-301,-29-8 218,12 6-189,-16-6 74,0 8-642,0 0 3835,0 8-3208,0-6-197,0 15 213,0 1-3611,0 3 3581,0 5-74,0 1 103,-16 18-5,12 12-171,-13 9 133,1-11-81,12 14 36,-12-26 72,16 43-87,0-43 0,0 51-84,-17-49 99,15 5 0,0 3-157,-14 16 3430,16 23-3302,0-27-74,0-19 88,0 5 270,0 7-90,0-8-227,0 18 39,0-54 222,0 27-34,0-20-180,0 7 90,0 7-90,0 9 0,0-10-360,-17 25 425,13-36-291,-12 28 210,16-29 106,0 29-90,0-20 0,0 14-90,0-16 270,0 5-65,0-13-68,0 22-32,0-21-15,0 29 90,0-36-180,0 42 90,0-41 0,0 43 90,0-36-90,0 11-90,0-7 180,0 18-90,0-12 90,0 10-90,0-25 90,0 17-90,0-12 0,0 28 0,0-21 0,0 15 0,0-8-90,0-9 90,0-1 90,0 0-90,0-6 180,0 13-180,0-13 180,0 13 0,0-5 89,0-1-269,0 0 90,0-2-90,0-5-180,0 5 270,0-16-90,0 6 0,0-14-1439,0 6 1079,0-8 292,0 0 1,0-8 0,0-2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3.3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92 8910,'-20'-8'716,"3"6"-134,17-6-115,0 8 349,0 0-362,17 0-270,-13 0 88,12 0-92,1 0 180,3 0-240,33 0-223,-28 0 103,57 0-540,-37 0 450,45 0-90,-50 0 0,26-8 210,-42 6-101,62-6 274,-41 8-203,41 0 180,-61 0 90,40 0-270,-57-8 195,41 5-124,-28-13 434,48 6-223,-40 0-111,20 2 139,-49 8 139,33 8-417,-25 2-200,25 16 135,-17-13-434,5 20 492,-1-29-245,13 12 67,-29-8 503,45-6-122,-41 6 16,58-8-43,-58 0-78,57 0-2,-57 0-253,58 0 156,-58 8-463,41-6 439,-29 6-92,17-8 2,0 0 180,0 0-90,-17 0 90,13-8-32,-29 6 142,13-6 99,-1 8-208,-12 0-1,12 0-180,-16 0 180,33-8-212,-25 6-237,41-14 327,-45 14-51,46-7 124,-42 9-41,24-8-31,-15 6 150,3-6 93,1 8-90,11 8-259,-11-6 177,-1 6-82,13-8 132,-13 9-244,1-7 99,12 6-97,-13-8 242,17 0-122,-17 0 56,-3 0 67,-1 0-1,5 0 5,-1 0 20,13 0-53,-13 0 28,1 0-90,11 0 0,-28 0 0,13 0-90,15 0 90,-23 0 90,23 0-90,-32 0 90,33 0 89,-25 0 1,25 0-90,-33 0-180,16 0 180,5 0-180,-1 8 0,-3-6 150,-17 6 43,0-8-103,16 0 0,4 0-90,1 0 90,-5 0-90,-16 0 181,0-8 42,0 6-133,17-6 110,-13 8-110,12 0 0,-16 0 180,0 0-180,0 8 103,0 2-282,0 9-1,0 7 172,-16 3 55,12-1-89,-13 8 251,17-8-16,0 66 77,0-35-38,-7 14 0,-2-1-203,5-14-1712,-5-2 1,1-2 1502,8-2 207,0 6 1,0 4-224,0 14 151,0-17 1,0-3 44,0-8 75,-16 28-2320,12-41 2246,-12 26 2477,16-16-2389,0 19 1,0-21-90,0 32 0,0-50-90,0 34-51,0-45 113,0 27-35,0-28 3724,0 30-3571,0-13 90,0 15-180,0-16 90,0-3-180,0 9 90,0 12 0,0-6-450,0 10 361,0-30 358,0 5-269,0-8 270,0-7-270,0 5 180,0-5-90,0 7 90,0 0-180,0 1-180,0 7 0,0-5 180,0 22 0,0-12 90,0 6-90,0-11 90,0 1-90,0-7 270,0 23-180,0-29-90,0 43 0,0-24 0,0 14 90,0-12-360,0-9 270,0-5 360,0 22-360,0-28 180,0 25 0,0-19-91,0 7-89,0-1 0,0-1 90,0 3-269,0 8 179,0-8 0,0 5 0,0-13-90,0 22 90,0-29 179,0 19-179,0-23 0,0 0 0,0-2 270,0 0-270,0 3-90,0-1 90,0 6 90,0-14-360,0 15-899,0 1 360,0-6 809,0 4 0,0-16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11850,'-28'21'720,"12"4"-6470,-9-10 5480,9 4 1558,0-6-1558,-9 12 954,10-2-684,-1 3-341,3-13-558,13-1 3704,0-11-5593,0 11 2465,0-10 323,0 4 0,0-6 0,0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5.3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74 8550,'-21'0'0,"5"0"360,16 0 450,-17 0-540,-3 0-91,0 0 541,3 8-425,17-6 438,33 7-704,-25-9 241,41 8-130,-45-6 18,78 6-2,-66-8-246,83 0 155,-58 0-708,48 0 614,-11 0 118,-24 1 1,-1-2-47,8-7 157,-10 7 1,0 0-83,11-7 4,11-1-4,-20 7-19,-16-6-44,0 8 126,0-8-672,16 6 481,-12-6 52,45 8 16,-41 0-445,24 0 377,-32 0-494,-17 8 143,13-6-695,-12 14 664,15-14 2760,1 15-1661,16-15-3838,-12 6 2993,-4-8 48,12 0 91,9 0 145,-5-4 1,4 0 344,41 2-292,-24-15-44,-9 15 402,-57-6-136,58 0-481,-42-2-116,13 0 52,12-7 184,-41 15-362,58-15 308,-58 15 3346,57-6-3606,-56 8 314,40 0 26,-29 8 30,17-6-118,-17 6-240,-3-8 272,-1 0-178,5 0 209,-1 0-61,-4 0 0,-16 0 180,0 0-167,17-8 187,3 6-177,1-6 67,-5 8-449,17 0 359,-25 0-90,25 0 90,-33 0 269,0 0-468,16 0 355,-12 0-246,13 0 90,-17 0 270,0 0-270,16 0 0,-12 0 0,29 0 90,-29 0-180,12 8-110,-16-6 303,0 6-180,0-8 77,0 0 0,16 9-26,-11-7-91,11 7 0,-16-9-133,0 0 147,0 8 103,0-6 13,0 6 181,-16 0 33,11-6 180,-11 22-52,16-12-72,0 16-3482,0-2 3289,0-6 90,0 72-129,-8-43 1,0 2 0,6 9 1,0 5-46,-8 3 1,-3 5-1,3-9-374,6 24 374,-3 7 0,-2-4 109,-8-28-9,15 5 0,0 1-10,-14-2 1402,14 2 1,4 0-1529,-2-6 59,0 1 1,0 1-68,0 0 82,-8 0 0,-1-1-38,5-8-3220,-12 37 3248,16-60-157,-16 26 540,11-36-375,-11 36-2171,16-34 2114,0 18 161,0-8-75,0-12 2168,0 52-2150,-16 3-2297,-5 18 2035,1-15-14,3-36 2373,17 15-2187,0-34 500,0 42-410,0-45-90,0 3-51,0-1 3572,0-21-3490,0 20-116,0-14 625,0 41-450,0-24 0,0 32 180,0-22-180,0-15-1,0 19-178,0-36 178,0 11 1,0-16-13,0 0-90,0 8 283,0 3-180,0-1-90,0 6 90,0-14 449,0 23-539,0-21 283,0 29-1709,0-29 257,0 12-2249,0-16 3383,0 0 1,0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6.4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5 9540,'-21'-4'2685,"5"24"-1867,16 21-453,0 20-128,0-14-19,0 0-101,0 31-7,0-1 173,0 1-761,0 16 366,0-51-428,0 10 1,0-26-900,0-16 899,0-20-270,0-19 361,0-3-451,0-37 360,0 17 271,0-30 269,0 7 0,0 8 180,0-5-1,0 21-358,0 6 898,0 17-269,0 9 539,0-1-719,0 9 450,0 34-1,32 18-72,-23 31-318,13-28 1,5 0-9,9 41-2487,-11-2 3805,24-12-794,-28-18-1762,-1-6 1448,29 13-769,-41-20 522,58 12-371,-58-32 544,41-13-351,-29-18 228,17-17-107,-16-1 137,-10-24 1,-6-7-179,-5-29-1215,0 24 1,0 1 793,0-17 146,0 9 460,0 12-2898,-16-37 367,12 59 2157,-13-12 0,34 65 0,3 5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7.44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442 92 9090,'-20'-20'2072,"4"4"-1742,16 24 176,0 2-131,0 8 25,0 9 52,0 2-202,0 7 123,0 10-1,0 17 1,-17-4-87,15 17 0,0 1-100,-14-9-260,14-3 1,4-3-653,-2-17-533,0-14 809,0-14-1079,16-43 585,-12-23-239,13-33 865,-17 23-434,0-27 668,0 35 69,-14-9 0,-5-1-57,-6-7 22,1 24 1,-5 1-229,-24-16 81,12 26-68,-12-4 661,16 21-62,0 24 815,1 2-843,15 8 855,5-7-623,16-3 628,0-8-872,0 0 466,0-8-194,0 6 744,32-15-904,-7 15-28,25-6 1,2 0-299,-19 6-1456,32-6 1,1-1 1584,-33 7-492,33-2 0,3 0-1067,-20 4-304,10 0 0,0 0 282,-14 0 1359,41 0 0,-29 8 1,17 3-1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8.27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74 129 8460,'0'-71'863,"0"14"-546,0 57-94,0 0-36,0 8-15,0-6-23,-16 15 433,12-7-3508,-13 8 3294,17 1-2546,0-1 2641,0 0-1607,0 1 1504,0 7 179,0 11 2,0 17 0,0 4-364,0 6-47,0 9 1,0-3 49,0-25-450,0 25 1787,0-17-1427,0-12 1279,0 20-2718,0-38 1169,0 2-2069,0-66 5191,0 22-3301,0-40-271,0 30 180,0-8 90,0 0 91,0 1 255,0-1 1,-16-8 0,-4-2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8.7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56 8640,'30'73'1923,"1"-1"1,-2-11 0,-9-7-1709,-20-1-111,17-25-101,3-1 77,0 0-242,13-15 79,-12 4-120,-1-16 110,-4 0-12,17-8 149,-25-2 110,58-41-29,-42 16-160,11-16 0,0 0 357,-11 12 120,9-53-257,-33 67-81,0-18 121,0 25-3554,0 0 3273,0 7 105,0-5-2,0 14-183,0-6 413,0 8-110,0 0 539,0 24 2956,0-1-2763,0 54-539,0-24-1606,0 23 0,0 2 1156,0-13 90,0 13 0,0-4 283,0-29-2699,0 49 1427,0-60-2789,0 10 3778,0-44 0,0-11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626 55 6723,'0'-28'-90,"0"10"270,0 9 0,0 9-180,0 9 450,0-7-180,0 14-91,-16-6 271,-5 17-90,1-7-135,-28 20 0,-3 4-45,15-3-691,-12 6 1,-7 0 420,9-19 0,7-1 0,6 31-405,-25-21 0,1-2 46,29 5-1,-26-5 90,38-27 360,32-8 0,5-17 0,16-3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8.8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516 1 6633,'0'20'1619,"0"5"-1349,0-23-90,0 6 90,0 0 90,-16 3-180,-5 7 359,-32 25-359,29-19 90,-16 16 0,-2 4-360,-3 9 90,2-11 0,-4-2 180,-27 7-1619,33 4 1439,-8-28 0,45 3 0,-12-18 0,16-8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4.70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36 7803,'0'-20'0,"0"4"0,16 16-90,-12 8 0,13-6 90,-1 6 0,-12 0-90,29-6 90,-29 15-90,29-7 90,-13 0 0,17 7 0,0-7 0,16 8 0,-29-7 0,25 5 90,-28-14-90,32 22-90,-12-20 90,12 21 0,-16-23-90,0 15 90,-17-15 0,29 6 0,-40-8 90,56 0-90,-57 0 90,41 0-90,-28 0 0,-1 8 90,-4-6-180,17 14 90,-25-5-180,58 7 90,-42-7 90,13 5 0,-4-14-90,-13 6 180,1-8 180,12 8-90,-13-6-90,0 15-3393,13-7 3303,-29 8-179,29 1-181,-13 8 270,34 1 0,-30 0 90,25-10 180,-28-1-180,15-15 3842,1 7-3842,0-9 539,0 0-539,0 0 270,0 0-270,-1 0-90,1 0 0,0 0 180,0 0-90,0 0 0,-17 0 180,-4 0-180,17 0 0,-25 0 90,25 0-90,-17 8-450,-12 2 450,13 8-629,-17 0 629,0-7-360,33 5 270,-25-14-180,24 23 180,-32-21-180,17 20 180,3-22 0,1 6 0,-5 1 450,-16-7-3572,16 6 3932,5-8-2719,-1 0 2269,-3 8-450,-1-6 180,5 15 90,15-15-90,-15 6 2358,-5 0-2178,1-6 3392,3 7-3302,0-9-270,-3 0-90,-17 8 180,16-6-180,5 14 0,-1-14 90,-4 6-3482,-16 0 3482,17-5 0,-13 5 180,29 0 0,-29-6 90,28 6-180,-28-8-180,13 0 180,-17 8 0,0-6-90,0 6-270,0-8 3662,16 0-3572,-12 9 90,13-7 90,-17 6 180,16-8 90,-12 0-90,12 8 179,-16-6 1,0 6-270,0 0 0,17-6-90,-13 6 90,12-8 90,1 0-180,-13 0 180,12 9 0,-16-7 0,0 7-765,0-9 0,16 8 1,5 2-1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7.6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7892,'0'31'180,"0"1"-180,0-21 90,0 7 0,0 0 0,0 1-180,0-1 180,16 25-180,-12-18 90,12 50-180,-16-40 0,17 51-3301,-13-35 3301,12 4-90,-16 5 90,17 5 180,3-11 0,0 21-90,-3-44 270,-17 22 0,0-22-180,0 4 90,0-1-90,16 13 0,-12-6 3392,13 18-3392,-1-36 180,-12 45-180,12-34 0,-16 28 90,17-17 269,-13-15-269,29 5-90,-29-1 0,12-11 90,-16 20-90,0-22 90,0 22-90,0-21 180,0 46-90,0-42-90,16 34 90,-11-32 0,27 17 0,-28-15 0,29 14-90,-29-24 180,13 23-180,-17-20 90,0 28 0,0-28 90,16 44-180,-12-41 269,29 42-359,-29-46-539,12 21 719,-16-22 0,0 5-90,0-7 449,0 7-359,0-14 180,17 21-270,-13-21-90,12 23 180,0-23-180,-12 22 180,13-22-360,-17 14 270,0-16 0,32 15 180,-23-13 0,23 15-180,-32-17 270,0 15-180,0-21 90,0 28-270,0-20 270,0 32-360,0-30 90,0 35 0,0-43 90,0 35 0,0-37 90,17 29 90,-13-13-180,12 9 0,1-11 0,-13-1 0,12-7 90,-16 8 0,0-8 90,0 7-180,0-15 180,0 15-91,0-15 91,16 14-270,-12-14 0,13 14 180,-17-14-495,0 6 0,-17-16 1,-3-2-1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3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37 7713,'21'-8'-180,"12"6"90,-29-6-270,12 8 180,-16 0 0,16 0-270,-12 0 1,46 0 449,-42 0 0,24-8 0,-32-2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7713,'0'15'899,"0"-3"-449,0-12-90,0 6-1,0-5 1,0 5 270,0 0-450,0-5 719,0 11-539,0-5 270,-25 13-450,19-6-3393,-20 0 3393,26-3-180,0-4-1998,-12 7 2178,-4-1-360,0 0 180,4 1 0,12-1 450,-25 6-360,19-10-720,-20 9 270,26-11-2428,0 0 3527,0 5-739,0-11 0,0 11 0,0-4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3.9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56 7353,'0'-21'180,"0"5"-360,0 16 90,0 0 90,0-8 180,0 6 809,0-6-719,0 32-180,0-9 90,0 28-180,0-15-90,-17 9 360,13 17-720,-12-6 270,16 32-899,0-29 231,0 2 0,0-17 0,0-8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4.4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8612,'41'0'-180,"-8"0"90,-33 0-539,0 0 179,32 0 270,-23 0 180,23 0 0,-32 0 0,0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4.6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7533,'-41'0'-630,"9"0"540,32 0 720,0 0-181,0 8-269,0 2 90,0 8 0,0 0-90,0 1-90,0 0 180,0 7-90,0 3-180,0 24-90,0-12-450,0 20 180,0-30-1619,0 12 1979,0-31 0,0 13 0,0-15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0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7533,'0'-21'-630,"0"-4"450,0 23 1260,0-6-811,0 25 271,0-5-3302,0 31 2942,17-12 89,-13 14-26,12 0-603,-16-7 270,0 7 90,0-8 90,0 0-1529,0 8 4592,0-6-4951,0-2 1614,0-19 184,0-9 0,-16-9 0,-5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2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1 111 7623,'71'-25'629,"1"-1"1,42-15-720,-114 41-899,0 0 539,17 0 90,-13 0-360,12 0 720,1 0 0,-13-8 0,12-2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7353,'-20'21'-360,"4"-4"180,16-17 180,0 0 0,0 8-180,0-6 270,0 6 0,0 0 0,0-6 270,0 7 0,16-1-91,4-6-179,1 14-1349,28-6 899,-24 1 360,11-3 0,13-8 0,-8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9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1 461 7533,'0'31'359,"0"-7"-269,0-24 0,16 0 0,5 0-180,-1 0 0,-3 0 90,-1-16-179,-12 4 358,29-24-358,-13 16 179,1-31 0,11 26-90,-11-58 90,-1 54 0,-3-47 0,-34 45 90,-3-13-90,-1 7 359,-11 8-179,11 11 90,1 10-180,3 8 270,17 24-90,0-10 269,0 62-269,0-39 0,0 21 0,0 2-90,0-2-90,0 30-540,17-19-1529,36 7 1799,-24-23 180,20-4 0,-17-49 0,9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6.7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8702,'21'10'720,"-5"-1"-361,17-9-449,-25 0 90,25 0 90,-17 0-809,4 0 269,1 0 450,12 0-1979,3 0 1979,5 0 0,-4-9 0,-21-1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0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7263,'-41'0'629,"8"8"-359,33-6-180,0 6 90,0 0-90,0 2 90,0 9-3302,0 24 3212,0-19-181,0 27-269,0-22 270,0 0-899,0 22 539,0-27 450,0 27 0,17-30 0,3 6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4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8432,'0'-10'360,"33"1"-270,-25 9-270,25 0 90,-17 0 90,-12 0 90,29 0-270,-13 0 90,1 0-539,-5-8 89,0 6-360,5-6 541,-1 8 359,-3-8 0,-17 6 0,0-6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14 10771,'0'-7'629,"0"0"-269,0 7-180,-13 0 180,10 7-180,-9-6 180,-1 17-1,10-9 181,-35 22-630,32-15-180,-19 15 1,12-11-361,-2 12-719,-1-10 629,3 4-89,13-19-1260,0 5 1529,0-11 540,0 5 0,0-6 0,0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0 7353,'-41'37'1709,"9"-9"-1529,32-1-360,0-1 180,0 3 0,0 8-540,0 0 270,0 8 180,0-6-1619,0 14 1709,0-30 0,-17 9 0,-3-22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8882,'0'49'90,"0"-6"-5840,0-17 5750,0-5 934,0 14-1204,0-6-977,0 7 1158,0-7-816,0-3 545,0 1 181,0-7-271,0-1 108,0-3 342,0-14 0,0 6 0,0-8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3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41 6903,'0'-21'450,"0"5"-180,0 16 539,0 0-3417,147 0 2608,-110 0 0,45-4 0,-17 8 0,-65 4 0,0 3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5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8612,'41'0'270,"-9"0"-450,-15 0 90,3 0-90,1 0 90,11 0 90,-11 0-90,-1 0-809,13 0-2673,-12 0 2762,15 0 810,-15 0 0,28 8 0,-8 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9.1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7982,'37'0'-179,"-17"-8"89,-4 6-90,1-15 180,3 15 90,1-14-270,11 6 90,-28-9 0,13 1-90,-17 0 90,16-9 0,5-18 0,-1 12 90,-4-34-90,-16 42 180,-16-26-90,-4 30-90,-1 3 450,5 10 270,-1 8-630,-3 0 629,-17 16-539,17-12 360,-13 45-270,29-32-270,-12 26 270,-1 8 359,13 33-449,-12-19-180,16 19 90,16-64-269,5 23 89,15-29-900,18 20 181,3-32 899,-16 6 0,8-16 0,-29-3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1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19 9961,'41'0'-809,"-8"0"629,-33 0 0,16 0-899,5 0 449,-1 0 630,29 0 0,-24-8 0,28-3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3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8252,'0'30'0,"0"3"90,0-23-180,0 9-90,0-1-3981,0 0 4071,0 1 1129,0 16-1219,0-5 0,0 15 270,0-24-90,0 3 0,0-14 0,0 8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9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18 9152,'41'0'-270,"-8"0"180,-33 0 270,16 0-450,4 0 90,1 0 270,12 0-989,-29 0 449,28 0 90,-27 0 360,11 0 0,0-8 0,5-2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4.1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7263,'-16'-20'0,"12"3"-90,-13 9 180,17 6 90,0-6 719,0 8-539,0 8-90,0 2-360,0 9 270,0-1-90,0 9-360,0 1 90,0 9-719,0 25 359,0-19 540,0 27 0,-16-32 0,-5 7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4.8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7803,'0'39'989,"0"4"-809,0-23 0,0 15 180,0 10-181,0-4-358,0 12 179,0-16-630,0-1-539,0 26 719,0-28-450,0 9 900,0-35 0,0-16 0,0-2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1 9512,'-16'0'809,"4"0"-539,12 0 539,0 0-629,0 5 0,0-3 90,0 9-90,-13-9 180,10 4-180,-9 0 0,-1-5 449,10 17-899,-10-9 810,-12 16-450,19-4-90,-32 5-899,35-5-1260,-22-2 1259,22-6-1528,-10-6 809,13 0 1619,0-7 0,0-7 0,0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0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7982,'36'-28'-90,"1"9"90,-16 11 630,28 0-360,-41 6 0,41-6-90,-28 8 269,-1 0-89,29 0-180,-24 0-90,11 0-1079,13 16 899,-40-12-1799,23 21 1439,-32-15 270,0 8 180,0-8 0,0 7 0,0-6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2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8432,'21'10'270,"-5"-2"-360,17 0 180,-25-6-90,25 6-270,-1-8 0,9 0 270,0 0 0,25 9 0,-42-7 0,29 6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6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0 395 8702,'41'-36'720,"8"7"-720,-29 11 269,1-7-89,12 13-180,-29-15-90,12 9-359,-16-1-361,16-23 540,-11 9-90,11-20 181,-32 32 89,11-12 90,-11 29 90,-17-20 539,17 72 1,4 41 0,-1-15-909,-11-21 309,8 18 0,3 19 0,13-28-480,17-44 180,15 0 180,-23-7-3389,40-3 2579,-45-8-451,28 0 1351,-11 0 0,-1-17 0,-3-3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6.0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479 0 7533,'-45'64'742,"0"0"0,0 0 0,0 0 0,0-1-1382,1 5 1,-14 24-1,2-4 1,18-29 189,17-30 270,1 6 119,4-23-658,16 12 960,0-22-870,0-2 359,0-10-360,16-8 972,4-1 0,1-7 1,-5-3-1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6.5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7533,'-29'69'779,"0"0"1,9-5-1,4-9-599,-1-19-270,17 10 270,0-8-90,0-1-180,0-2 270,0 2-450,0-15 270,17 3-180,-13-25 90,12 0-89,-16 0-1,16-33 180,-12 17 0,29-35-90,-29 30-180,13-30 270,-17 27 0,32-36-90,-23 22 270,23 7 0,-32-2 449,33 23-539,-25-1 180,25 3 180,-33 16-360,0-6 360,0 39 539,0 8-809,0 11 0,-16 26-180,11-51-990,-11 32 451,16-45-1890,0 13 1350,0-25 1079,0-2 0,0-8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5.8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74 220 7443,'-20'-10'-180,"4"-6"90,16 14 0,-17-6 180,13 8-90,-12 0 180,16 0 0,0 0 269,32 0-359,-23 0 0,40 0 0,-45 0 180,45 0-360,-25 0-90,62 0 270,-57 0-3482,69-9 3392,-69 7-130,28-6 1,4 0 219,-12 6-95,11-9 1,-1-3 4,-14 2 45,8-5 0,-4-1 45,-20 6-90,22 0 0,-4-1 3214,-35 3-3214,70-8 382,-57 8-382,28 2 154,-33 8-64,29 0-90,-40 0 0,40 0 0,-29 0 0,33 8 0,-12-6 0,45 6 90,-41-8 90,25 0-180,-34 0 0,1 0 0,-16 0 270,28 0-270,-41 0 0,57 0 90,-56 8-270,56-6-90,-40 6 180,44-8 90,-12 0 90,33 0-180,-45 0 360,37 0 90,-41 0-360,0 0 90,8 0-90,-28 0-90,15 0-90,18 0 180,-30 0 0,9 0 0,-17 0 90,5 0 0,15 0 179,1 0-269,-16 0 90,11 0 0,-28 0-270,29 0-3302,-29 0 3572,13 0-269,-17 0 179,0 0-90,16 0 359,4 0-269,1 0 90,-5 0 3482,-16 0-6540,0 0 2968,-16 0 0,12 0 0,-13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1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7533,'0'19'0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3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7083,'0'21'-360,"0"3"-90,0-22 181,0 6 89,0 0 180,0-6 0,0 15 0,0-15 0,0 14 0,0-6 0,0 1 0,0 13 0,0-20 0,0 21 180,0-23-270,0 14-3302,0-14 3482,0 7-270,0-9 180,0 8 0,0 2 0,0 8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7533,'0'31'-270,"0"2"270,0-23-90,0 8 0,0 1 0,0-9-540,0 6 361,0-5 269,0 7 0,0 0 0,0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5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7533,'37'18'0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7353,'0'22'1349,"0"-4"-719,0-18-91,0 6-269,0-5 450,0 11 449,0-5-719,-13 7-270,-2-1 180,-1 6-360,-9-4-450,9 4-3212,0-12 3662,4 5-4138,-13-11 2429,19 5 1142,-20-6 0,26 0 0,0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9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8162,'-21'-10'450,"5"2"-630,16 8-270,0 0 360,0 8-809,0 3-3802,0 7 4431,16-7 438,-12 5-347,13-6 179,-1 8 0,4 1 0,17-1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0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6993,'-36'20'270,"15"-4"359,5-8-539,16 2-899,0 1 359,0 5 180,0-5-179,0-1 449,0 6 0,0-6 0,0 8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2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6813,'-20'69'-809,"3"-17"809,17-44 179,0 0 1,0-6-90,17 6 0,-13 0-90,12-6-3302,-16 7 2852,0-1-117,0-6 0,0 14 0,0-6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9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8342,'17'-11'360,"3"-5"-450,17 14 0,-17-6 90,30 8 0,-42 0 90,41 0-180,-29 0 0,1-9-180,44 7 0,-53-6-719,70 8 809,-74 8 180,25-6 0,-17 15 0,5-7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9.3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7173,'0'10'360,"0"7"-180,0-7-90,0 8-1,0 1 1,0-1 0,0 9-4521,0 9 4251,0 3 90,0-2 950,0-11-1850,0 9 451,0-20 539,0 17 0,0-21 0,0 7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9.8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147 130 7533,'-20'0'-900,"4"0"900,-1 0-270,13 0 180,-12 0 0,16 0 360,0 0 90,-17 16-180,13-12 90,-28 21-270,27-15 450,-11 33-360,16-19-270,0 19 360,0-8-91,0 37 1,16-26-45,0 8 0,5-7 135,20-29-180,12 31 90,-16-38-90,0-1 270,0-2-270,0-8 90,-1 0-180,1 0 180,16 0-90,21-24-90,-29 9 45,0-12 0,-8-5-135,-29-1-90,57-29 1,-56-10 179,23 20 90,-32-18-180,-32-15 180,7 35-1561,-22 4 0,-8 6 1561,-11 20 89,13 10 1,0 3-2448,-4 7 2268,-29 9 0,8 25 90,30-7 0,2 4 0,-11 36 0,24 4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2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7533,'37'-18'0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7533,'37'-18'0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5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6094,'0'-21'-270,"0"4"270,0 17 0,16 0 0,-12 0 0,13 0 0,-17 0 0,16 0 0,-12 0 0,13 0 0,-17 0 0,0 0 90,16 0 0,-12 0-90,29-8 0,-29 6 0,12-6 0,-16 8-45,0 0 0,17 0 0,3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6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20 5824,'41'-9'0,"-8"-2"0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93 9332,'-16'0'989,"3"0"-809,13 0 1349,0 0-1349,13 0-180,-10 0 180,22 0 0,-22 0 0,10 0 0,-1 6-540,4-4 450,0 4 180,-4-6-270,13 0 90,-18 0-270,30 0 270,-33 0 90,33 0-91,-31 0 91,45 0-180,-45 0 90,19 0 90,0 0-180,-19 0 0,20 0-90,-1 6 90,-7-5-90,11 5 90,-17-6 0,1-6 0,2 5 0,1-11 0,9 10 0,-9-4 0,0 6 0,-4 0 0,-12 0 0,13 6 0,-10-4 90,22 4 180,-22-6-180,22 0-90,-9 0 180,25-6-180,-10-2 90,-3 1-90,-15 1-90,12 6 180,-19 0-180,32 0 90,-22 0 0,12-6 0,-12 5 0,21-5 0,-31 6-90,32 0 90,-22 0 90,-1 0-90,-2 0 270,12 0-180,-19 6-90,45-5 0,-33 5-3302,36-6 3212,-35 0-830,18 0 920,-21 0 0,25 0 0,-22 0 0,31 0 0,-31 0 270,47 0-90,-32-6 2846,7 5-3026,-4-5 0,-18 6 180,47-6-180,-19 5 90,10-11-135,-10 8 0,-3 1 45,-16-5 45,23 4 0,-2 2-135,-27 2 1465,44 6-1375,-34-5 0,8 5 0,-11-6 0,11 0 0,-21 0 0,31 0 0,-31 0-90,35 0 90,-23 0 0,10 0-3392,-13 6 3392,0-4-353,-12 4 263,9-6 90,3 0-89,16 0 89,-12 0 0,30 0 0,-40 0 0,32 0 0,-26 0 0,0 0 89,0 0-89,1 0 0,-14 0 0,23 6 3218,-32-5-3218,57 5 527,-28-6-527,34 0 0,-13 0 0,-25 0 0,20-6 0,-32 5 90,21-5 0,1 0-90,-10 4 90,35-10-90,-19 11 0,22-5 0,-25 6 90,35 0-90,-29 0-90,32-6 90,-51 5 0,15-2 0,-4 0 0,-26 3-1696,26 0 0,3 0 1696,-13 0-90,24 0 90,-24 0 0,30 0 0,-27 0 0,34-6 0,-13 5 0,-12-6 0,10 7 90,-10 0-90,0 0 90,-4 0 3302,-24 0-3392,47 0 0,-38 0 45,20 0 0,1 0 45,-12 0-90,45 0 90,-32 0 0,1 0 0,-2 0-90,-8 0-2249,24 0 2249,-46 0 90,63 0-90,-39 0-1324,8 0 1,-5 0 1323,-24 0 90,57 0-90,-64 0 1594,51 0-1594,-47 0 0,-1 0 90,23 0 0,-19 7 3392,9-6-3482,-3 5 0,-9-6 90,-1 0 90,-2 0 89,-13 0 271,0 0-450,-13 0-270,10 0 90,-9 0-270,12 0 180,0 0 1,0-6 179,0 5-1350,0-6 631,0 7 719,-13 0 0,10 0 0,-9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8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18 5824,'21'0'0,"-5"-8"90,0 6 90,-11-6-180,11 8 0,-16 0 0,0 0 0,0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0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6993,'-20'10'0,"4"7"0,16-15-90,0 14 0,0-14 180,0 15 0,0-7-180,0 8 0,0 0-90,0 17 180,0-12 0,0 36 0,0-35 0,-17 36 0,13-38 0,-12 46 0,16-41-135,-8 25 0,-1 4 135,5-15-1966,-4 10 1,0 0 1965,8-10 0,0 37 0,0-35 0,0 18 0,16-32 0,-12-11 0,13-2 3482,-17 3-3482,0-7 0,0 13-90,0-23 90,0 6 0,0 16 0,0 7 0,0 8 0,16 12 0,-12-29 0,13 21 0,-17-22 0,0 13 0,0-21 0,0 20 0,0-21 0,0 15 0,0-9 0,0 9 0,0-7 0,16 6 0,-12-7 0,12 15 0,-16-11 0,0 20 0,0-22 90,0 22-90,0-21 0,0 29-90,0-36 90,0 26 0,0-29 0,0 14 0,0-16 0,0 7 0,0 1 180,0 19-1,0-15 91,0 20-270,0-30 0,0 23 90,0-7 90,0 34-90,0-28-630,0 42 450,0-52 1,0 20 89,0-34 359,0 39-179,0-31 90,0 42-180,0-40-90,0 23 90,0-21 0,0 21-180,0-23-360,0 16 450,0-16-90,0 15 90,0-23 0,0 12 0,0-13 270,0 7-270,0 1 360,-16 7-450,12-6 0,-12 16-90,16-16 90,0 15 90,0-15-90,0 15 90,0-23 270,0 29-360,0-35 450,-17 44-360,13-36 180,-29 37-180,29-29 90,-12 29 0,16-37-180,0 28-90,0-30 180,0 14 90,0-16-360,0-2 30,0-8 0,0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41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7533,'36'0'0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5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55 7533,'0'-20'90,"0"-4"-900,0 22 562,0-6 1,16 16 0,5 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7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5824,'20'0'0,"13"0"0,-29 0 0,12 0 180,-16 0 269,0 0-719,17 0 181,-13 0-1,12 0 90,-16 0 0,0 0 0,0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8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37 6993,'0'-20'0,"0"3"0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9.3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19 7443,'-37'0'270,"17"0"-91,3 0 1,17 8-360,0-6 180,0 7 0,0-1 180,0-6 180,17 6-90,3-8 540,50 0-720,-42 0 269,38 0-89,-29 0 0,53-8-90,-41 6-540,16-15 180,-32 15-449,8-14-91,0 14-809,-9-6 1079,-32 8 450,0 16 0,0-3 0,0 13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0.0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368 206 7533,'-20'-11'90,"-13"3"-270,29 8 180,-12 0 0,16-9 90,0 7-180,0-6 0,-17 8 270,13 0-360,-12 0 450,-17 25-180,25-11 0,-41 29-90,29-23 359,-34 40-359,30-26 360,-9 36-360,17-31 90,12-2 180,-13 30-360,17-30 90,0 49 90,0-53-270,49 51 0,-36-55 180,38 14 0,12-3-90,3-15 90,11 9-180,5-26 180,-57-8 0,28-8-180,0-10 90,-15-23 0,-2-4 90,9 2 225,-11-8 0,-3 2-315,-11 18 540,1-55-450,-5 40 90,-16-40-90,0 47 0,-15-23 0,-2-3 0,8 8 0,-27-18 0,-9 6 90,0 35-90,2-2 0,-4 4 0,-27 18-90,-16 6 90,45 36 0,0 16 0,8 8 0,29 32 0,-8-21 0,-1-1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1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8252,'0'19'180,"0"-1"-270,17 1 180,-13 7-90,5 27 0,-2 5-90,-7-9 135,0 11 0,0-4 45,0-27-809,0 16 629,0-14-720,0 3 360,0-23-179,0-3 629,0-8 0,0-17 0,0-3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4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7443,'0'-31'449,"0"7"-5929,0 24 5660,17-8 1409,-13 6-1409,29-6-1,-13 8-1407,1 0 1228,-5 0 179,0 0-89,21 0 2179,4 0-2539,29 0 180,-46 8-810,9-6 4113,-17 6-4563,-12 0 901,13-6 269,-17 15-668,0-15 0,0 14 0,0-6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7533,'-19'0'4677,"23"0"-4497,14 0 90,33 0-90,-45 0-360,19 0 180,-12 0-900,2 0 540,1 0-1349,22 0 1440,-32 6-1440,32-4 1439,-23 4-1079,1-6 1079,-4 0 270,-12 0 0,0 6 0,0 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6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8882,'78'0'360,"-8"0"-720,-50 0-5390,29 0 5660,-41 0 375,42 0-285,-30 0 0,0 0 0,-3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37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20 8072,'-21'-11'180,"5"3"-90,16 8-540,0 0 361,16 0-1,-12 0 90,13 0-450,-17 0 180,16 0 180,5 0-360,-1 0 270,-4 0 180,1 0 0,3 0 0,17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6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7533,'0'29'270,"0"-3"-270,0 1 89,0-7-358,0 16 269,0 41 0,0-36 0,0 35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9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20 8072,'82'0'-690,"-17"-8"1,-65-3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4.2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7533,'-20'10'0,"3"6"0,17-5 0,0 7-4252,0 0 4252,0 0 860,0 9-860,0-7 0,0 15 1169,0 18-3347,0-10 2268,0 19 1548,0-25-1638,33 16 0,-25-20 0,25 9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3.6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9961,'20'-10'540,"29"2"-630,-41 8 0,25 0 180,-16 0 0,3 0-90,0 0-180,13 0 360,20 8-180,-24-6-90,20 6 180,-33-8-180,21 0 90,4 0 90,12 0-90,-16 0 0,0 0 0,-17 0 0,13 0 0,-12 0-90,15 0 90,-15-8 90,12 6-90,-13-6-90,0 8 90,-3 0 270,15 0-90,-23 0-90,40 0-90,-29 8 0,17-6 0,0 6 90,0-8-90,-17 0 90,29 0-90,-41 0 0,25 0 0,-17 0 180,5 0-180,-1 0 89,29 0-3391,-40 0 3302,23 0 0,-15 0 0,19 0 0,-11 0 0,40 0 0,-56-8 0,56 6 0,-57-6 3392,25 8-3392,-17 0 0,5 0 90,16 0-90,16 0 90,-29 0-180,58 0 90,-53 0 0,24 0 0,-37 0 90,17 0-90,-8 0 90,11 0-90,-3 8 0,-12-6 90,-1 6-90,29-8 0,-41 0 0,58 0 0,-58 0-90,41-8 90,-45 6-90,45-6 90,-41 8 0,41 0 0,-45 0 0,29 0 90,-29 0-90,45 0 0,-40 0 90,56-8 0,-40 6 90,11-6-180,-3 8 90,-12 0 0,-1 0-180,29-8 90,-41 6-90,58-7 90,-58 9-90,25 0 90,-33 0 90,32 0 0,-24 0 90,42 0-180,-46 0 0,28 0 90,-28 0-180,29 0 90,-29 0-180,13 0 180,-17 0-360,0 0 180,16 0 0,-12 0-179,12 0 179,-16 0-832,0 0 0,17-8 0,3-2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1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0 711,'0'18'0,"0"-8"2119,0 6-2119,0-14 975,0 15-1065,0-15 90,0 14 662,0-14-662,0 15-1675,0-15 1854,0 14 631,-17-6-270,13 25-450,-12-13 269,-1 30-179,13-30-1889,-12 30 1529,16-38 3482,0 19-3481,0-31 628,0 22-269,0-20 540,-16 21-450,12-15 89,-13 9-269,17-1-90,0 0 0,-16 0 0,-5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6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19 7533,'-41'-10'1079,"8"2"-989,33 8-270,0 0-180,0 8 270,0 2 0,0 0-539,0 7 269,0-7 180,0 8-180,0 1-89,0-1 539,0-8-360,0 15 270,0-21 0,0 20 90,0-14-90,0 17 0,0-7 0,0 7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8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6993,'0'28'-248,"0"-9"1,0-3 0,0-6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5.3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7892,'0'-21'1170,"16"5"-1080,-11 16 180,27 0-270,-28 0-90,45 0 180,-40 0-360,23 0 90,-15 0 90,3 0-450,1 0-1169,28 0 1709,-41 9 0,41-7 0,-29 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7803,'0'-7'899,"0"-5"-449,0 11-270,0-5 0,0 6 899,0 0-719,0 6 0,0-5-1,0 23-1319,0 22 1,0 17 0,0-9 959,0 3 0,0 34 0,0-29 0,0-69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5.8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93 7353,'-21'0'899,"5"0"-809,-1 0 180,13 0-180,-12 0-180,0 8 270,11-6 180,-11 23-270,0-21 359,12 37-3661,-13-2 3302,17 2 0,0 2-180,0-25 0,0 0 180,0 1 0,0-1-180,17 17 180,-13-20 3302,45 26-3572,-25-37 0,46 12 1,-29-16-181,28 0 360,-44-8 0,24-19-90,-29 4 180,17-28-90,0 21 0,0-24-90,-17 16 270,-3-24-180,-17 30 0,-33-36 0,25 44 0,-74-19 0,37 33 0,-29 1 0,5 9-900,-5 41 810,13-15 90,8 28 0,36-20 0,17-5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6.2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8162,'0'-31'720,"0"7"0,0 24-631,0 24 91,0-9 0,0 20 0,0-9 270,0 11-270,0 2 359,0 22-179,0-20 0,0 13-1208,0-26 0,17 7 0,3-6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6.8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8612,'0'47'630,"0"-10"-630,0-2-90,0-15-90,0 15 180,0-7 90,0 9-540,0-9 180,0 8 90,0-16-809,0 15 809,0-23-540,0 13 271,0-23 449,0 6 0,0-25 0,0-3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1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8162,'0'-31'810,"0"6"-540,17 25 90,3-8-181,1 6 91,-5-6 0,0 8-90,5 0 90,32 0-180,-29 0-1080,42 0 900,-42 0-359,30 0-2610,-18 17 2610,-15-5 449,-5 7 0,-16-3 0,0-6 0,-16 8 0,-5 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35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8972,'61'31'-180,"-12"-6"0,-16-25 90,-25 8 90,41-6 0,-28 6 0,15-8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7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55 9062,'0'-10'719,"0"-6"-539,0 14-450,0-7-3981,17 9 4161,3 0 1129,1 0-2658,11 0 1529,-28 0 90,13 0 0,-17-8 0,0-2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0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6903,'-21'-10'-540,"5"1"720,16 9 0,0-8-90,0 6 180,0-6 450,0 8-361,0 8 91,0 3-360,0 7 180,0 1-3572,0 32 3392,0-25 90,0 34-270,0-40 90,8 39 0,0 7 0,-4-15 0,5 12 0,-1 1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4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56 9332,'49'-10'-1170,"0"-1"1,20-5 1169,-52 16 0,-17-8 0,0-2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8612,'0'20'360,"0"4"-360,0-13 180,0 15 0,0-5-180,0 13-90,0-13 270,0 14-720,0 26 450,0-24-360,0 30 450,17-46 0,-13 6 0,12-9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5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7892,'-21'0'2159,"5"0"-1979,16 0 900,0 0-901,16 0-269,-12 0 90,13 0 0,-17 0 90,0 0 0,16 0 0,5 0 180,-1 0 0,13 0-180,-29 0 0,29 0 0,-13 0 0,17 0-180,0 0 180,16 0-90,-29 0 180,42 0-180,-58 0 90,41 0 0,-28 0-90,15 0 90,-15 0-270,28 0 270,-41 0-90,25 0 0,-33 0-90,0 0 539,0 8-269,16-6 0,-12 6-90,29-8 0,-29 0-90,12 0 180,-16 0 180,17 0-360,3 0 90,1 0 0,-5 0-90,-16 0 0,16 0-90,-11 0 90,11 0 90,-16 0-90,0 0 0,16-8 0,-12 6 0,13-6-90,-17 8-2069,0 0 1889,-17 0-90,13 0-1169,-12 0 180,16 0 921,0 0 1,0 8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3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57 677 7533,'-13'13'1799,"-2"-6"-1619,-1-1 269,4 0-269,12-4 0,0 4 0,0-6 270,12 0-1,4 0-89,12-12-180,0 3 0,0-22-180,-12 9-45,16-22 0,-1-4-135,-19 7 45,19-13 0,1-1 45,-16 17 0,0-19-359,-4-13 179,-12 29 90,0-21 90,0 42 0,0-5 0,-25-2 90,19 11 90,-32-14 180,22 27-90,1-8 0,-23 11 269,32 17-3571,-19-6 3212,25 20 360,0-5 0,0 20 89,0 8-449,0 1 225,-1-11 0,2 4-1180,5 7 1,0-1 954,-5-3 0,1 0-70,10 19 0,2-4 340,1-6-540,13 4 180,-12-32 2066,-3-25-2156,-1-7-450,29-66 180,-19 20 1253,3 3 1,0-2-1883,3-13-503,-9 16-217,31-16 1349,-43 29 360,18-2 0,-13 18 0,4-1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8702,'-16'8'1259,"3"-3"-899,13-5 1349,0 0-1169,0 6-90,0-4-91,0 3 181,25-5-90,-6 0-90,35 7-360,-36-6 90,20 5 269,15 0-179,-15-5-2788,41 5 1618,-48-6 541,-3-6-1890,-15 5 1349,-13-5-269,0 6 1259,0 0 0,0-6 0,0-2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0 9332,'-21'0'809,"5"16"-629,16-3 0,0 13-5660,0 1 5659,0-7 1410,0 31-1409,0-18 0,0 28 769,0 2-769,0-3 180,-2 11 0,4 3-450,14-1 270,-14 14 0,1-4-90,13-34 0,-16 27 0,0-57-540,0-9 2762,0-2-4470,0-41 1348,0 17 810,0-52 0,16 36 0,5-22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7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56 7803,'0'-21'899,"0"5"-719,0 16 2428,0 0-2698,16 0-4071,-12 0 4161,29 0 769,-29 0-589,45 0-180,-41 0 180,41 0-270,-28 0 360,32 0-360,-12 0 270,29 0-90,-46 0 0,58 0 0,-70 0 0,70 0-270,-41 0 3662,16 0-3392,-4 0-90,-32 0 0,-5 0 0,0 0-3392,-11 8 3392,11-6 0,-16 6 0,16-8 360,-12 0 179,29 0-539,-29 0 0,45 0 90,-41 0 0,25 0 270,0 0-270,-25 0 0,41 0-90,-28 0 90,-1 0 180,13-8 3212,-13 6-3482,17-14-90,-17 14 180,13-6-3392,-29 8 3212,29 0-90,-29 0-90,12 0 180,-16 0-180,0 0 270,0 8 0,0-6 3392,0 6-3392,0-8-90,0 0 90,17 0 0,-13 0-90,29 0 90,-29 0-90,12 0 270,-16 0 0,0 0-90,16 0-360,5 0 270,-1 0-90,-3 0-90,-17 0-179,16 0 179,-12 0-360,12 0 450,-16 0-1259,0 0 1349,0 8-90,0-6 180,0 6-90,0-8-90,0 0 0,0 8 90,0-6 0,0 7 90,0-9 270,0 8-180,0-6 359,-16 30-269,12-17-90,-12 28 360,16 10-270,0-2-1,0 21-89,0-17 0,0 0 0,0-4 0,0 2 0,0 23-45,0-15 0,0 1 45,0 13-90,0-17 0,0-1 89,0 16-44,0-7 0,0-3-45,0 1 135,-8 1 0,-1-1-225,5-15 90,-4 9 0,0 1 90,8-15-3482,0 20 3302,0-29-2179,0-9 2269,0-13-180,0 11-90,0-14 90,0 16 90,0-13 2269,-16 20-2269,11-29-90,-11 20 3482,16-13-3392,0 15 0,0-5-1259,0 22 899,0-29 90,0 11 0,0-25-1259,0 8 540,0-6 89,0-11 360,0-3 540,0-23 0,0 7 0,0-9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8072,'-41'0'990,"8"0"-630,33 0 809,0 0-270,0-8-359,0 6 809,33-14-989,-25 14 270,58-6-270,-42-1-1,30 7 91,-18-6 90,17 8-450,-12 0 449,29 0-718,-29 0-91,12-9 90,-16 7-720,0-6 720,-17 8-1439,-4 0 180,-16 0-989,0 8 2428,-16-6 0,-4 7 0,-17-9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8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56 7892,'0'-31'990,"0"7"-630,0 24 89,0 0 1,0 8-180,0 2 90,0 17-3572,0 2 3661,0 8-89,0 0 225,1 31 0,-2 6-405,-16 7-111,16 18 1,-2-3 20,-13-30 0,15-12 0,2-6-90,-1-23-1169,0 7 3552,0-32-2833,0-24 271,0 10-1890,16-29-2294,-12 14 4363,13 0 0,-17-5 0,0 6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1.0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56 8342,'0'-20'630,"0"4"-270,0 16 449,0 0-449,16-9-90,-12 7-90,13-7 359,-17 9 721,0 0-1260,-17 0 180,13 0-270,-12 0 90,16 9 180,0-7-1,-17 15 1,-3 1-90,-17 10 0,0 17 0,1-6 270,-1 31-270,0-19 45,25 5 0,4 1-45,-9 0 0,21-4 0,9-4 0,7-16 449,17 43-449,-17-50 360,29 41-180,-40-44-450,56 20 180,-57-31-1529,25 12 1349,-17-22-3418,5-2 2519,-1-10 1079,-4-24 0,-16 12 0,0-13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1.7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20 11580,'0'-11'360,"16"3"-5840,-12 8 5480,29 0 1409,-29 0-1230,12 8 591,-16-6-770,0 7 0,17-1 90,3 2 0,0 0-270,-3 7 90,-1-15 0,5 14 180,-1-6-90,29 8 0,-41-8 90,41-2 3302,-44 1-3212,11-7-180,-16 7 90,0-9-90,0 8 0,-16-6 90,11 6 0,-11 0-90,16-6 0,0 14 0,-16-14 270,12 15-270,-13-7 359,1 16-179,12-5 360,-13 30-450,17-26-180,0 34 180,-16-37-1439,12 22-360,-12-24-90,16-2 1799,16-10 0,-12-8 0,12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3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37 240 7982,'-20'-20'720,"4"4"-540,16 16 2249,0 0-2250,0 8 1,0-6 0,0 14-3392,0-6 3392,16 8-180,-12 1 540,12 16-540,1-13 0,3 21 0,17-22 270,16 5-180,5-15-1,15-3 3393,-16-16-3572,13-19 180,-13 5-90,0-30 0,-3 21 0,-34-14 0,-4 17-179,1 2 179,-13 7 0,12 1 0,-16 7-360,-16 3 180,12 8 0,-13 0 0,17 0 900,0 0-720,0 8 90,0-6-90,0 15 90,0-7-1,0 25 1,0-5 0,0 32 90,0-22-90,0 14 0,0-17 0,0-1 0,0 18-270,0-22 0,0 3 360,0-10-360,0-21-539,0 13 539,0-34 90,0 5 0,0-15 0,17 1-180,-13-28 180,12 11 0,1-10-90,-13 18 0,12 15-179,-16-31 179,0 18 180,0-12-90,0 19 180,0 16 0,0-7 0,0 15 269,0-6-179,0-1 90,0 7 0,0-6 719,0 8-989,0-8 270,0 6 0,-16-6-180,12 8 0,-29 0 180,29-8-90,-45-2 899,8-17-899,0 14 630,-25-19-631,58 28 91,-41-21-719,45 23 89,-12-6 540,16 8-1507,0 0 0,16 8 0,5 3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69 156 5824,'0'-20'0,"0"5"0,0 7 0,0 6 180,0-5-180,0-1 90,0 7-90,0-7 89,0 1 1,0-3 0,0 0-90,0 2 270,0 1-270,0 5 270,0-5-270,0 7 90,0-8-90,0 6 180,0-5 90,0 7 90,0-8-181,0 6 271,0-6-360,0 8 360,0 0-360,0 8 0,-15-6 0,11 13 0,-11-5 0,15 7 90,0 15-91,0-11-89,0 11 180,0 1-3482,0 33 3302,0-7-88,0 31-2,0-44 180,-15 34-90,11-46 90,-11 29-90,15-21 3394,0 12-3304,0-1 176,0-11-266,0-17 0,0 0 0,0-13-270,0 3 270,0-15-90,0 0 90,0-8-180,0 6 1,0-13-451,0 5 0,0-7-359,0-8 359,15 6-218,-11-13 0,26 5 0,-11-7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69 6094,'-19'-20'-180,"4"5"360,15 15-180,0 0 0,0-8 179,0 7-179,0-7 0,0 8 360,0 0 0,0-7-270,0 5 180,0-6 90,0 8 1798,0 0-1978,0 8-90,0-6 90,0 13 0,-15-14-90,11 14 90,-11-5 180,-16 15-3662,24-6 3302,-39 6 269,27-8-179,-16 0-270,1 16 91,0-20 178,15 10-89,3-15-809,1-6 3931,11 5-3752,-11-7 451,15 0-91,0 0-450,15-7-989,4-11-2133,16 7 3573,-16-4 269,11-1 0,-11 5 0,16-14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6903,'0'19'90,"0"-3"-5570,0-16 5659,0 7 1320,-15-5-1319,11 5 860,-11-7-861,15 0 451,0 8-270,0-6 3482,0 6-3662,0 0-1,0-6 181,-16 5 90,-3 1 90,0-7-1,-11 15-539,26-7 630,-42 1-450,39-2-630,-24-1-3032,31-5 3392,-15 5 90,11-7-539,-11 0 269,15 0-2879,0 0 2790,15 0-361,-11 0-179,11-7 809,-15 5 90,15-13 0,4 5 0,16-7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 8162,'-31'0'630,"6"-6"-180,25 5-180,0-5 89,0 6 1440,0 0-1619,0 6 270,0-5 0,0 11-270,0-4 0,0 5-1,0 0 1,0-6 630,0 29-630,0-18-360,0 21 270,0-14-810,0 19-809,0-17-2069,0 21 2519,0-33 1079,0-2 0,0-7 0,0-6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6543,'-19'26'1799,"4"-8"-1619,15-11 0,-16-7 180,13 8 180,-28-6-361,27 13 1,-11-14 540,0 15-360,11-14 449,-27 13-719,12-5 0,0 7-90,4-8 180,-15 7-180,22-7-810,-23 0 631,31 7-1440,0-14 1349,0 6-900,0-8 721,0 0-1081,31-8 1171,-23 6 359,53-14 0,-54 7 0,39 0 0,-42 1 0,11 8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6903,'-38'48'2339,"7"-2"-1800,31-45-179,-15 15 0,11-14-180,-11 13 0,-1-5 90,-3-1-90,0 6-180,4-5 269,-15 7-89,22-7-270,-23 5 0,16-6 180,11 1 0,-11-2 90,15-8-2968,15 0-2313,-11-8 5101,27-2 0,-12-14 0,15-3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8522,'0'-20'540,"0"5"0,0 15 449,0 0-809,-16-7-270,13 5 180,-13-6-90,16 8 90,0 0 0,-15 0 0,11 0 0,-11 8-90,15-6 0,0 5 90,0-7 0,0 8-1,0 1-89,0 1 180,0 5-180,0-5 90,0 7 0,-15 0-3482,11 0 3482,-11-8-90,15 14 90,0-11 0,0 13 0,0-1-90,0-12 270,0 11 3212,0-14-3482,0 1-3392,0 5 3482,0-13-90,15 5-90,-11 1 180,11-6-180,-15 5 180,0-7-180,15 8 3482,4-6-3392,0 6 0,-3-8 90,-16 0-90,15 0 180,-11 0-180,26 0 0,-26 0 90,11 0-90,0-8 90,-11 6-90,12-13 0,-16 13 0,0-13 0,0 13 0,0-5-90,0-1 90,0 6 0,0-21 0,0 19 0,0-18 0,0 12 0,0 0 0,0-5 0,0 13 0,0-13-3392,0 5 3392,0 1 180,0-7-1,0 7-179,0 0 0,0 1 90,0 0 90,-31-9 3212,23 6-3482,-22-12 180,30 21-90,0-14 90,-15 15 0,11-14 0,-11 13-90,15-6 0,0 8 90,0 0-180,-16 0-90,13 0 180,-28 0 0,27 8-270,-11 1-539,15 8 449,0 0 180,-15 1-90,11-1-719,-11 0 89,-1 8 1,13-6 89,-13 6 810,32-8 0,3 0 0,15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11580,'34'0'810,"-15"0"-630,-4 0-270,-15 0 90,31 0 90,-24 0 90,24 0-3752,-16 8 3572,-11-6 0,26 6 180,-10-8 0,-1 0 89,11 0-89,-11 0-90,0 0 3572,42 0-3572,-34 0 90,38 0-90,-46 0-696,11 0 516,-26 0-207,27 0 117,-27 0 270,26 0 0,-11 0 0,0 0 0,27 0-3213,-38 0 3393,22 0 127,-15 0-397,4 0 237,0 0-237,12 0-2179,-12 0 2179,15 0 2449,1-8-2539,-1 6-2179,-15-6 2269,-4 8-121,16 0 211,-24 0 2118,54 0-2208,-53 0 270,38 0-180,-27 0 3302,15 0-3392,1 0-3121,-1-7 3121,-15 5-1674,-4-5 1674,0 7-112,-11 0 22,27 0 90,-27 0-90,26 0 2643,-26 0-2553,42 0 2580,-39 0-2220,39 0-360,-27 0 0,0 0 315,-3 0 225,14 0-540,-22 0 270,22 0-180,-15 0-180,4 0 180,1 0-720,10 0-2582,-11 0 3482,15 0-1178,-14 0 998,10 0 0,-11 0-180,31-8 90,-12 6 1169,11-5-1888,-30 7 269,12 0 3393,-27 0-2943,26 0 0,-26 0 180,27 0 1177,-28 0-1357,43 0 0,-38 0 89,22 0-89,-30 0 0,31 0 0,-24 0 90,39 7-90,-27-5 0,0 6 0,12-8 90,-27 0-90,11 0 90,15 0-90,-22 7 90,53-5-90,-53 5-90,38-7 180,-27 0-180,15 0 90,-15 0 0,11 0 0,-10 0 0,-1 0 0,-4 0 0,15 0 0,-22 0 90,23 0-3482,-16 0 3392,4 0 0,0 0 0,27 0 0,-23 0 90,26 0-90,-15 0 180,1 0 3302,-1 0-3482,-15 0 0,27 0-90,-23 0 90,42 0 0,-42 0 0,7 0-90,1 0 90,-24 0 0,39 0 0,-27 0-3392,0 0 3392,-4 8 90,16-6-90,-23 6 0,37-8 0,-10 0 90,-13 0-90,24 0 0,-27 0 3392,0 0-3392,12 0-180,-12 0 0,0 0 0,-4 0 180,-15 0-2114,0 0 0,0 8 1,0 1-1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11041,'0'36'629,"0"-4"-629,0-7-5210,0 17 5390,0-4-180,0 12 1858,0 30-1768,0-27-45,0-1 0,0 1 45,0 2-84,0 4 84,0-1-180,0 2 90,0-11 1699,0-2-2238,0-37 359,0-3 270,0-7-5215,0 0 4945,0-7 180,0 5 0,0-13 0,0 5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7533,'-19'-10'449,"3"3"-179,16 7 540,0 0-450,-15 0-180,11 0-1,-11 0 451,15 7-450,0-5 180,0 13-90,0-13-91,0 13 1,0-13 450,0 29-270,15-10-180,-11 5 180,11 5-450,-15-27-659,16 19 929,3-14-714,30 0 444,-26-1-180,8-8-90,-1-23 180,-22 10 0,22-27-3087,-30 21 3178,0-13-124,-15 12 123,11-4-270,-26-1-180,-5 6-1507,12 2 877,-38 9 271,54 23 539,-24-3-91,31 21 1,-15-7-1,-4 8 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7443,'-19'0'629,"3"0"-6109,16 0 5660,-15 0 1409,11 0-1410,-11 0 1,15 0 0,0 0 860,0 7-591,0 3-179,0 7 270,15 0-2629,-11 0 2269,11-7 2359,-15 5-2000,16-6-359,3 9 720,15-1-720,0-7 179,-15-3 1,-3-7-720,-1 0 270,4 0 90,0 0-719,-4-15 359,-15-12 180,0 6 90,-30-25 90,22 33-90,-38-20 0,27 16 180,-30 0-180,26 8-809,-23 16 3751,42 5-4471,-26 35 899,26-16-359,4 26 629,19-28 450,15 11 0,1-21 0,-1 6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34 7353,'0'-19'539,"0"4"-359,0 15 720,0 0-900,0 8 0,0-7 0,0 7 90,0-8-90,0 0 90,-15 7-3482,11 3 3482,-11 0-90,15 5 90,0-6-90,0 9 90,0 22-2269,0-17 2179,0 17 2359,-16 0-2359,12-9 0,-11 25 89,15-12 1,0-8-90,0 4 90,0-13-180,0 0 3482,0-2-3212,0 7-3572,0-11 3392,0 12 0,0-24 0,0 29 90,0-30-90,0 30 0,0-36 0,0 13 3392,0-5-3122,0 7-270,0 0 90,0 0-90,0 8 90,0-6-90,0 6 0,0-1 0,0-4-3392,0 4 3482,0-14 0,0 21-90,0-26-90,0 26 180,0-22 0,0 8 0,0 9 0,0 8 0,0-5 3392,0 10-3482,0-20-180,0 6 270,0-8-180,0 1 90,0-2 0,0 2 90,0-9-180,0 7 90,0-7 0,0 8 0,0 1 0,0-2 90,0-6-90,0 13 0,0-19-3392,0 19 3392,0-6 0,0-5 90,0 18-180,0-11 180,0 23-90,0-13 90,0 26 3302,0-25-3392,0 27 0,0-28 0,0 19 0,0-27 0,0 19-90,0-21 90,0 6 0,0-8 0,0-8-90,0 7 90,0-7 0,0 16 0,0 2 90,0 14-90,0-12 90,0 34-90,0-23 90,0 27-180,0-23 180,0 6-90,0-22 0,0 27 0,0-32-90,0 32 90,0-34 0,0 27 0,0-34 0,0 16 0,0-13 90,0 2-1,0 14-89,0 1 0,0-5 180,0 26-3572,0-32 3392,0 9 0,0-17-464,0 10 464,0-4-90,0 19 90,0-28 0,0 11 0,0-14 0,0 8 3162,0 16-2983,0 11 516,0 2-605,-15 33-90,11-29-90,-11 24 90,15-38-90,-15-3 90,11-16-90,-11 8-89,15-14-1,0 12 180,0-21 0,0 21-90,0-12 270,0 29-90,0-12-90,0 14 0,0-15 89,0 5-89,0-20 180,0 18-180,0-11 90,0 8-90,0-2 0,0 15-3392,0-17 3482,0 9-270,0-17 180,0 3 0,0 0 90,0 7-90,0 0 180,0 2-180,0-1 3392,0-1-3302,0 0-90,0-6 0,0 6-90,0-8 90,0-7 0,0 5 0,0-6 90,0 1 0,0 5-180,0-5 90,0-1-270,0-1 90,0-8-1798,0 0 358,0-8 1620,0-1 0,0-16 0,0-2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7353,'0'-20'989,"0"5"-359,0 15 1709,0 0-2339,0 7 89,0-5 1,0 14 0,-15-14 0,11 6 0,-11-1 0,15 10 0,0-6 90,0 20-90,0-27 90,0 26 90,0-11 90,15 23-360,-11-13 90,11 3-1,-15-22 1,16 5 90,3-5-90,0 6 0,11-6-90,-26 5-3392,26-13 3482,-26 6 0,12-8 0,-1 0 0,-11 0 90,26 0-180,-26-8 90,11 6 90,-15-21 0,15 12 89,5-6-89,-1-14-90,11 26-90,-26-34 3212,11 35-3302,-15-26-3212,0 26 3302,0-11-179,0 7 179,0-1 0,0-1-90,0-5 90,0 13 0,0-5 3302,0 7-3482,0 0 90,0-8 90,0 6 0,-15-5 90,11 7-90,-11-8 90,0 6 0,-4-6-90,-1 1 0,5 5 0,15-6 90,-15 1-90,11 5-180,-26-5 90,26 7-180,-27 0 270,27 0 0,-26 0-360,26 0-180,-42 14-2942,39-10 2583,-24 19 351,31-21 189,0 13-2880,0 2 3239,-15 2 0,11 6 0,-11-8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9422,'-19'0'1619,"4"0"-1260,15 0 1081,0 0-1081,0 8 181,31-6-360,-24 5 0,24-7 270,-1 8-180,-22-6 359,68 13-449,-49-13-90,38 6 270,-16-8 180,35 7-361,-23-5 271,34 6-270,-72-8-450,38 0 270,-53 0 180,53 0-270,-53 0-90,22 0-359,-30 0-4858,0 0 4497,-15 0 360,11 0 181,-26 0-1081,26 0-269,-12 0 1709,1 7 0,-4-5 0,-15 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57 677 7533,'-13'13'1799,"-2"-6"-1619,-1-1 269,4 0-269,12-4 0,0 4 0,0-6 270,12 0-1,4 0-89,12-12-180,0 3 0,0-22-180,-12 9-45,16-22 0,-1-4-135,-19 7 45,19-13 0,1-1 45,-16 17 0,0-19-359,-4-13 179,-12 29 90,0-21 90,0 42 0,0-5 0,-25-2 90,19 11 90,-32-14 180,22 27-90,1-8 0,-23 11 269,32 17-3571,-19-6 3212,25 20 360,0-5 0,0 20 89,0 8-449,0 1 225,-1-11 0,2 4-1180,5 7 1,0-1 954,-5-3 0,1 0-70,10 19 0,2-4 340,1-6-540,13 4 180,-12-32 2066,-3-25-2156,-1-7-450,29-66 180,-19 20 1253,3 3 1,0-2-1883,3-13-503,-9 16-217,31-16 1349,-43 29 360,18-2 0,-13 18 0,4-1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13110,'-35'40'1529,"16"-17"-1349,4 17-360,15-15 90,-15-6 90,11 6 180,-27-8 89,28 0-628,-13 16-901,16-20-1528,0 10 1978,0-23-1258,31-8 1438,-24-1-180,24-8 451,-31 0 269,31-16 90,-9 12 0,13-11 0,-5 22 0,-26-21 0,27 18 0,-12-19 0,0 14 809,11 1-719,-26 8 90,11-6 360,-15 13 629,0-6-809,0 8 449,0 8-269,0 1 360,0 8-541,0 0 1,-15 1 270,-4 14-270,-15 12-720,15 2 360,-12-4 0,27-17-1259,-26-16 719,26 6 90,-11-13-1169,15 6 809,0-8-809,15-8 1260,4-1 269,0-16 90,42-25 0,-49 10 0,64-17 0,-69 31 449,39-7-449,-27 14 450,0 2-3212,12-6 3391,-27 19 361,11-11-91,-15 30-539,0-4 0,-15 22 90,11 1-91,-11 10 3213,-1-7-3482,-3 18 90,0-32 0,4 17-2519,-16-8 181,24-11 1708,-24 4 180,31-18-719,0-7 989,16-15 0,3-4 0,0-7 0,-4 1 0,0 8 0,4-1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26 7623,'0'-12'2518,"0"-1"-2158,0 43-180,-15-16-360,11 18 270,-11-15-90,15 1 270,-15 6-900,-4 3 360,-1 7-2428,5 16 1888,15-27 810,0 7 0,0-22 0,0 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8072,'0'-19'630,"0"4"-450,0 15 809,0 0-899,0 8 0,0 1 90,0 8-180,0 1 0,0-1 180,0 31-90,0-16-90,0 25-3302,0-15 3302,0 17-1369,0-4 1459,0 1 0,0 0-732,0 0 687,0 7 0,0 0-50,0-11-355,0 22 2529,0-47-2978,0-12 2459,0-15-2820,0-23 721,0 10 179,0-20 0,0 16-719,0-8 629,0 6 360,0-13 0,0 13 0,0-6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6813,'-19'-9'810,"4"1"-720,15 0 179,0 6 1620,0-6-1799,0 24 90,0-12 0,0 18 90,0 3-270,15-4 270,4 19-360,0-21 90,-3 6 0,-16-8 180,15 8-450,4-6 540,0 14-180,-4-14-180,1 13 180,-13-20-90,13 3 0,-16-7-90,0-6 0,0 5 90,0-22 0,0 11 0,0-19 0,0 21 0,0-13 0,0 13 0,0-5 0,0-1 0,0-2 0,0 0 90,0 3 270,0-1-271,0 7 1,15-30 90,-11 25-180,26-24 90,-26 20-90,11-15 0,1 6-90,3-13-899,0 21 359,-4-12 1,-15 21-571,0-6 1,0 8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9602,'0'80'1349,"0"-27"-1169,0 29 89,0-40-358,0-7 89,0 22 269,0-25-359,0 24 0,0-30 180,0 1-989,0 6 359,0-22 1,15 5 359,-11-24-630,12-2-3122,-16-15 3663,0 6-361,0-21-629,15-11 1259,-11 3 0,11-9 0,-15 22 0,0 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7173,'-20'-19'809,"5"3"-719,15 16 630,0 0-450,0-7 180,0 5-2133,0-6 1862,15 8 1,-11 0 270,27 0 360,3 0-2809,-11 0 1909,7 0-1337,-14 0 1517,3 0 1607,0 8-1967,-4-6 270,0 5-270,4-7 90,1 0-269,-5 8 2537,0-6-2268,-11 6 0,11-8-539,-15 0-2250,0 0 2160,0 8 3661,0-7-3481,0 7 449,-15-1 180,11-5 0,-26 6 0,26 0 0,-12 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6903,'-38'17'630,"7"-8"-450,31-1 539,0-8-539,0 8 0,0-6 2249,0 5-2160,15-7 91,-11 0-180,27 0 0,-27 0 180,11 0-180,-15 0 0,15 0 449,19 0-629,-11 0 180,23 0 0,-42 0-360,11 0 270,0 0-2519,20 0 1620,-12 0 809,7 0 0,-15 8 0,4 1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7982,'-34'0'1260,"15"0"-1080,4-7 269,15 5-269,0-6 180,0 8 1259,0 0-1529,15 0-90,4 0 180,0 0 0,-4 0-180,-15 8-3392,16-6 3662,-13 5-630,28-7-2428,3 8 2518,-11-6 270,23 6 0,-42-8 0,11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7892,'-19'26'1260,"4"0"-990,15-10 449,0 17-269,0 3 270,0 31-3753,15-27 2943,-11 15-290,11-28 649,1-1-1078,-13 0 449,13-17-1889,-16 6 2249,0-13 0,0 6 0,0-8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7533,'0'-19'1529,"15"3"630,-11 9-1440,11 5-359,1-13-180,3 13 90,15-6-180,-15 8 0,27 0-1260,-39 0 451,54 8 539,-53-6-1439,23 5 719,-31-7 900,15 8 0,4-6 0,15 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26 9152,'-31'0'629,"-7"0"-6109,35 0 5930,-9 0 1318,12 0-1318,0 0 769,12 0-409,4 0-180,12 0-271,13 0-89,-22 0 0,18 0-360,-21 0 3662,12 0-3392,1 0-180,24 0 0,-31 0 0,23-2 0,-2-2-90,-31 3-180,38-5 0,-37 0 180,3 5 90,-1-5-629,-2 6-181,-13 12-539,0-9 629,0 8-2338,-13-5 2698,10-4-359,-9-2 719,-1-2 0,10-10 0,-10 5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7353,'-15'34'2788,"11"-15"-2338,-11 4-270,15-13-540,0 6 360,0 10 90,0-7 0,0 13-1079,0-13 359,0 36 0,0-38 630,0 29 0,0-37 0,0 9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16 645 10681,'-4'-8'360,"-7"-1"-270,41-17 90,-11 7-1062,0-13 1062,-3 6-2960,-1-9 2780,4 1-2090,0 7 1820,-4-5 180,1-18-629,3-28-1,0-12 630,-4 12 451,-15 28-541,-31 26 2448,24 7-1998,-24 7 3482,16 10-3482,-4 18-90,0 1 180,4 28-1,15-16 451,0 49-540,0-31 270,0 41 89,0-19-179,30 14-270,-22-14-180,28-25 0,4-3-630,-13-1 180,38 6-1169,-46-40-90,26-46-539,-22 13 1400,27-40 0,-31 13 0,-4-9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7892,'56'-9'1799,"-1"-1"0,40-6-2698,-60 16 539,-16 0 180,11 0 90,-26 0-989,27 0 809,-28 0-1079,28 0 501,-27 8 0,11 2 0,-15 7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7623,'0'-10'629,"0"2"-269,0 1-180,0 5 0,0-5 360,0 7 809,0 30-989,0-7 89,0 42-359,0-27-225,0 16 0,0 3 225,0-8-656,5 38 1,6-2 0,8-39 0,-2 4 0,0 1-1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10141,'-38'0'1349,"7"0"-359,31 0-540,0 0 269,15 0-269,-11 0-90,27 0 0,-12 0-1,0 7-179,-4-5 810,46 6-1170,-15-8 90,38 0 180,-35 0-990,-14 0 451,-16 0 179,-4-8-3778,16-1 3149,-24-1 359,24 3-989,-31 7 1529,0-8 0,-16 6 0,-3-5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8702,'-38'-9'810,"8"2"-541,30 7 811,0 0-630,0 7-91,0 2 181,0 24-360,0-5 270,0 14-270,0-8 269,0 54-449,0-33-45,7 7 0,1-3-135,-4-17-2518,11 13 809,0-46 360,-11-16 719,11-13 810,-15-13 0,0-17 0,0-4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70 653 7533,'-16'19'539,"-3"4"-449,0-21 90,4 5 90,15 1-90,0-6 180,15 5-180,4-7 449,16-7-449,-1-3 90,31-45-360,-39 21 225,15-9 0,-5-2-225,-29 5 0,24-4 0,-1 1 90,-22 0 180,14-8 0,2-1-180,-5 1-270,0-46 270,-4 56-90,-15-6-90,-15 37 180,-4 3 0,0 14 90,-27 11-90,38 0 180,-22 31 270,30-12 0,0 31-450,0-23 584,0 10 1,0 1-135,0-7-271,0 22 1,0 0 0,0-26-135,14 11 0,2-1-45,-8-21 90,22 37 0,-30-58-270,16 10 90,3-23-449,0-23 539,-4 18 90,-15-26-3482,0 21 3482,15-7-90,-11-8 0,11 6 0,-15-6 0,0 1 0,0 4 179,0-19 3303,0 17-3302,16-17-3302,-13 27 3122,28-3 450,-27 15-270,11 0 0,-15 0 269,0 15-359,0-3 180,0 12-180,0 1 180,0 9 270,0 10-1,15 23-359,4-27-360,0 8 90,-3-31-1079,14-7 270,-22-10 179,38-33-2338,-12 3 3058,-11-51 0,38 24 0,-23-26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7:5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0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1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54 7892,'0'-15'900,"0"4"-270,0 5-450,0 4 359,0-4-89,0 0-90,0 5 1259,0-5-1259,0 18-180,0-4-1,13 12 1,2-7 90,1 0 0,-3 6-90,-13-4 90,12 10-90,4-10 0,0 4-1,-4 0-628,13 19 449,-18-18-540,30 21-449,-34-38 449,10 14 360,-13-15-1439,0 4 809,0 0-2068,0 1 2878,0 0 0,12-1 0,4-6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5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5.4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6.3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00.1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1.4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1.9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3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6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9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0 9332,'-15'0'719,"2"0"-539,13 0 1529,0 0-5601,13 0 4162,-10 0-770,9 0 770,-12 0 260,25 0-170,-18 0 269,43 0-359,-44 0 90,32 0 90,-10 0-450,-9 0 2670,31 6-2400,-44-5-1044,45 11 55,-33-10-537,23 10-3,-25-11-1170,-3 5 1530,-13-6-2249,0 0 2878,0-6-720,0 5 1736,0-11 1,0 4 0,0-5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9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7 629,0-6-539,0 13-90,0-5-90,0 8-91,0 0 181,0 16 810,0 21-271,0 28-404,0 8 0,0 3-495,0 16 269,-8-5 1,-1-4-90,5-28-2519,-12 39 1440,16-69-1080,0 7 1080,0-40-541,0-27 991,0 3-1,0-22 450,-33 1 0,25 4 0,-25-14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0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2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3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5.9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6.1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7.5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74 295 7533,'0'-29'2248,"0"2"-1798,0 9-180,0 0 90,0-1 179,0 1 181,16-9-540,-12 6 630,29-21-451,-12 19 361,15-12-720,-15 25-180,12 2 180,-29 8-180,12 16 90,-16 5-180,0 24 270,0-15 270,-33 38-270,25-33 450,-25 18-90,33-26-180,-16-1 629,-4 19-719,-17-4-180,-16 29-90,28-38-449,-8 36-361,66-44 630,-8 11-1079,28-27 720,-16-8-2070,-1 0 2789,-15 0 0,12 0 0,-13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7.75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6223,'21'8'-2609,"-5"-6"3158,-16 6 0,17-8 1,3 0-1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8.4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147 294 7533,'-41'0'-270,"9"0"989,32 0 1,-17-8 0,-3 6-271,0-14-179,3 14 270,17-14-180,0 6-1,0-9-89,0 1 90,17 0 0,3-18-180,17 14 90,0-13 89,16 9 1,-12 5-90,28-5-180,-44 15-360,7 3 270,-15 8-90,-13 25 180,12-11 360,-32 54 90,-21 7-181,13 13-269,-26-6 270,14-4-989,11-44 89,-8 34-719,33-54 179,0 19 900,17-31-4137,20 6 3507,-13-8 810,9 0 0,-17-8 0,5-2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8.7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0-269,16 0-360,-12 0-3981,29 0 4251,-29 0 679,12 0-769,-16-8 180,0-3-270,0-7 180,0 8 90,0-6 3302,0 5-3212,0 1-360,0-7 270,0 15-1200,0-6 1,0 8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14 6993,'-31'-7'1889,"6"1"-1529,25 6 1619,0 0-1800,12 6 1,4 1 360,0 13-4522,-4-6 4342,1 5 0,2-5 1129,1 10-1309,-3-7 989,12 31-989,-19-23-450,32 19 91,-35-29 179,9 3 3571,-12-17-6719,13 5 1889,-10-6-1260,10-18 2519,-1 8 0,-9-15 0,10 11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0.0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0.2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7.3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8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8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21.4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21.6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49.1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185 1 13746,'20'0'90,"-4"8"-519,-16 2 2506,0 17-831,0-7-685,0 64 33,0-27-5810,-16 41 6297,12-43 1408,-12-9-1099,16 7-1390,-17-12-191,13 53 234,-12-47-49,14 12 1,4 1-27,-2-5 290,0 5 1,0 1-422,0 2 63,0-2 1,0-1 9,0-5 95,0 13 1,0-1 3433,0-16-3524,0 0 1,0 0 116,0-4-32,0 25 90,0-29-45,0 7 0,0 0-45,0-11 44,0 12 1,0 0-45,0-16-179,0 41 179,0-52-180,0 43 180,0-34 0,0 53 90,0-25 0,0 37-90,-17-38 124,16-8 1,-2-2-3318,-13-3 3327,14 5 0,4-2-258,-2-14 214,-16 47 101,11-32-112,-11 31 115,16-25-353,0 38 114,0-40 1,0 8 0,0 3 78,0 16 11,0-28 0,0 0-146,0 27 23,0-7-117,0-25 555,0 35-360,0-55 3327,0 54-3237,0-58 0,0 50-180,0-23 180,-16 13-821,12-11 716,-13-2 350,17-10-251,-7 13 0,-2 0 70,5-12 119,-13 49-3169,17-72 2896,0 7-153,0-8 437,0 39-349,0-28 437,0 53 126,0-50-1042,0 12 461,0-27-456,0-10 179,0-8-3526,0-32 3886,0 7 0,0-28 0,0 16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13 9512,'-16'0'1079,"4"0"-899,12 0 629,0 0 1,0-6-450,0 5 0,0-5 809,25 6-629,6 0-181,1 0 91,18 0-3482,-44 0 3302,19 6 179,0-5-538,-6 5-811,34-6 450,-34 0-1818,19 0 2178,-22 0-1349,-1 0 1908,10 0-829,-9 0-2068,0 0 1348,-4 0 1080,-12 0 0,-12 0 0,-4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49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89 8072,'-41'0'1350,"8"0"-631,33 0 2250,0 0-2610,0 8 1,17 3 180,3 7-360,1-8 0,11 6-1,-11-14-89,16 6 270,16-8-360,-29 0 180,9-8-90,-17-2 180,5-33-180,-1 19 90,-20-52-180,-62 81 0,-11 13 0,24-25 0,-16 43 0,-1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0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11311,'53'0'4227,"20"0"-9168,5 8 5391,-4-6 89,-24 6 1,2 0 861,46 3-1042,-25-3 1,1 2-696,-15 0 0,-3-1 426,-1-5 0,-4 2 270,7 10-1,27-14-359,-7 6 0,0-16-449,-9-2 2184,-48 0-4433,-5-7 2143,-16 15-614,0-6 2132,-16 8-2762,-5 0 1349,1 0 450,-13 8 0,13-6 0,-17 6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1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66 8252,'-41'-10'1979,"9"2"-1619,32 8 1439,0-8-990,0 6-269,0-6 360,0 8-181,-17 16-89,-3 5-270,-1 15-90,5 9-181,16-22-1708,0 9-2402,0-30 3751,0 7 270,0-9-3148,16 0 2518,5-9-1259,32-9 630,-12-11 269,12-7 631,-16 7 718,32-14-269,-24 28-180,9-17 1709,-38 30 5461,-16 10-6000,-16 4 899,-5 48-1440,1-34-449,-13 42-270,29-46-989,-12 21 1259,16-30-1619,16 3 360,-12-16-540,29-8 449,-13-11 541,17-10 539,0 1 180,-17-7 90,-3 15 1889,-1-7-1710,-12 17 1081,29 10-811,-29 10 271,-4 25-4022,-21-13 3392,1 13-1440,4-9 1260,16-5 0,-17 6 0,-3-9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00.0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13199,'37'-10'1260,"32"2"-1080,-7 16 0,28 3-5571,-17 15 5391,-15-6-987,11-1 1166,-28-3 899,45-14-1078,-57 7-45,27-8 0,2-2 135,-25 1-45,25-4 0,2-1 45,-15 3-180,9-14 270,-22 14-900,-28-6 3078,13 8-3617,-17 8 4471,0-6-7529,-17 6 3327,13-8-449,-12 0 591,16 0 0,-16-8 0,-5-2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00.8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147 331 7263,'-40'8'719,"7"-6"-269,33 7 360,-17-9-361,-3 0 181,0 8-90,3-6-180,17 6-1,0-8-179,17 0 540,3-17-360,0 5 179,13-14-179,-12 7 0,-1 1-180,29-9 719,8-43-629,5 32-3349,7-30 3258,-48 50 510,28-8-509,-41 13-1529,25-3 539,-33 16 270,0 0 91,0 8 89,0-6 3203,0 14-3203,-17 3 180,-3-7 268,-1 12-628,-28 11-89,25-2 359,-46 11 0,13-1 450,16-20 90,-24 12-180,57-25 449,-25-2-359,16-8 810,13-8-720,-12-2 269,16-8-269,0 7 180,16 3-3662,-12 8 3392,13 0 89,-17 0 181,0 0-90,16 0 270,5 8-91,15 11 91,18 34-180,-14-2-360,-3 5-90,-4-13 2942,-29-23-3032,45 23-1529,-24-13 1619,12-1-1080,-5-13 811,-28-16-4139,13-16 3868,-17 4 469,0-15 1,0 9 0,0-1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5.3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7803,'0'-31'1169,"0"6"-719,0 25 179,0 0-4430,0 9 4070,0 1 771,0 9-860,0 7 0,0 2-180,0 9 89,0 0 1,0 8 180,0 21 0,0 13 0,0 16 0,0 5 360,0-27 1,0 2 0,0-1-601,0-2 0,0-1 0,0-9-1127,0 32 1007,-17-16 0,13-55-359,-28 1 269,27-24-720,-11-8 1380,16-10-1109,0-11 227,0-16-318,0 6 270,0-6 450,0 8 0,0 0 0,0 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5.9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332 111 7443,'0'-28'1889,"0"9"-1619,0 11 1169,0 8-1080,0 8 1,16 2-180,5 9 90,-1 7 270,13 19-360,-13-4-750,1 12 750,11-16-180,-11 16-270,16 4 270,-17-8 0,-4-14 0,-16-18 0,0-15-719,0 6 449,0-24 0,0-13 180,-16-10 749,-4-6-928,-17 0 179,16 6 90,5 2-180,-17-14 180,25 27 0,-57-44 90,56 44 0,-40-36-90,45 46 90,-12-10-90,16 24 449,0 0-89,0 8-180,0-6 540,0 6-451,0 0-179,0-6 0,0 6 270,-16 0 0,11-6-270,-11 15 1259,-33 26-1169,37-8-180,-54 18 0,46-27-540,-33 17 360,28-26-3687,-8 15 3507,33-32 360,0-8 0,33-10 0,8-11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7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1 129 10411,'0'19'540,"0"-1"-6021,0 9 5481,0-7 1198,0 31-1018,0-26-360,0 42 90,0-26 90,0 14 90,0-18 0,0-10-540,0-9 1104,0-8-1733,0 7 89,0-15 360,0-19 361,0 3 89,0-21 417,0 17-957,0-33 540,0 16 180,0-18-180,0 26 90,0 1 180,0 5 3302,0-13-3302,0 13 360,0 3-270,0 1 180,0 15 1888,0-6-1618,16 25-450,-12-5 180,29 14-180,-29-7 0,12 7-1,-16-5 181,0 22-270,17-12 270,3 30-180,17-13 90,16 24-360,-28-31 90,24 2-90,-29-24 0,1-9 90,11-2 90,-28-8 90,29-41-180,-29 23 270,13-42-3572,-17 32 3392,0-1 179,0-39 271,0-17-450,0 3-180,0 29 0,0 4 0,0 8-270,0-12 180,0 33 1,-17-5 3391,13 23-6091,-12-7 1350,16 9 1529,16 17 0,-12-5 0,13 15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0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221 148 7533,'0'-29'0,"16"2"180,-12 9-1,13 8 361,-17-15-180,0 21 180,0-21-360,0 23 89,0-6 1,0 16-90,-17 19 270,13 20-270,-45 35-270,25-21 90,-29 9-994,32-34 5,-28 26 449,41-19-539,-25 10 809,33-34-990,33-52 1080,-25 6 180,41-42 0,-45 38 0,29-12 0,-13 15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0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7533,'41'43'959,"0"-1"1,13 3-1,-10-2-599,-36 14-180,41-9-630,-28-5 270,-1-23-809,-4 6 629,-16-7 90,0-1-629,0-7-451,0-3 991,0-8 359,-16-17 0,-4-3 0,-17-17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26 8522,'-29'-14'1169,"14"2"-989,2 12 0,13 0 1799,0 0-1529,13 6-90,-10 1-180,9 0 359,1 5-269,-10-4 360,10 5-181,-13 0 451,25 18-720,-19-19 90,32 23-90,-35-26 0,22 16-180,-22-10-1530,22 9 1530,-22-15-2698,22 9 2248,-21-16-1799,8 4 1080,-12-6 786,0 0 1,13 0 0,2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1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7982,'0'20'1350,"0"-3"-1080,0-17 629,33 0-89,8 0-810,16 0 179,-4 0 1,-16 0-270,16 0 90,5 0 0,32 0 0,-13-9 0,13-1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2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9512,'0'27'989,"0"-7"-6469,0 15 5749,0-7-268,17 9 179,-13 0 156,12 0-156,1 0 0,-13 0-360,12 8 180,-16-6 818,0 14-2168,16-31 181,-11 11 90,11-31 1521,-16-2 1,-16-10 0,-5-9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3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0 184 7713,'0'-31'989,"0"-1"-539,0 30-90,0-14 89,0 14-89,17-15 180,3 7-450,1-9 539,44 1-359,-53 0 180,70 8-270,-74 1 0,25 18 0,-16-7 179,-13 39-269,12-25-90,-16 27 0,-16-25 270,-5 25-180,-16-18 0,17 26-90,4-39-90,16 4 0,-17-16-90,13 8 0,-12-6 270,16 6-3572,16 1 3482,21 1-89,-13 1 178,42 13 91,-58-12 360,41 23-360,-28-14 540,-1 13 2941,-4-13-2851,-48 5-450,23-7 179,-56-9-269,57-2 180,-58-8-450,26 0-630,-18-8 630,21 6 0,21-14 0,32 5 0,5-8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4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148 111 9242,'0'20'360,"0"-4"-271,0-16-5569,16 0 5570,4 0 1499,1 0-1229,-5 0 679,1-7-859,3-4 1439,0 1-450,-3-6 2403,-17 6-3392,0-17-180,0 15-90,-33-21-3212,-8 29 3392,0-12-1039,-8 24 1038,29-6 1,-1 14 90,-28 11-180,41-5 270,-25 21-1638,33-14 1458,0 8 2046,0-1-1326,0 51-181,0-14-404,7-14 0,3-1 45,10 9-90,33-6 980,5-40-890,17-28 0,5-11-360,-32 3 0,-2-4 0,27-14 0,-7-6 0,-13-16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6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56 7982,'-20'0'1799,"3"0"-1529,17 0 450,0 0-1,0-9 181,0-1-720,17-9 270,3 9-271,0 2-179,13 8 180,-29 0 180,13 8-360,-17-6 90,16 23-90,-12-21 0,29 21 270,-29-15 539,-4 16-719,-21-6 720,1 15-630,-13-14 1079,13 5-1259,-17-7 630,17-1-630,3 1 90,17-1 90,0-8-360,0-1 180,0-9 449,33 0-449,-25 0 180,41 0-90,-45 0 0,45 0-180,-40-9-1529,56-9 1349,-57 6-1888,41-13 898,-45 23 1260,29-15 0,-29 15 0,12-6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8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95 8252,'-20'10'1260,"4"-2"-901,-1-8 91,13 0-90,-29 8-180,29-6-180,-12 7 180,16-9 0,0 8-1,0-6 451,0 14-450,0-14 540,-16 30-271,-5-17 181,1 28-360,3-22 180,17 38-450,0-33 269,0 58 1,0-17-180,33 3-3482,-25 0 3392,25-41 0,0-3 180,-25-7-180,41-1 90,-29 0 0,1-8 180,44-1-270,-52-9 450,68 0-360,-72-9 0,56-9-1,-57-2 91,58-7-270,-58 9 360,57-17-180,-40 13-180,12-14 90,-21 18 3482,-16-9-3662,0-1 0,0-9 180,0-8 0,0 15 0,0-6-90,0 10 180,-33-19-90,9 12-90,-13-17 90,-12 12-359,8-25 359,-16 20-990,-13-16 451,13 47-1170,-17 12 899,33 12-584,5 22 0,7 7 715,21 6 1,-9 0-1,1 3 1,16 16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9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37 6633,'0'-22'5307,"0"7"-4857,0 50-90,0-12 0,0 19-181,0-13 1,0 8 180,0 8-360,0-6-270,0 22-179,0-28-181,0 10 540,0-33-1079,0-18 629,0-13-539,0-31 719,0 2 0,0-13 450,0 24 0,0-4-270,0 31 540,0-13-180,0 15 89,0-17-179,0 15 1080,0-12-900,0 21 989,0 3-989,0 3 90,0 13 89,-16-6-3211,-5 33 2762,-15-19-1433,-1 36 1253,16-46-990,-11 27 631,28-37-3059,-13 12 3238,17-16 1245,0-8-1695,0-2 1480,17 0 0,-13-15 1,12 5-1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9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111 352 7533,'-20'0'1349,"4"0"-899,16 0 179,-17 0-449,13 8 90,-29 3 719,29 15-629,-12-5 720,16 21-631,0-11 451,0 39-450,16-36-46,1 17 1,3-1-45,21-12 45,9 18 0,2-1-3618,-3-18 3034,37 14 179,-16-43-180,8-57 45,-31 24 0,0-3 90,-7-12 0,-7-4-45,4-27-270,-4-17 270,-29 24-90,12-24-2178,-16 17 2358,-33-13 0,25 14 1115,-36 17 0,-10 4-935,5 4-315,-26 10 0,-5 9 135,10 15-405,-7 42 1,3 14-46,8 17-1203,26-4 1,7 6 1652,11-9 0,11-4 0,27 23 0,5 22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2.3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74 111 7443,'-41'0'809,"9"0"-359,32 0-180,0 0 180,0-8-91,0 6-179,0-6 0,0 8 360,0-8-270,0 6 719,0-22-4381,0 20 3662,16-21-90,-12 23 540,29-15-631,-13 15 181,17-6-90,-17 8-270,-3 16 3572,-17-3-3482,0 22 90,0-15-360,-17 31 360,13-26 360,-28 34-360,11-28 180,1 14-270,-13-16 90,29-3-90,-12-15 449,16 5-179,0-14 810,0 6-720,16-8 89,4 0-359,1 0 360,-5 0-90,1 0-90,-13 0-91,28 0 91,-28 0-90,29 0-90,-29 0 90,29 0-180,-13 0 0,1 0 0,-5 0-270,-16 0-809,0 0 539,0-8-1978,0 6 1348,0-6-2608,-16 16 3778,12-6 0,-29 14 0,13-6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3.1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427 93 7533,'0'-41'1889,"0"9"-7100,0 32 5571,0 0 1229,0-9-1230,0 7-1588,0-6 1409,-16 8 0,12 0-90,-29 0 2358,29 0-1998,-29 8-270,-4 11 0,13 1-180,-25 7 4022,-4 32-3843,24-22-1695,-5 5 0,3 2 1696,10 5-1134,12 2 0,-2 2 1223,-22 13-44,28-7 0,6 2-135,-1 9-90,22 12 0,9 0-90,14-7 90,-11-12 0,2-7 0,0-30-1529,18-8 2628,-14-7-2718,30-3 809,-13-16 1658,-16-3 0,25-15 0,-25-2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40 7533,'-31'-7'1169,"6"1"-809,25 6 180,0-6-361,0 5 1800,0-5-1619,0 0-270,0 4 90,12-4 0,4 6 0,0 0 180,-4 0-1,13 0 271,-19 0-3842,32 0 3302,-22 0-270,-1 6-1079,23-4 629,-19 4 0,9-6-1169,-3 0-1259,-9 0 3058,0 0 0,9 0 0,-10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3.5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10591,'0'27'1529,"0"1"-809,0 9-1,0 25-4700,0-11 3891,0 20 242,0-24-62,0 6-900,0-6 451,0 0 269,0-10-360,0-10 0,0-74 0,0-17 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0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38 129 7533,'-21'-28'0,"5"2"-90,32 15 1079,-12-5-6109,29 14 5479,-29-14 471,13 13 340,-1-5 215,4 8-935,1-8-180,12 6 540,-29-6-361,28 8 3146,-11 0-3415,16 0 1227,-1 16-1317,-15-3 511,-5 22-511,-16-23-359,0 20 448,-16-19-89,-5 13 0,1-7 90,-29 7-90,41-14 180,-25 21-180,33-29-180,-16 38 180,12-36-360,4 26 180,4-22 0,28 0 90,-11-1 0,16-2 0,-1-5 0,-15 15 0,-5-15 180,17 7 540,-25 7-540,25-4 179,-33 23-179,0-14 270,-33 5-360,25-16 540,-58 6-540,42-14-360,-29 6 360,32-8-1170,5 0 451,16 0-361,0 0 990,0-8 0,33-2 0,8-8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3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11490,'0'19'2069,"33"24"-1709,-25-11 0,25 22 0,-17-18-1,4 10-179,1 1 225,-11 3 0,-4 4-225,-6 13 45,-15 14 0,-3 0-46,10-12 1,-21 8 0,-7 0-180,-5-4-1169,0 9 449,8-47-2698,33-43 1889,0-4 720,0-15 809,33-16 0,-25 10 0,25-19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7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8522,'-20'0'1080,"3"0"-721,17 0 7737,0 0-7737,17 9 1,-13-7 0,12 6-180,1-8 90,3 0-270,1 0 180,28 0-180,-41 0 0,41 0-810,-29 0-3032,1 0 3663,-5 0-541,0 0 0,5 0-1259,16 0 360,-17 0 630,-3 0-1530,-17 0 3367,0 0 0,0 8 0,0 2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5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16438,'41'-10'1799,"-9"1"-1440,1 9-179,-25 0-1259,41 0 449,-28 9 630,-1-7-2518,13 6 449,-13-8 1439,1 0 630,11 0 0,-11 8 0,16 2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5.5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74 121 11760,'0'10'1350,"-17"6"-631,13 3-359,-12 1 0,16 7 89,0-1 1260,16 19-1169,-12-12 899,46 18-1079,-42-30 270,57-3-540,-40-9 0,44-34 0,-44 3 44,10-15 1,-5-4-45,-22-5-180,12-5 1,-7 0 178,-29 6-538,-5-24 269,-15 48-5371,-50 13 5101,20 18 384,11 25 0,4 6 0,10 0 0,8 45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2.65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39 0 12508,'-21'17'2186,"5"12"-1166,16 34-896,0-12 84,0 7 1,0 3 128,0 15-254,-1-27 1,2 2-461,15 35 524,-12-52-1586,13 18 340,-17-42 560,0-1-1170,0-9 1156,0-9-259,0 7 278,0-15 219,0 15-735,0-14 584,0 6-407,-17-8 0,13-9 1,-12-2-1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3.1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111 184 5824,'-36'0'2518,"15"0"-2068,5 0 270,16 0-91,0 0-359,-17 0 0,13 0 0,-12 0 90,16 0 89,0 0-269,16 0 180,-12 0 629,45-8 361,9-2-991,3 0-179,9 2-3392,-17 0 3392,-12 5 82,45-5-83,-41 0-224,13 4 0,2-2 45,6-13 0,-5 6 0,0 0-89,1 1-541,7-21 270,-48 29-1079,-5-13 719,-16 17-1259,0 33 1170,-16-16 809,12 33 0,-13-21 0,17 8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4.2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9512,'0'19'629,"0"-1"-449,0 9 0,0-7 90,0 15-90,0-6 0,0 8 269,0 16-89,0 4-360,0 8 0,0-18-540,0-4-269,0-30 449,0 3 180,17-16-1349,-13-16 1259,12 3-1529,-16-38 1440,0 27 89,0-44 270,0 44-848,0-28 0,0 24 0,0-9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4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237 1 11041,'-20'8'629,"4"-6"-269,-1 15-180,-3-15 180,-1 14-90,5-6-90,16 1-180,-33 13 0,25-20-720,-25 29 630,17-21-1439,12 6 1259,-29-2-1439,45-13 1709,-7 5 0,15-16 0,-4-3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26 9152,'-31'0'629,"-7"0"-6109,35 0 5930,-9 0 1318,12 0-1318,0 0 769,12 0-409,4 0-180,12 0-271,13 0-89,-22 0 0,18 0-360,-21 0 3662,12 0-3392,1 0-180,24 0 0,-31 0 0,23-2 0,-2-2-90,-31 3-180,38-5 0,-37 0 180,3 5 90,-1-5-629,-2 6-181,-13 12-539,0-9 629,0 8-2338,-13-5 2698,10-4-359,-9-2 719,-1-2 0,10-10 0,-10 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7533,'0'-29'2518,"0"5"-2068,0 24 2159,0 0-2250,0 6 1,0 1 0,0 7 180,0 5-3573,0-4 3303,0 4-360,0 0 270,12-4-2178,4 4 2178,-1-6-270,-2 0 180,-13 6 179,0-4 1550,13 10-1819,2-10-360,1-2-1169,-4 5 810,-12-15 179,0 8 270,0-5 0,0-4 1953,0 4-5821,13-6 4138,-10 0 0,22 0 0,-9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5.3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261 38 7803,'-41'-10'1709,"8"2"-1350,33 8-179,0 0 270,0-8-270,0 5 0,0-5 90,0 8-90,-16 0-1,-5 0-89,1 8 0,3-5-180,17 13 0,-16-6 270,12 8-180,-29 17 90,13-5 450,-1 56-450,5-30 180,14 15 0,4 3-90,-2-5-1,15 13 1,3-2-90,-10-29-315,29 8 1,8-9 44,-17-34-495,23 7 0,0-5 46,-22-16-1530,69-19 1170,-85 3 989,68-29 0,-72 15 0,23-9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5.7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85 6993,'0'-29'360,"0"10"179,0 3 91,0 14-540,0-6 360,0 8 179,17-8-539,-13 6 1350,12 10-721,-16 20-539,0 3 630,0 29-361,0 13-449,16-7 0,1-3 0,-9-2 0,25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2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37 185 7173,'-20'-39'3058,"4"12"-2878,16 11 180,0 14 0,16-14-180,4 5 179,1 1 1,12-7-90,-29 7 450,45-8-630,-25 8 269,30 1-359,-34 9 90,13 0-180,-29 0-180,28 9 181,-27 1-91,11 17 180,-16-7 180,-33 23 89,25-21 91,-41 21-270,45-30 90,-29 20-90,13-29-90,-1 21 90,5-15-360,16 0 270,0-2 180,33-8-180,-9 8 180,29-6-90,0 23-3302,-12-13 3482,-4 14-1,-4-7-179,-13-1 0,1 1 0,-5-1 360,-16 9 0,0 1-180,-16 9-180,-5-17 359,-15 13-269,-1-20 3302,0 5-4112,16-10 181,-11-8-901,28 0-1888,-13-8 1709,17 6-540,0-14 2069,0 5 0,0-7 0,0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5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8612,'-21'-20'990,"5"4"-541,16 16 541,0 0-451,16 0 451,-11 0-91,11 16-539,0 4 0,5 9 270,-1 22-451,-4-19-2941,1 54 2942,-13-32-387,5 24 1,-2 5 386,-7 1-281,-5 15 1,-6-1 100,-10-21-540,4-13 1,-2-7-450,-2-24 843,5-9-1203,16-34 1882,0-9-1073,0-7 747,0-3 1,33-8-1,7 1 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9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0 10141,'-21'0'2429,"5"0"-1440,16 0-89,0 0-540,16 0-1,-12 0-89,13 0 0,15 0 270,-7 0-91,28 0-269,-33 0-539,13 0 269,-12 0 180,-1 0-1799,29 0 1529,-41 0-2789,41 0 1440,-44 0 630,11 0 539,-16 0-719,0 8 539,0-6 90,0 6-180,0-8 271,-16 17 359,-21-5 0,12 23 0,-8-6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8972,'32'31'6206,"-23"-7"-5936,23-24 90,-15 0-180,3 0-450,0 0-899,30 9 719,-42-7-2608,57 7 2210,-40-9 0,28 8 0,-16 2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6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0 7713,'-21'0'629,"5"0"91,16 0 809,0 17-989,0 3-181,0 9 451,0 31-450,0-17 89,0 15 1,0 4-270,0 6-405,-2-3 0,4-2 315,14-10-989,-12 25 719,13-55-2608,-17-15 2338,16-28-1439,5-50 1529,-1 25-270,-4-25 630,-16 9 0,0 10 0,0-20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90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19 8072,'56'-5'3778,"-1"0"0,23-3-3418,-9 8-540,-32 0 180,0 8-360,0-6-3981,-1 6 4431,-15-8-130,12 0-410,-13 8-1529,0 3 1170,-3-1-541,-17 14 901,0-11 872,0 21-423,0-22 0,0 13 0,0-14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8.1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7713,'-21'0'359,"5"0"541,16 0-360,-17 8-91,13-6-89,-12 6-360,64 1 0,50-1 0,-15-1 0,-9 8 0,9-4 0,0 1 0,0-1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54.8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589 0 8432,'0'21'1529,"-16"3"-6829,-4-13 6019,-1 7 1230,-11 17-1769,11-5-28,-16 15 388,-16 8-271,12-4 361,-8 12 0,-4-1 2322,-13-7-2952,12 8 0,2-5-180,11-32-719,9 11 1866,32-27-1327,0-8-719,0 0-1170,32-16 1799,-24 12-629,25-21 1079,-17 15 0,5-8 0,16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28 7263,'-16'-8'719,"4"2"-269,12 6 0,-13 0-90,10 0 0,-10 0-91,13 0 2340,0 0-2429,13 0 0,-10 0 179,10 0 91,-13 0-270,12 0 0,4 0 0,0 0 1169,21 0-1169,-30 0 180,55 6-360,-52-5-720,52 6 270,-55-7 361,18 0-1,-13 0-1799,4 0 989,0 0-2068,9-7 1799,-22 6 1169,10-5 0,-1 0 0,4-1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55.2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663 1 11850,'-36'8'810,"15"2"89,-44 41-5840,20 0 5031,0-15 0,0 2 1679,-12 25-1454,6-20 0,-1 2-136,19-6 1,1 2 115,-23 14 0,4-2-295,10 7-989,8-10 269,49-56 720,5 2 0,32-39 0,4 4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4.1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1007 7533,'0'21'719,"-17"3"-269,13-13 270,-28-1-451,27 6 181,-11-6-90,16 0 0,0-2 0,0 1 539,0-7-4111,0-10 3482,0-4 90,0-23-180,0 6-1,0 0 91,0-22 0,0 11-270,0-16 180,0-38-180,0 45 0,16-1 0,1-2 90,-9-14 45,40 13 0,2-2-135,-33-19 90,36 12 0,8 6 0,-16 11 224,30-8 1,5 4-45,-6 12 1611,12 4 1,-4 7-1612,-33 15 45,26 8 0,1 6-135,-23 8 0,10 0 0,-7 4-1,-31 6-268,24 13 268,-45 3-269,12 2 1,-16-2 89,16 14-90,-11-26 90,27 25 0,-28-29-270,13 6-270,-17-9 180,0-8 529,0-2-1429,0-8 1170,0-8-449,0 6 179,0-6-1169,0 8 809,0-8-809,0 6 1191,0-6 1,0 0 0,0-3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4.8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406 38 8522,'0'-21'900,"0"5"-181,0 16 630,0 0-899,-17 0-270,13 0-3392,-12 8 3572,16-6-504,0 14 144,0-6 180,0 9 360,0 32-360,0-24 0,0 49-180,0-52 540,-16 60-361,-5-47 2739,1 40-3008,3-46-180,17 12 888,0-31-888,0 4 450,0-16-90,0 0-90,0-8 0,0 6 0,0-6 90,0 0-90,0 6 0,-16-6 270,12 0 449,-29-3-3571,-4-23 3122,13 11-1899,-25-20 2078,28 23-89,-16-7 360,1-7-2300,15 20 1580,5-11-39,16 17-4909,0 5 6578,16 3-1630,-12 11 0,13 7 0,-17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9422,'0'-22'1439,"0"5"-900,0 11-179,0 4 2159,0-3-6501,0 17 4342,0-4 103,12 12 76,-9-7-179,22 0 1079,-9 24-1259,0-12-360,9 13-1747,-22-7 2106,22-15 1839,-22 15-2917,35-10 36,-32-1-396,19-7-1189,-25-7 1413,0-6 1,0-11-1,0-4 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1 113 7533,'0'-21'809,"0"-3"-449,0 22 360,0-6-361,0 0 901,0 6-91,0 18-719,0-2-270,0 29 539,0 10-359,0-2 0,0 5 0,0 1-3572,0 8 3391,0 23-269,0-27 1,0-20-631,0 12-809,0-57 1259,0-18-90,0-52 180,0 15 90,0-2-90,0 24 4022,0-33-3752,0 34-90,0-40 0,0 53 810,0-12-361,16 25 271,4 18-450,1 5 539,12 62-449,-13-28 90,-2 16 0,1 3-91,18 16-269,-19-23 0,0-1 90,19 9-90,-16-6 0,11-32 90,-28-19-90,13-12 270,-17-49-360,0 16 0,0-34 90,0 14-135,0 0 0,0-5-225,0-34-135,0 26 0,0 3-44,0-2-1080,0-11 1259,0 45-3508,0-10 3778,0 41 0,0 4 0,0 16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37 111 6993,'0'-21'1349,"0"5"-359,0 8-631,0 6 1440,0-6-1439,0 24-90,0-4 360,0 23-181,0-6 91,0 8 0,0 32-180,0-16-136,0 11 1,0 1-45,0 3-360,0-15 0,0-2 180,0-4-179,0-10-1,0-11-1080,0-32 541,0-6-540,-16-66 719,12 7 405,-5 20 0,1 1-45,8-15-90,0 11 450,0 10-855,0 5 855,0-23 899,0 22-899,0 3 630,0 21-630,0 16 89,0 0 1,0 8-180,0 2 1305,33 24-945,-25 22-180,41 3-270,-28 4 0,-1-34 0,-3-4 90,-17-23-90,16 14-90,-12-14 90,29 6 0,-13-16-90,1-27-90,11-5 90,-11-24 0,-1 25-90,-3-20 90,-17 34 0,0-26 90,0 31-90,0-15 270,0 23 180,0-5-90,0 17 449,0 0-449,0 8 720,0 27-631,0-10 721,0 59-361,16-31-179,-12 45-270,12-39-270,-6 8 0,-3 1-180,-3-4 180,5-10 0,-2-4-1259,-7-24 359,0-9-360,0-15 1,-16-18 0,-5-14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37 8432,'0'-20'900,"0"3"-720,0 17 449,0 0-359,0 8 90,0 3-180,0 7 180,16 9-181,-12 1 1,13 9 0,-17 8 360,0 27-2013,0-11 1517,0-5 1,0 0-2709,0 8 2394,0 16-809,0-3-900,16-40 990,-12-2-451,13-56 811,-17-17 629,0-8 0,0 2 0,0-4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1 147 7623,'0'-48'899,"0"13"-719,0 19 180,0 5 0,0 1-1,0-6-179,0 14 0,16-6 1889,38 8-1619,-26 0 89,54 8-359,-74-6-629,41 14 179,-45-6-180,45 9 360,-40-9-1349,40 6 539,-45-14-2428,28 6 2879,-27-8 269,-5 0-668,-5 9 0,-27-7 0,11 6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1 7533,'-17'20'899,"13"4"1,-29-14-451,29 1-89,-12 5-90,16-14 0,0 6 1079,16 9-809,5-13 539,32 20-1079,16-16 0,1-5 0,-9-1 0,-3-4 0,-1 1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12030,'0'29'1080,"0"5"-181,0 28-449,0-9-90,0 34-136,0-13 1,0 0-585,0 20 270,0-21 1,0-7 89,0-21-990,0-26-1169,0-11 720,0-33 1079,0 2-1888,-16-62 2248,11 29 0,-27-32 0,11 33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12120,'41'-10'1529,"8"2"-989,-45 8-180,28 0 89,-11 0-269,-1 0 1349,29 0-1169,-8 0 1079,49 0-1079,-45 0-450,37 0 0,-57 0-2609,25 0 1,2 0 1259,-19 0-1169,48 0 2608,-60 0 0,-1 0 0,-3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67 13739,'13'-15'1259,"-10"4"-629,35 11-450,-32 0 90,44 0 0,-31 0-90,22 0-360,-13-6-810,13 4 361,3-10-990,0 5-1260,9 0 492,-34 1 1757,6 6-629,-25 0 339,0 6 920,-13 1 0,-2 6 0,-14 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8612,'-17'11'2339,"13"-2"-1890,-12-9 811,16 0 449,0 0-1349,16 0 359,-12 0-359,13 0 0,15 0-90,-23 0-1,23 0 91,1 0 90,8 0-450,0 0-270,8-9-2942,-29 7 3392,17-7-3958,0 1 1529,-17 6-1098,-3-6 2717,-17 8 270,0 8-90,0-6 1017,0 15 0,-17-7 0,-3 9 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8162,'32'52'9830,"-23"-11"-15066,40-41 5236,-29 0 124,1 0-34,28 0 560,-25-8-740,29 5 90,-16-5-1892,-16 8 1892,-5 0 0,17 8 0,8 3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10231,'16'19'1349,"-12"-9"-899,45-2-270,-24-8 180,28 0-630,-16 0 270,-17 0-989,29 0 899,-41 0-1080,41 8 271,-28-6-900,-1 7 1439,-3-9-360,-17 0 630,0 0 0,0-9 0,0-1 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7533,'-41'8'719,"8"-6"-539,33 6 3868,0-8-3778,17 0-90,3 0 0,1 0-1,-5 0 1,0 0 0,-12 0-180,45 0 90,-40 0-809,23 0 719,1 0-2699,-25 0 2699,58 8 0,-58-6 0,25 6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38 8432,'0'-21'540,"0"4"-180,0 17 89,0 0-179,0 8-90,0-6 90,0 23-90,0-13 180,0 23-180,0 2-1,0 26-268,0-4 268,0 0 1,0 3-355,0 30-50,0-28 0,0-1-135,0 21-989,0-29 989,0-36 180,0-22 180,33-72 0,-25 18 0,9 4 0,-1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56 7533,'-20'-10'0,"4"1"0,16 9 0,0 0 0,16 0 0,-12 0 0,12-8 2069,1 6 89,3-5-988,1 7-1,28-9-899,-41 7 0,57-7-1710,-40 9-2581,12 0 3571,-21 0 360,0 0-1349,5 0-270,-1 0 719,-3 0-898,-17 9 1708,0 1 180,-17 9 0,-3-1 0,-17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7892,'-20'10'1080,"4"-2"-720,16-8 179,0 0 181,0 8-270,0-6 449,0 7-449,16-9 270,-12 0-541,29 0-808,-13 0 269,17 0-1349,33 0 1709,-25 0 0,24 0 0,-32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37 581 7533,'-20'19'180,"3"-9"359,17-2-269,0-8 90,0 8-270,0-6 450,0 6-181,0-8 91,33 0-90,8-16-630,0 4 180,8-14-360,-12-10 450,4 14-180,-5-21 1,-3 15-811,-29-42 810,13 25-270,-17-49 361,0 59 178,-33-40 1,8 50-90,-28-26-90,16 31 450,1-7-90,15 17 540,-12 10-540,29 10-91,-12 17 811,16 18-136,0 6 1,0 4-585,0 23 134,16-6 1,1 1-135,-9 15-90,25-37 0,-1 0 180,-24 22-46,31-39 1,4-6-135,-14 3-899,40-5 359,-32-26-1619,0-26 990,0-5-1,0-39 142,0 3 0,-1-17 0,1 2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40 8252,'-16'-15'540,"3"4"449,13 11 91,0-6-720,0 4 2518,0-4-2338,0 18-3123,13-3 2763,3 10 270,-1-6 269,-2 6-359,-13 2 0,12 6-360,-8-1-720,21 0 361,-10 1 2042,1-7-2583,-3 0-3867,-13-7 4317,12-6-1079,-9-1 719,10-6 810,-13 0 0,12 0 0,4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7 629,0-6-539,0 13-90,0-5-90,0 8-91,0 0 181,0 16 810,0 21-271,0 28-404,0 8 0,0 3-495,0 16 269,-8-5 1,-1-4-90,5-28-2519,-12 39 1440,16-69-1080,0 7 1080,0-40-541,0-27 991,0 3-1,0-22 450,-33 1 0,25 4 0,-25-14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6223,'21'8'-2609,"-5"-6"3158,-16 6 0,17-8 1,3 0-1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0-269,16 0-360,-12 0-3981,29 0 4251,-29 0 679,12 0-769,-16-8 180,0-3-270,0-7 180,0 8 90,0-6 3302,0 5-3212,0 1-360,0-7 270,0 15-1200,0-6 1,0 8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 12210,'0'8'1709,"0"-2"-809,0-6-361,12 0-179,4 0 0,-1 0 0,23 0-91,-19-6-89,22 4 0,-13-4-3688,38 0 3508,-28 5 270,27-5-1529,-11 0-2609,-32 5 3868,15-5 0,-37 6 0,0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3.4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0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53 7173,'-16'-13'630,"-9"6"-181,22 1 271,-10 0 89,13 5-449,0-6-180,0 2 720,0 3 1078,0-4-1708,13 12-90,-10-4 0,9 10 0,-12-11 180,13 17-90,3-9 269,-1 22-359,-2-15 360,12 26-360,-19-24-990,19 19 361,-12-23 269,-10 6-3302,22-7 3392,-22-6 0,10 5-1169,-13-11 1259,12 11 0,-8-10 0,8 4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5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 13020,'12'-7'1799,"29"7"-1440,-19 2-179,28 9-360,-34-9 180,12 3-899,25 2-3123,-18-6 1863,6 5 271,-4-6 268,-30 0-268,18-6 1888,-25-1 0,0-7 0,0 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27 8342,'-15'-7'990,"2"-5"-541,13 11 1081,0-5-5512,0 17 4791,0-2 501,0 11-951,13-7-89,-10 0 1259,22 18-989,3-1-90,-9 9 269,19 0 3123,-10 0-3842,-9-9-629,6 1 359,-25-24 270,12-1-3392,-9-6 1503,23 0 989,-23 0 900,9-6 0,-12-1 0,0-7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0.4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4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40 7083,'-15'-15'809,"2"4"91,13 5-540,0 4 359,0-4-359,0 18-180,0 3 270,0 11 269,0 19-539,0-15-3871,0 20 4051,0-10 784,0 25-874,0 10-90,0-32 0,0 1-450,0 5 0,0-1 180,0 17-2340,0-7 2520,0-34-1439,0-10 809,0-7 942,0-7-851,13-7-1067,-10-13 1066,9 0 3033,1-7-2583,-10 7 0,10-5 0,-13 4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6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8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4.2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1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2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2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3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3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3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3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54 7892,'0'-15'900,"0"4"-270,0 5-450,0 4 359,0-4-89,0 0-90,0 5 1259,0-5-1259,0 18-180,0-4-1,13 12 1,2-7 90,1 0 0,-3 6-90,-13-4 90,12 10-90,4-10 0,0 4-1,-4 0-628,13 19 449,-18-18-540,30 21-449,-34-38 449,10 14 360,-13-15-1439,0 4 809,0 0-2068,0 1 2878,0 0 0,12-1 0,4-6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85 147 6723,'-15'-21'1080,"2"8"-541,13 1-179,0 10-90,0-10 90,0 5-1,0-6 91,0 5 180,25-9-450,-18 8 359,18-4-359,-13 1 0,4 11 0,0-5 270,9 6-270,-22 0 270,35 6-361,-20 7 91,23 2-180,-25 4 90,-4 0 90,-12-4-90,13 21 0,-10-18 0,-3 25 0,-3-21 90,-35 22-180,7-15 0,0-2 90,-7-15 180,10-12-270,-4 0-90,-21-6 180,22-7-360,2 4-1979,17-15 0,12 15 1401,0-4 0,0 1 0,0 5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6.81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7.388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5.841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089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266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723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8.9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9.7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7.5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7.9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2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87 7623,'38'-39'3777,"-8"1"-3597,-30 36 180,0-5 90,0 7 1169,0 0-1439,0 7 180,0-5-180,0 13-1,-15 2 451,-4 18-450,0 1 0,4 6 180,-16 8-90,24-12-450,-39 34 90,42-39-990,-26 29 541,26-41-2610,-12 12 2790,16-23-1081,0-3 1081,0-22-1170,0-12 899,0-2-180,0-3 810,16-8 0,3 10 0,15-20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8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9.37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40.1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42.17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2.7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37 10762,'0'-20'9152,"0"3"-6011,0 17-4933,0 0 160,0 8 3534,0-6-672,0 15-4559,0-7 5482,0 17-1383,0 10-770,0 9 2063,0 51-63,0-32-1955,0 11 0,0 1-45,0-7 90,0-13 0,0-2 0,0-8 2725,0 7-2545,0 9-1704,1 6 0,-2 3 1555,-16 20-93,18-9 0,-6-5 208,-28-24-454,29 20 1,4 3 214,-16-3 48,14-4 0,4-1-82,-2-4 54,0 15 268,0-29-251,0 43-38,0-49 169,0 25-72,0-34-138,0 18 0,0 3 82,0 14-1171,0-8 0,0-3 1134,0-4 90,0 5 0,0-28 0,0 16 0,0 2 2178,0-10-2268,0 15 0,0-2 0,0-19 90,0 41 3302,0-36-3302,0 24-90,0-17 630,0 31-541,0-34-3031,0 50 2942,0-42 360,-16 28-215,11-32 213,-3 4 0,0-1-129,8-2-319,0 3 0,0-2 90,0-9 135,0 13 0,0 3-225,0-6 14,-8 2 0,0-4-65,4-26-1653,-13 9 3868,17-30-4323,0-43 1401,0 13 0,0-50 0,0 31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4.2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74 221 9053,'-21'0'0,"5"0"0,0 0 0,12 0 0,-13 8 2146,17-6 895,0 6-851,0 0 323,0-6 360,17 15-1621,-13-7 1095,45 25-1457,-41-13 501,57 13-2771,-40-24-339,28-3-289,-16-24 626,0 3 1183,-17-22-3228,-3-9 4774,-17 2-1048,0-27 1261,0 36-2559,-33-43 2526,8 58-4059,-44-23 1592,44 49 868,-24 19 1,45 3 0,-12 16-1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4.7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0 10312,'-41'0'990,"8"8"309,33-6 2930,0 6-811,33-8-4309,-25 0 627,41 8 195,-12-6 611,20 6-3909,0-8 3161,-4 0-3226,33-8 1879,-37 6 1423,18-2 0,1 0 399,-2 4-473,10 0 1,3 0 201,7 0 612,-23 0 1,-3 0-791,-3 0 747,-20 0-1527,-21 0 320,-32 0-79,-5 0 909,-15 0 1,-1 8-1,0 2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0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56 9053,'0'-21'9830,"0"4"-6288,0 9-1747,0 6-305,0-6-466,0 8-2175,0 0-3738,-16 17 6524,12-5-1146,-29 15-1542,29-9 822,-29 0-908,29-8 91,-12 15 2095,16-13 4127,0 7-7085,0-11 2139,0-8-3757,32 0 996,-7-8 2465,12 6 0,12-23 1,-8 5-1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23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0 11662,'0'57'9830,"0"-12"-11590,0-11 3376,0-13 384,-16 14-2057,11-6 707,-11-1-3718,0-9 3624,12-3-2723,-13-14-677,34 7 2722,-13-9-287,28 0 1,-27-9 0,11-1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39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1 11752,'20'16'4658,"-20"12"340,-4 2-2082,-12 14-3213,16-8-1157,-17 4 1513,13 4 0,-29-15 1,13-2-1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3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9062,'-19'-18'1259,"4"3"-989,15 7 90,0 6 0,0-6-181,0 8 1261,0 0-1171,15 0-89,-11 0 0,11 0 270,-15 0-90,0 8 359,16 9-539,3 2 630,15 44-630,-15-29-180,-4 31 90,1-38 0,3 36-180,0-36-450,11 58-719,-26-67 629,11 27-3122,-15-43 3482,0 5-899,0-7-360,0 0 450,0-7 449,-15-2 270,11-1-90,-11-5 270,15 13-629,0-14 3122,0 7-2313,-15 0 0,11-6 0,-11 5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6.4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38 103 9053,'0'-28'9511,"0"1"-6280,-17 17-4912,13-6 2754,-12 13-2787,16-5 3406,0 8-2554,0 0 1761,0 24-539,0-9 809,16 69-3044,-12-53 2235,13 36 1671,15-48-3550,-7-1 2164,28-8-1158,-32-18-1001,-5-13 526,-16-32 4691,0 13-3941,0-22 534,-33 32-272,25-5 663,-57 16-1373,40 9 876,-12 34 1,21 1 0,16 28-1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6.83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111 103 8423,'-41'0'1260,"8"0"-900,33 0-1,0 0 181,0 8 2690,0 2-819,0 1-244,0 13 706,0 5-540,0 1-1,16 5-613,5-17-928,-1-7-2559,13 5 419,-13-14-4264,17 6 3608,0-8-148,-16-8 335,-5-43 2402,-16 14 598,0-49 587,-33 46-1701,-8-14 1014,0 34 1621,-24 11-2551,57 20 0,-41 15 0,28 3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7.4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0 9413,'-21'0'1169,"-12"8"221,29 27 3397,-12 22-2274,16 11-656,0 11-543,0-13-905,8 13 0,0 5 828,-6-32 1,0 1-308,7 37 1,-1 2-7,-7-28 1,-2-1-919,-7 13 0,-1-3 194,8-20 1,-2-4-1738,-13 27 135,16-86 948,0-11 485,0-14 1,0 7 0,0-8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8.0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11662,'16'10'2779,"5"-2"-2495,-1-8-330,29 0 18,-24 0 10,28 0 56,-16-8 385,0 6-267,19 1 1,6 2-504,28 1 223,-26 6 1,-1 0-616,23-6 609,-12 15 285,3-15-103,-23 2 0,-1 0-610,8-4 605,9 0-215,-50-8 431,13 6-264,-29-6 2206,12 8-2270,-16 0-1209,-16 0 1488,12 0 0,-13 8 0,17 2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8.95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332 0 10510,'-20'11'4027,"-13"30"-960,29-17 231,-29 29-2547,29-24 721,-12-3-1120,-1 1-52,13-6 1957,-12 13-1012,16-13-749,0 5-1017,0-15 824,16-3-2327,-12-8 4,45 0 346,-41 0-492,42 0 319,-46 0 57,12 0-180,-16 8 2780,0 2 1462,0 8 148,-16 9-554,-5 1-601,-5 24 0,-1 7 688,-14 21-988,13-17 1,3-1-2506,5-7 1116,3-20-48,17-17 202,0 1-1895,17-9 836,-13-2 703,12-16-783,17-10 2389,-25 5-1434,41-12-733,-45 23-181,12-6 3302,-16 8-2145,0 24 943,0-9 1076,0 36-312,0-20-349,-16 47 602,-4-17-304,-17 4-395,16-22 796,5 0-2192,16-27 166,0 25 90,0-38-180,0 5 91,0-8-2048,0 0 396,16 0-15,-12 0-137,13 0 13,-1 8 226,-12 2 1649,13 17-452,-50 18 2810,25 28 428,-58-3-1609,54-5 0,0-1 1107,-41-5-538,32 35-1539,5-65-446,48-11 1,-7-18-1,28-10 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05.64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700 0 14176,'0'20'3410,"0"5"-2453,-17-15-294,-3 9 428,-1-1-37,-44 50-725,26-30 0,0 3-110,-1 7 0,-2 0-418,-10-3 0,2-2 330,-7 37 268,-17-18-253,37-10 0,1 0-51,-22 1-532,22 8 544,19-42-745,17-11 347,0-8-721,17 0-768,-13-8 1895,45-35 0,-25 16 0,29-23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06.1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794 56 12387,'0'-21'2171,"0"-4"-7078,0 23 5374,0-6 1618,0 8-1429,0 0-47,0 8-187,0-6 143,0 14-25,-33 3 2872,25 10-2917,-41-1-370,29 8-1199,-17-8 1814,17 9-204,-30 0-67,-8 31 0,-6 7-162,18-36 1,-2 2-938,-15 26 0,-5 12 0,11-13 807,-9 4-91,20-15 1,6-8-534,20-26 2029,20-13-2153,20-10-791,17-23 1303,0 13 1,0-23 0,-1 6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42.7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74 626 7533,'-41'8'0,"8"-6"539,33 6 1170,17-24-1439,3-4-90,33-16 270,-28-2-360,40 2 360,-8-42-181,21 31-179,-14-12 0,-5-1 90,-10 13-1587,10-1 1,-4 2 1406,-26 14-629,41-11 269,-50 24 270,-4 9-90,-16 1-1709,0 9 1619,0 0 270,-16 25 0,-4-2 0,-17 22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43.1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37 681 7173,'-20'0'2608,"3"0"-2158,17-8 0,0 6-180,0-14 179,17 14-89,-13-14 540,61-27-540,-36 8 89,28-15 1,4-2-3662,-12 5 3302,3 4 0,-1 0 90,-10-4-90,28 0 90,-12-15-540,17 13 90,-17 2-4138,13 12 4408,-46 25 0,9-6 0,-33 5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3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0 7533,'-19'17'1619,"4"1"-1439,15-9 0,0-1-1,-16-8 91,13 0-90,-13 0 0,16 0 989,0 0-989,16 0 0,-13 0 0,13 0 0,-16 0 0,15 0-2159,4 0 900,0-8 7645,12 6-5487,-12-5 271,15 7-3059,-15 0 629,27 0-719,-39-8 1799,24 6 0,0-5 0,7 7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4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6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7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6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7533,'19'-19'1889,"-4"4"-1530,-15 7 91,0 6-270,0-6 180,0 8 1709,0 0-1710,0 8-179,0 2 0,0 15 270,0 1-3572,0 9 3212,0-1 180,0 8 269,0 33-988,0-16-1,0-2 0,0-2-2358,0-11 1909,0 11 2627,0-40-4156,0-13 1618,0-2-1169,0-24 1979,0-5 0,0-13 0,0 8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8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9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7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1 207 9691,'0'-29'990,"0"-1"-6471,0 28 5841,0-13 1499,0 13-1409,15-13 1039,4 5-1309,0-7 269,12 8-89,-27-7-180,11 14 720,15-21 2671,-7 20-3121,27-20-180,-16 21 90,16-6-270,-27 8 0,38 15-180,-54-11 90,24 34-90,-31-24 90,0 18-90,-15-15 0,-5 16 90,-14-12 0,15 19 90,-11-21-180,10 13 180,1-5-90,-26 7 0,37-6 450,-38-4-181,27-14 1,0-10 0,4-2-90,45-29-270,-22 26 180,38-26 90,-27 29-270,30-13 180,-26 13 90,23-6-90,-42 16 180,42 2-90,-39 6-91,24 2 91,-16 6 90,-11 26-90,11-17 0,-30 29-90,11-33 0,-26 5-90,-5 6 180,-3-18-270,-12 10 0,1-15 0,11-8 0,-12-16-90,16 3-270,0-19-179,-1-1-1080,16 2 809,4-3-2608,15 17 2069,15 1 719,-11 5 720,26-5 0,-10 7 0,14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1 113 7533,'0'-21'809,"0"-3"-449,0 22 360,0-6-361,0 0 901,0 6-91,0 18-719,0-2-270,0 29 539,0 10-359,0-2 0,0 5 0,0 1-3572,0 8 3391,0 23-269,0-27 1,0-20-631,0 12-809,0-57 1259,0-18-90,0-52 180,0 15 90,0-2-90,0 24 4022,0-33-3752,0 34-90,0-40 0,0 53 810,0-12-361,16 25 271,4 18-450,1 5 539,12 62-449,-13-28 90,-2 16 0,1 3-91,18 16-269,-19-23 0,0-1 90,19 9-90,-16-6 0,11-32 90,-28-19-90,13-12 270,-17-49-360,0 16 0,0-34 90,0 14-135,0 0 0,0-5-225,0-34-135,0 26 0,0 3-44,0-2-1080,0-11 1259,0 45-3508,0-10 3778,0 41 0,0 4 0,0 16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37 111 6993,'0'-21'1349,"0"5"-359,0 8-631,0 6 1440,0-6-1439,0 24-90,0-4 360,0 23-181,0-6 91,0 8 0,0 32-180,0-16-136,0 11 1,0 1-45,0 3-360,0-15 0,0-2 180,0-4-179,0-10-1,0-11-1080,0-32 541,0-6-540,-16-66 719,12 7 405,-5 20 0,1 1-45,8-15-90,0 11 450,0 10-855,0 5 855,0-23 899,0 22-899,0 3 630,0 21-630,0 16 89,0 0 1,0 8-180,0 2 1305,33 24-945,-25 22-180,41 3-270,-28 4 0,-1-34 0,-3-4 90,-17-23-90,16 14-90,-12-14 90,29 6 0,-13-16-90,1-27-90,11-5 90,-11-24 0,-1 25-90,-3-20 90,-17 34 0,0-26 90,0 31-90,0-15 270,0 23 180,0-5-90,0 17 449,0 0-449,0 8 720,0 27-631,0-10 721,0 59-361,16-31-179,-12 45-270,12-39-270,-6 8 0,-3 1-180,-3-4 180,5-10 0,-2-4-1259,-7-24 359,0-9-360,0-15 1,-16-18 0,-5-14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2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37 8432,'0'-20'900,"0"3"-720,0 17 449,0 0-359,0 8 90,0 3-180,0 7 180,16 9-181,-12 1 1,13 9 0,-17 8 360,0 27-2013,0-11 1517,0-5 1,0 0-2709,0 8 2394,0 16-809,0-3-900,16-40 990,-12-2-451,13-56 811,-17-17 629,0-8 0,0 2 0,0-4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1 147 7623,'0'-48'899,"0"13"-719,0 19 180,0 5 0,0 1-1,0-6-179,0 14 0,16-6 1889,38 8-1619,-26 0 89,54 8-359,-74-6-629,41 14 179,-45-6-180,45 9 360,-40-9-1349,40 6 539,-45-14-2428,28 6 2879,-27-8 269,-5 0-668,-5 9 0,-27-7 0,11 6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1 7533,'-17'20'899,"13"4"1,-29-14-451,29 1-89,-12 5-90,16-14 0,0 6 1079,16 9-809,5-13 539,32 20-1079,16-16 0,1-5 0,-9-1 0,-3-4 0,-1 1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12030,'0'29'1080,"0"5"-181,0 28-449,0-9-90,0 34-136,0-13 1,0 0-585,0 20 270,0-21 1,0-7 89,0-21-990,0-26-1169,0-11 720,0-33 1079,0 2-1888,-16-62 2248,11 29 0,-27-32 0,11 33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12120,'41'-10'1529,"8"2"-989,-45 8-180,28 0 89,-11 0-269,-1 0 1349,29 0-1169,-8 0 1079,49 0-1079,-45 0-450,37 0 0,-57 0-2609,25 0 1,2 0 1259,-19 0-1169,48 0 2608,-60 0 0,-1 0 0,-3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8612,'-17'11'2339,"13"-2"-1890,-12-9 811,16 0 449,0 0-1349,16 0 359,-12 0-359,13 0 0,15 0-90,-23 0-1,23 0 91,1 0 90,8 0-450,0 0-270,8-9-2942,-29 7 3392,17-7-3958,0 1 1529,-17 6-1098,-3-6 2717,-17 8 270,0 8-90,0-6 1017,0 15 0,-17-7 0,-3 9 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8162,'32'52'9830,"-23"-11"-15066,40-41 5236,-29 0 124,1 0-34,28 0 560,-25-8-740,29 5 90,-16-5-1892,-16 8 1892,-5 0 0,17 8 0,8 3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10231,'16'19'1349,"-12"-9"-899,45-2-270,-24-8 180,28 0-630,-16 0 270,-17 0-989,29 0 899,-41 0-1080,41 8 271,-28-6-900,-1 7 1439,-3-9-360,-17 0 630,0 0 0,0-9 0,0-1 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49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13199,'18'0'450,"12"0"-180,-26 0-360,11 0 270,0 0-90,19 0-90,-12 0-90,8 0 0,-15 0 90,4 0 90,-1 0-180,-3 0 90,15 0-90,7 0 90,16 0 90,-5 0-90,-14 0 180,0 0 0,14-8 0,20 6-90,-12-6-180,7 8 90,-29 0-90,15 0 270,3 0-180,0 0 0,-3 0 90,14 0-90,-22 0 90,53-7-90,-53 5 179,23-5-179,-16 7 90,-10 0-90,25 0 90,-10 0 0,1 0 0,4 0 0,20 0-45,-21 0 0,-2 0-45,13 0 90,-16 0-180,26 0 90,-36 0 90,6 0-90,12 0 0,-34 7 0,26-6 0,5 0 0,2 6 0,39 1 0,-16-6 0,-26 6 0,37-8 270,-36 0-180,25 0 0,-15 0-90,15 0 0,-26 0 0,38 0 0,-38 7 0,41-5 0,-41 5 0,38 0-180,-23-5 180,0 5 0,22-7 0,-37 0 90,12 0 90,10 7-90,-7-5-3482,0 5 3482,-7 1-90,-31-6-90,46 6 180,-19-8-135,-6 0 0,4 0 45,-7 0 0,-1 0 0,40 0 0,-34 0 0,0 0 0,15 0 0,11 0 90,0 0-90,-11 0 3392,-3 0-3212,10 0-90,-7 0-135,-12 0 0,-2 0 135,3 0-90,-5 0 0,-5 0-90,-24 0 90,67 0 0,-52 0 180,53 0-180,-53 0 89,37 7-89,-25-5 90,14 13-90,15-14 0,-11 7 0,-3-8 90,10 0-90,-52-8 0,64-1 0,-49 0 0,26 2 180,-18 7 0,-30 0-3392,26 7 3212,-23-5-30,42 13 120,-27-14-2229,12 14 2229,-16-13-90,1 6 180,29-8 1959,-7 0-2049,-3 0-270,7 0 300,-38 0-120,27 0 3392,-31 0-3392,12 0-1958,-26 0 1868,11 0-90,0 0 180,-11 0-90,11 0 0,-15 0 1259,0 0-2608,-15 0 3037,11 0-4296,-11 0 1259,15-8 629,0 6 810,0-5 0,0-1 0,0-1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7533,'-41'8'719,"8"-6"-539,33 6 3868,0-8-3778,17 0-90,3 0 0,1 0-1,-5 0 1,0 0 0,-12 0-180,45 0 90,-40 0-809,23 0 719,1 0-2699,-25 0 2699,58 8 0,-58-6 0,25 6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38 8432,'0'-21'540,"0"4"-180,0 17 89,0 0-179,0 8-90,0-6 90,0 23-90,0-13 180,0 23-180,0 2-1,0 26-268,0-4 268,0 0 1,0 3-355,0 30-50,0-28 0,0-1-135,0 21-989,0-29 989,0-36 180,0-22 180,33-72 0,-25 18 0,9 4 0,-1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56 7533,'-20'-10'0,"4"1"0,16 9 0,0 0 0,16 0 0,-12 0 0,12-8 2069,1 6 89,3-5-988,1 7-1,28-9-899,-41 7 0,57-7-1710,-40 9-2581,12 0 3571,-21 0 360,0 0-1349,5 0-270,-1 0 719,-3 0-898,-17 9 1708,0 1 180,-17 9 0,-3-1 0,-17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7892,'-20'10'1080,"4"-2"-720,16-8 179,0 0 181,0 8-270,0-6 449,0 7-449,16-9 270,-12 0-541,29 0-808,-13 0 269,17 0-1349,33 0 1709,-25 0 0,24 0 0,-32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37 581 7533,'-20'19'180,"3"-9"359,17-2-269,0-8 90,0 8-270,0-6 450,0 6-181,0-8 91,33 0-90,8-16-630,0 4 180,8-14-360,-12-10 450,4 14-180,-5-21 1,-3 15-811,-29-42 810,13 25-270,-17-49 361,0 59 178,-33-40 1,8 50-90,-28-26-90,16 31 450,1-7-90,15 17 540,-12 10-540,29 10-91,-12 17 811,16 18-136,0 6 1,0 4-585,0 23 134,16-6 1,1 1-135,-9 15-90,25-37 0,-1 0 180,-24 22-46,31-39 1,4-6-135,-14 3-899,40-5 359,-32-26-1619,0-26 990,0-5-1,0-39 142,0 3 0,-1-17 0,1 2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2.2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101 51 8072,'-33'0'990,"14"0"-540,4 0 719,0 0-809,11 0-180,-11 0 359,15 0-179,0 0 270,15 0-1,-11 0-3661,26 0 3212,-11 0-1909,-1 0 2089,12 0 0,4 0 90,33 0-360,-11 0-180,23 0 1998,-27 0-2088,-15-7 3482,8 5-3841,-26-5 359,0 7-630,-4 0-179,-15 0-3149,0 0 3149,-15-8 989,-4 6 0,0-13 0,4 6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2.5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67 7533,'-19'-19'0,"4"4"0,0 15 0,12-7 0,-12 5 0,15-5 0,0 7 0,0-8 0,0 6 2428,0-5-1708,15 7-270,-12 0-181,27 0 91,-26 7 0,11 3 0,-15 7-180,0-1 359,15 9-179,4-7 180,-1 29-360,12-17-180,-26 11 180,26-9-270,-27 2 0,12-6-450,0 3 360,-11-22-90,11 7-809,-15-15 539,0 7 181,0 0-1620,0-7 1731,0 7 1,0-1 0,0 2-1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5:41:41.1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2-12T15:41:38.626"/>
    </inkml:context>
  </inkml:definitions>
  <inkml:trace contextRef="#ctx0" brushRef="#br0">26482 14982 24575,'60'0'0,"-20"0"0,-2 0 0,4 0 0,1 0 0,0 0 0,-1 0 0,-3 0 0,1 0 0,9 0 0,-12 0 0,5 0 0,-37 0 0,16 0 0,-21 0 0,0 0 0,21 0 0,-16 0 0,16 0 0,-21 0 0,0 0 0,10 0 0,-7 0 0,7 0 0,-10 0 0,0 0 0,21 0 0,-16 21 0,16-16 0,-21 16 0,21-21 0,-15 0 0,14 0 0,1 0 0,-15 0 0,14 0 0,-20 0 0,0 0 0,11 0 0,-8 0 0,7 0 0,-10 0 0,0 0 0,21 0 0,-16 0 0,16 0 0,-21 0 0,21 0 0,-16 0 0,37 0 0,-37 0 0,16 0 0,-21 0 0,11 0 0,-9 0 0,9 0 0,-11 0 0,0 0 0</inkml:trace>
  <inkml:trace contextRef="#ctx1" brushRef="#br0">26482 14982 24575 0,'60'0'0'24,"-20"0"0"0,-2 0 0 1,4 0 0-1,1 0 0 1,0 0 0-1,-1 0 0 1,-3 0 0-1,1 0 0 0,9 0 0 1,-12 0 0-1,5 0 0 1,-37 0 0-1,16 0 0 1,-21 0 0-1,0 0 0 0,21 0 0 1,-16 0 0-1,16 0 0 1,-21 0 0-1,0 0 0 1,10 0 0-1,-7 0 0 0,7 0 0 1,-10 0 0-1,0 0 0 1,21 0 0-1,-16 21 0 1,16-16 0-1,-21 16 0 0,21-21 0 1,-15 0 0-1,14 0 0 1,1 0 0-1,-15 0 0 1,14 0 0-1,-20 0 0 0,0 0 0 1,11 0 0-1,-8 0 0 1,7 0 0-1,-10 0 0 1,0 0 0-1,21 0 0 0,-16 0 0 1,16 0 0-1,-21 0 0 1,21 0 0-1,-16 0 0 1,37 0 0-1,-37 0 0 0,16 0 0 1,-21 0 0-1,11 0 0 1,-9 0 0-1,9 0 0 1,-11 0 0-1,0 0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7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0 9332,'-15'0'719,"2"0"-539,13 0 1529,0 0-5601,13 0 4162,-10 0-770,9 0 770,-12 0 260,25 0-170,-18 0 269,43 0-359,-44 0 90,32 0 90,-10 0-450,-9 0 2670,31 6-2400,-44-5-1044,45 11 55,-33-10-537,23 10-3,-25-11-1170,-3 5 1530,-13-6-2249,0 0 2878,0-6-720,0 5 1736,0-11 1,0 4 0,0-5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0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101 51 7533,'-37'-9'-810,"7"1"-4940,30 8 5930,-15 0 1229,11-7-1319,-11 5 269,15-5 5848,0 7-4898,15 0-1129,-11 0 0,11 0 0,0 0 0,-11 0 0,26 0 3751,3 0-3751,-10 0 360,37 0-630,-53 0 180,23 0-90,-30 0-900,30-8 91,-23 6-1350,38-6 990,-41 8-540,11 0 989,-15 0 120,0 0 1,0 0-1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4.8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9691,'-20'0'270,"4"0"-270,16 8 0,0-6 0,0 22 180,0-11-90,0 13-90,0-7 90,0-1 180,0 9-180,0 1-90,0 25 0,0-20 0,0 26 90,0-36-180,0 28 90,0-29 0,0 21 0,0-22 0,0 14 0,0-23-180,0 21 180,0-21 0,0 15 0,0-17 0,0 6 0,0-14 0,0 22 0,0-11 270,0 14-270,0-9 180,0 9-180,0-7 180,0 31-180,0-26 269,0 34 1,0-36-270,0 11 180,0-15-270,0 7-90,0-5 0,0 21-3032,0-19 3302,0 12-180,0-17 90,0 17 0,0-21 90,0 27-90,0-29 0,0 15 3392,0-9-3392,0 9 0,0-6 0,0 5 0,0-16 0,0 15 0,0-13 0,0 14 0,0-8 180,0 8-90,0-5 0,0 30-90,0-26 0,0 34 0,0-36 90,0 19 0,0-21-90,0 13 90,0-21-90,0 20 90,0-21-90,0 31 90,0-29-270,0 35 180,0-35-90,0 38 0,0-22 90,0 15 0,0-16 180,0 6-180,0-15 0,0 23 0,0-20 0,0 12 0,0-17 90,0 33-90,0-24 180,0 48-180,0-50 270,0 42-270,0-42 270,0 34-270,0-36-90,0 3 180,0-1-180,0-5 180,0 0-180,0 5 90,0-15-90,0 17 90,0 1 0,0 1 0,0-2 90,0-9-90,0 1 0,0 23 0,0-17 90,0 26-90,0-30 89,-17 22-89,13-29 180,-12 35-180,16-35 180,0 54-180,0-50 90,0 48-90,0-52 90,0 29-90,0-23 180,0 7-90,0-9-90,0-7 90,0 5 0,0-6 0,0 9 90,0-1 0,0 1-90,0 23-90,0-17-90,0 10-90,0-19-450,0-6-1888,0 9 988,0-9 1530,0-2 0,0-8 0,0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3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7533,'0'-11'-300,"17"3"0,3 8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4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7533,'-41'0'2338,"8"0"-2338,33 0-180,0 0 180,16 0 180,-12 0-1799,29 0 720,-29 0 899,29 0 0,-29-9 0,12-1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6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9062,'-20'21'1079,"4"3"-899,16-22 360,0 7-90,0-9-1,0 7-809,0-5 360,0 6 0,0-8-1529,16 0-1259,-12 0 2068,29 0 720,-13 0 0,1 0 0,-5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7533,'52'-11'0,"-1"1"0,30-6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3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8612,'0'-10'990,"0"-6"-811,0 13 1,0-5 0,0 8-3058,0 0 2248,0 8 270,0-5 360,17 5 0,3-8 0,17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8342,'21'-10'-539,"-5"1"628,-16 9-808,16-8-1,5 6 361,-1-6 89,-3 8 270,15 0 0,-23 0 0,23 0 359,-32 0-179,0 0 360,17 8-360,-13-6 360,29 6-450,-29 1 0,12-7 89,-16 6 91,16-8-360,-12 0 0,13 0 0,-17 0-89,0 0-541,0 8 270,0-6 450,0 6 0,16-8 0,5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3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52 7533,'-18'-19'539,"3"3"-269,0 9-90,11 5 450,-11-5 179,15 7 271,0 0-541,0 7 91,15 10-90,4 2-180,-1 5 449,-3 0-539,-15 3 270,30 7-361,-22-8 451,37 28-360,-42-22-900,27 24 271,-26-30-5102,26-9 4471,-26-3 990,11-12 0,-15-2 0,0-9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8792,'78'-20'0,"-8"3"0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9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7353,'0'31'-270,"0"-6"0,-16-17 0,-5 2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9.5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8252,'-37'0'1799,"17"0"-1619,3 0 0,17 0 1799,0 0-1709,17 0 90,3 0-4252,1 0 4072,-5 0 580,-16 0-670,16 0 90,5 0-90,16 0-360,0 0 270,-1 0 0,-15 0-809,12 0 3523,-13 0-4783,0 0 1497,-3 0 572,-17 0 0,16 0 0,5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54 7263,'-20'0'450,"3"0"-181,17 0-89,-16 0-90,12 0 90,-13 0 180,17 0 180,0 0-360,-16 0 179,12 0-179,-12 0 0,16 0 90,0 8-180,0-6 360,-17 23-360,13-4 90,-12 15-1,-1 1-89,13-8-90,-12 6 0,16 1 0,0 12 180,16 7-90,5-8 90,-1-2-90,-3-17 270,-1 7-270,4-23 0,17 13 270,-16-23-91,61 22-359,-66-19 1,66 11-1,-62-16 0,17 0 90,-17-8 180,30-2-1,-42-17 91,41-10-180,-29-1 0,1 1-180,-5 10 270,-16-16-270,0 19 90,0-36 0,0 29 0,0-13 0,0 15 180,-33-22-180,25 26 0,-25-18 0,17 25 270,-4 0 0,-1 0-180,-12 0-90,13 8 90,-17 1-3392,0 9 2672,1 0-1600,-18 9 1241,13 1-720,-28 16 1709,44 10 0,-24-5 0,29 4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2.8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11670,'0'29'540,"0"-3"-180,0 25-180,0 8 0,0 34-540,0-1 90,0-16 180,0-13-1349,16-26 1169,-12-19-2968,12-18 2518,-16-10 720,0-50 0,0 24 0,0-34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3.1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11490,'0'-10'990,"16"1"-630,5 9-180,-1 0-5661,-4 0 5751,1 0 1409,3 0-1589,33 0 769,-28 0-2028,24 0 1169,-45 0-1979,45 0 1529,-41 0 514,25 0-424,-33 0 360,0 0 0,16 0 0,5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3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8522,'-40'21'990,"7"3"-811,33-22 271,0 6 270,0 0-540,0-6 269,0 15-449,64-20 0,19-9 0,-30 17 0,31-14 0,0 1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0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74 434 8972,'-20'0'1169,"4"0"-809,-1 0 360,13 0-451,-12 0 1,16 0 450,0 0-540,0-8-180,0 6 0,16-23 0,5 12 180,-1-13-180,-4-9 0,1 13 0,-13-21-135,14-16 0,-3-1 135,-28 17 90,26-55 0,-46 109-90,29 7 90,-13 0 90,17 1 89,0-1-179,0 1 0,0-1 90,0 8 360,0 3-180,0 24-3662,0-20 3661,0 18-1803,0-31 1624,0 15 0,0-15 90,0 32-181,0-28-448,33 28 449,-25-40-540,41 4 360,-45-16-450,29-8 450,-29-2 2632,29-25-2632,-29 4 180,12-22 2205,-16 22-2205,0-20 360,0 20-91,0-5-269,0 17 630,0 3-630,0 14 180,0 2-180,0 10 629,0 25-629,0-12 0,0 44-90,0-40-1349,17 56 1169,3-64-1529,1 30 270,-5-47-90,17 6 809,-25-16-1978,41-19 1850,-29 5 0,17-21 0,0 14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3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1 14549,'-33'34'1619,"25"5"-1169,-41 8-271,29 7 1,-34-7-4251,30 16 4431,-42-5-450,42 37 626,-29-31-1076,32-7 0,5-2-359,-5-10-1530,5 6 360,16-51-269,0-18 1348,33-3-89,-25-14 1079,25 15 0,-17-6 0,4 8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7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74 259 7283,'-41'8'2788,"8"-6"-2034,33 6-394,0-8 1031,0 0-1032,0-8-179,16 6 360,5-15-180,-1 15 180,-3-14 179,-1 6-359,5-9 90,-1 9 20,13-14-290,-13 11 243,1-14-243,11 1 90,-28-3-360,13 9-180,-17-5 180,-17 15-270,13 0 450,-28 1 180,11 9 90,1 0-270,-13 0 450,13 0-271,-1 9 91,5-7 720,-17 47-451,25-22 361,-25 67-810,33-49 359,0 24 91,16-16-450,5-20 0,-1 10 449,29-16-719,-40-15-1439,56-4 450,-24-35-990,16-20 360,13-18 1709,-46 0 0,25 9 0,-28 11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8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84 10681,'0'-9'1259,"15"-6"-989,3 13-90,1-5 180,11 7-5841,-11 0 5661,-1-7 1409,27 5-1409,-37-5 1129,36 7-1039,-10 7-961,-11-5 62,21 5 1881,-25-7-1522,0 0-1349,-4 0 1439,0 0-2429,-12-7 2339,12-3 762,-15 1-492,0 1 0,0 1 0,0-2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55.6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111 680 7533,'-21'10'809,"5"7"-449,0-15-90,12 6-90,-13 0 0,17-6 449,-16 15-179,12-15 360,-13 14-271,17-14 91,0 14-270,17-6 629,3 0-629,33-18-180,-28-12 180,24-16 224,-14-9 1,0-5-450,-3 9 0,1-1-90,13-9 0,-2-1-285,-16 8 0,-3 3 330,28-16-481,-12-8 526,2 20 0,0 2-135,2-2-360,25-23 180,-34 48-1349,-15 2 1982,-5 10-1982,-32 24 1767,-5-4-3566,-15 39 1169,-1-10 2159,0 6 0,0-4 0,0-14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56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74 709 7263,'-20'0'899,"3"0"91,1 0-540,12 0 179,-12 0-89,16 0 1169,0 0-4741,0-8 3391,16-3-2357,-12-7 2897,29-9-620,-13-1 81,17-17 0,0-2 359,5-4 1,2-3-360,5-13-180,18-3 0,1 3 0,-19 11-405,10 7 0,0 5-109,-14 20-1734,9-17 3096,-38 39-1028,-16 2 0,0 10 0,0 7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0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1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34 102 7533,'-18'-18'449,"3"-5"-269,15 21 0,0-13 0,0 13 450,0-5-450,0 0 269,0 5 181,0-6-270,0 1-180,0 5 1619,0-6-1439,15 23-181,-11-4 1,25 14 270,-25-9-3482,11 9 3302,-15-6-90,0 5 179,30 30-179,-22-28-450,36 43 180,-25-48-1439,0 18 1349,-4-28-539,-15 4-91,15-7 2044,-12-6-2314,27 5 1080,-26-7 0,11 0 0,-15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1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2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3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4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5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0 6723,'-18'19'990,"3"-4"-6471,0-15 6021,11 0 1498,-11 0-1858,15 0 2928,0 0-2838,15 0 180,-11 0-270,26 0 3482,-27 0-3482,12 0-90,-15 0-3302,15 0 3391,4 0 1,0 0-90,11 0 270,3 0-90,5 0 180,10-8-900,-14 6 360,0-6-1979,-1 8 5281,1 0-5281,-15 0 1620,-4 0-1530,-1 0 989,-10 0 990,11 0 0,-30 0 0,-3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37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7533,'-21'6'2608,"5"5"-2518,16 18 0,0 6 450,0 51-450,0-27-397,0 8 1,0 3 216,0 10 180,0-28 0,0 5-45,0 17 0,0 1-45,-1-20 0,2 4-1150,3 18 1,3 11-1,-2-11 1150,-3-19 0,0-2-90,7 45 1,-1-5 906,-8-25-907,0 17-90,0-49-450,0-13 572,0-26-1291,0-18 4561,0-11-5641,0-24 1581,0 20 0,0-18 0,0 22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0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 10411,'0'10'900,"0"-2"-721,16-8-5659,4 0 5660,1 0 1858,44-8-1858,-52 6 860,68-6-770,-56 0-270,28 6 0,-16-6 359,16 8-359,4 0-90,-16 0 90,8 0 2673,-28 0-3303,16 0 180,-17 0-89,-4-8 539,-16 6-1080,-16-6 810,12 8-1169,-12 0 720,16 0 584,0 0 0,-17 0 0,-3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0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67 7713,'-20'-21'719,"3"5"-539,17 8 0,0 6 90,0-6 90,0 8-1,0 0-179,0-9 0,0 7 1169,17 10-4561,-13 4 3392,29 15 90,-29-1-450,28 4 180,-11-2 0,-1 15-180,-3-20 180,-1 11 3122,-12-23-3212,12 5 1,1-6-91,-13 8 0,12-8 90,-16 7 0,0-15 180,0 6-90,0-8 450,0 0-181,-16 0-179,12 8 90,-29-6 180,29 6-3482,-12-8 3212,16 9 180,-33-7-180,25 14 449,-25 3-269,17-7 0,-5 21-180,1-21 2313,3 6-2853,17-1 270,0-15-3238,0 14 3418,0-14 0,0 6 0,0-8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1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7533,'0'-21'359,"0"-3"91,0 22 540,0-15-810,0 15-1,0 2 901,0 27-900,0-5 539,0 46-539,0-34-90,0 52-1304,0-30 0,0-4 674,0 10 90,0 20-809,0-82 629,0-8 91,0-2 269,0-17 270,0-2 0,0-7 0,0-1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1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 8252,'-21'0'990,"5"0"-810,16 0 1079,0 0-989,16 0 90,-11 0-1,11 0-179,-16 0 0,16 0 1169,21 0-4381,20 0 3572,-16 0-2449,25 0 2269,-58 0 90,57 0-540,-24 0 180,17 0-990,11 0 2719,-44 0-2988,24 0 3931,-45 0-2762,28 0 0,-44 8 0,8 2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9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51 7533,'0'-19'449,"0"-3"-89,0 20 3778,0-5-3778,15 14 89,-11 3-269,11-1 90,0 13 0,-12-10 0,12 12-90,-15 0-90,0-5 90,0 13-3213,15 9 3213,4-4-2808,15 19 2718,-16-28-1259,-3 4 269,0-15-1708,-11-8 2068,26-2 1639,-26-7-1099,11-15 0,-15 4 0,0-13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5.4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84 6903,'-38'0'630,"9"0"-91,29 0-179,0-7 180,0 5 809,0-5-809,0-1-360,0 7 719,0-7-719,0 0 360,29 6-360,-21-5 0,22 7 269,0 0-269,-23 0 360,68 0-270,-64 0 269,64 0-359,-68 0-989,53 0-181,-22 0 541,-1 0 179,-7 0-1709,-15 0 270,-11-8 540,11 7-91,-15-7 1260,0 8 0,0-7 0,0-2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5.7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34 7533,'-19'-9'719,"4"2"-719,15 7-90,-15-8 270,11 6 0,-11-6 900,15 8 89,0 0-809,15 0-180,-11 8-1,26-6 181,-26 13 720,11 10-721,-15 3 91,30 35-270,-23-31-180,38 44-360,-26-36 90,14 18-3122,-14-32 2043,-4-4 630,-15-20 719,15 13 0,-11-21 0,11 4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9691,'-20'0'270,"4"0"-270,16 8 0,0-6 0,0 22 180,0-11-90,0 13-90,0-7 90,0-1 180,0 9-180,0 1-90,0 25 0,0-20 0,0 26 90,0-36-180,0 28 90,0-29 0,0 21 0,0-22 0,0 14 0,0-23-180,0 21 180,0-21 0,0 15 0,0-17 0,0 6 0,0-14 0,0 22 0,0-11 270,0 14-270,0-9 180,0 9-180,0-7 180,0 31-180,0-26 269,0 34 1,0-36-270,0 11 180,0-15-270,0 7-90,0-5 0,0 21-3032,0-19 3302,0 12-180,0-17 90,0 17 0,0-21 90,0 27-90,0-29 0,0 15 3392,0-9-3392,0 9 0,0-6 0,0 5 0,0-16 0,0 15 0,0-13 0,0 14 0,0-8 180,0 8-90,0-5 0,0 30-90,0-26 0,0 34 0,0-36 90,0 19 0,0-21-90,0 13 90,0-21-90,0 20 90,0-21-90,0 31 90,0-29-270,0 35 180,0-35-90,0 38 0,0-22 90,0 15 0,0-16 180,0 6-180,0-15 0,0 23 0,0-20 0,0 12 0,0-17 90,0 33-90,0-24 180,0 48-180,0-50 270,0 42-270,0-42 270,0 34-270,0-36-90,0 3 180,0-1-180,0-5 180,0 0-180,0 5 90,0-15-90,0 17 90,0 1 0,0 1 0,0-2 90,0-9-90,0 1 0,0 23 0,0-17 90,0 26-90,0-30 89,-17 22-89,13-29 180,-12 35-180,16-35 180,0 54-180,0-50 90,0 48-90,0-52 90,0 29-90,0-23 180,0 7-90,0-9-90,0-7 90,0 5 0,0-6 0,0 9 90,0-1 0,0 1-90,0 23-90,0-17-90,0 10-90,0-19-450,0-6-1888,0 9 988,0-9 1530,0-2 0,0-8 0,0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7533,'0'-11'-300,"17"3"0,3 8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7533,'-41'0'2338,"8"0"-2338,33 0-180,0 0 180,16 0 180,-12 0-1799,29 0 720,-29 0 899,29 0 0,-29-9 0,12-1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9062,'-20'21'1079,"4"3"-899,16-22 360,0 7-90,0-9-1,0 7-809,0-5 360,0 6 0,0-8-1529,16 0-1259,-12 0 2068,29 0 720,-13 0 0,1 0 0,-5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7533,'52'-11'0,"-1"1"0,30-6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8612,'0'-10'990,"0"-6"-811,0 13 1,0-5 0,0 8-3058,0 0 2248,0 8 270,0-5 360,17 5 0,3-8 0,17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6.2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17 7533,'-19'0'-180,"4"0"270,0 0 90,12 0 449,-12 0-269,15 0 3328,0 0-3238,15 0-180,3 0 89,1 0-179,11 0 180,-11 0-360,29 0 0,-25 0 90,21 0 90,-40 0-360,41 0 360,-37 0-1979,36 0 1439,-40 0-4137,26 0 3777,-26-8 270,11 7 450,-15-7 0,0 8 0,0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8342,'21'-10'-539,"-5"1"628,-16 9-808,16-8-1,5 6 361,-1-6 89,-3 8 270,15 0 0,-23 0 0,23 0 359,-32 0-179,0 0 360,17 8-360,-13-6 360,29 6-450,-29 1 0,12-7 89,-16 6 91,16-8-360,-12 0 0,13 0 0,-17 0-89,0 0-541,0 8 270,0-6 450,0 6 0,16-8 0,5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8792,'78'-20'0,"-8"3"0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7353,'0'31'-270,"0"-6"0,-16-17 0,-5 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8252,'-37'0'1799,"17"0"-1619,3 0 0,17 0 1799,0 0-1709,17 0 90,3 0-4252,1 0 4072,-5 0 580,-16 0-670,16 0 90,5 0-90,16 0-360,0 0 270,-1 0 0,-15 0-809,12 0 3523,-13 0-4783,0 0 1497,-3 0 572,-17 0 0,16 0 0,5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54 7263,'-20'0'450,"3"0"-181,17 0-89,-16 0-90,12 0 90,-13 0 180,17 0 180,0 0-360,-16 0 179,12 0-179,-12 0 0,16 0 90,0 8-180,0-6 360,-17 23-360,13-4 90,-12 15-1,-1 1-89,13-8-90,-12 6 0,16 1 0,0 12 180,16 7-90,5-8 90,-1-2-90,-3-17 270,-1 7-270,4-23 0,17 13 270,-16-23-91,61 22-359,-66-19 1,66 11-1,-62-16 0,17 0 90,-17-8 180,30-2-1,-42-17 91,41-10-180,-29-1 0,1 1-180,-5 10 270,-16-16-270,0 19 90,0-36 0,0 29 0,0-13 0,0 15 180,-33-22-180,25 26 0,-25-18 0,17 25 270,-4 0 0,-1 0-180,-12 0-90,13 8 90,-17 1-3392,0 9 2672,1 0-1600,-18 9 1241,13 1-720,-28 16 1709,44 10 0,-24-5 0,29 4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11670,'0'29'540,"0"-3"-180,0 25-180,0 8 0,0 34-540,0-1 90,0-16 180,0-13-1349,16-26 1169,-12-19-2968,12-18 2518,-16-10 720,0-50 0,0 24 0,0-34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11490,'0'-10'990,"16"1"-630,5 9-180,-1 0-5661,-4 0 5751,1 0 1409,3 0-1589,33 0 769,-28 0-2028,24 0 1169,-45 0-1979,45 0 1529,-41 0 514,25 0-424,-33 0 360,0 0 0,16 0 0,5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8522,'-40'21'990,"7"3"-811,33-22 271,0 6 270,0 0-540,0-6 269,0 15-449,64-20 0,19-9 0,-30 17 0,31-14 0,0 1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74 434 8972,'-20'0'1169,"4"0"-809,-1 0 360,13 0-451,-12 0 1,16 0 450,0 0-540,0-8-180,0 6 0,16-23 0,5 12 180,-1-13-180,-4-9 0,1 13 0,-13-21-135,14-16 0,-3-1 135,-28 17 90,26-55 0,-46 109-90,29 7 90,-13 0 90,17 1 89,0-1-179,0 1 0,0-1 90,0 8 360,0 3-180,0 24-3662,0-20 3661,0 18-1803,0-31 1624,0 15 0,0-15 90,0 32-181,0-28-448,33 28 449,-25-40-540,41 4 360,-45-16-450,29-8 450,-29-2 2632,29-25-2632,-29 4 180,12-22 2205,-16 22-2205,0-20 360,0 20-91,0-5-269,0 17 630,0 3-630,0 14 180,0 2-180,0 10 629,0 25-629,0-12 0,0 44-90,0-40-1349,17 56 1169,3-64-1529,1 30 270,-5-47-90,17 6 809,-25-16-1978,41-19 1850,-29 5 0,17-21 0,0 14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1 14549,'-33'34'1619,"25"5"-1169,-41 8-271,29 7 1,-34-7-4251,30 16 4431,-42-5-450,42 37 626,-29-31-1076,32-7 0,5-2-359,-5-10-1530,5 6 360,16-51-269,0-18 1348,33-3-89,-25-14 1079,25 15 0,-17-6 0,4 8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6.5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85 7533,'-18'-19'90,"-12"-3"90,26 20-91,-11-13 91,15 13 0,0-6 0,0 1 450,0 5 1619,0-5-1980,15 14 91,-11 3 90,26 6-270,-27 1 0,12 0 719,0 22-719,4-9-90,0 26 90,-5-20 0,1 12-180,-11-12-1529,26 35 1169,-26-45-2069,26 19 1350,-27-45 1079,27 0 0,-26-8 0,11-1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74 259 7283,'-41'8'2788,"8"-6"-2034,33 6-394,0-8 1031,0 0-1032,0-8-179,16 6 360,5-15-180,-1 15 180,-3-14 179,-1 6-359,5-9 90,-1 9 20,13-14-290,-13 11 243,1-14-243,11 1 90,-28-3-360,13 9-180,-17-5 180,-17 15-270,13 0 450,-28 1 180,11 9 90,1 0-270,-13 0 450,13 0-271,-1 9 91,5-7 720,-17 47-451,25-22 361,-25 67-810,33-49 359,0 24 91,16-16-450,5-20 0,-1 10 449,29-16-719,-40-15-1439,56-4 450,-24-35-990,16-20 360,13-18 1709,-46 0 0,25 9 0,-28 11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111 680 7533,'-21'10'809,"5"7"-449,0-15-90,12 6-90,-13 0 0,17-6 449,-16 15-179,12-15 360,-13 14-271,17-14 91,0 14-270,17-6 629,3 0-629,33-18-180,-28-12 180,24-16 224,-14-9 1,0-5-450,-3 9 0,1-1-90,13-9 0,-2-1-285,-16 8 0,-3 3 330,28-16-481,-12-8 526,2 20 0,0 2-135,2-2-360,25-23 180,-34 48-1349,-15 2 1982,-5 10-1982,-32 24 1767,-5-4-3566,-15 39 1169,-1-10 2159,0 6 0,0-4 0,0-14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74 709 7263,'-20'0'899,"3"0"91,1 0-540,12 0 179,-12 0-89,16 0 1169,0 0-4741,0-8 3391,16-3-2357,-12-7 2897,29-9-620,-13-1 81,17-17 0,0-2 359,5-4 1,2-3-360,5-13-180,18-3 0,1 3 0,-19 11-405,10 7 0,0 5-109,-14 20-1734,9-17 3096,-38 39-1028,-16 2 0,0 10 0,0 7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07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55 13754,'21'0'270,"11"0"-5841,-11 0 5661,-1 0-90,-3 0-987,-1 0 1077,5 0 987,15 0-987,1 0-180,16 0 90,-12 0 2089,29 0-1729,-46 0 3301,42 0-3751,-42 0 90,29 0 90,1 0-90,-13 0 180,-5 0-180,-3 0 90,-12 0-90,32 0 90,-12 0 0,12 0-180,-16 0 180,-17 0-180,29 0 90,-24 0 90,44 0-90,-28 0 0,-4 0 0,-21 0 270,17 0-270,-8 0 90,44 0 0,-44 0-90,7 0 90,-15-8 122,3 6-147,1-7 94,28 9-159,-41 0 360,57 0-270,-40 0-90,44 0 0,-44 0-33,40 0 238,-40 0-364,28 0 339,-16 0-450,16-8 96,-12 6 205,12-6 155,-32 8-186,-5 0-90,-16 0 90,33 0 0,-25 0 90,41 0-6,-29 0 335,17 0-425,16 0-3296,-28 0 3122,24 0-447,-45 0 627,12 0-90,1 0 180,-13 0 179,29-8-25,-13 6-362,0-6 356,30 8-58,-42 0 3037,24 0-3217,-15 0 1162,-13 0-1162,12 0-153,-16 0 1,33 0-86,-25 0 328,25 0-90,-33 0 359,33 8-422,-25-6 0,57 6-15,-57-8 168,42-8 13,-46 6 98,12-6-1,-16 8-200,0 0 64,16 0 89,-12 0-75,29 0-78,-29 0-104,13 0-186,-17 0 719,0 0-3731,0 8 4228,16-6-959,-12 6 481,29-8-358,-29 0 180,12 0 0,-16 0-270,33 8 2632,-25-6-3802,25 6 1117,-33-8-4083,16 9 410,-28-7 3893,24 6 0,-28 0 0,16 2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39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110 1 10132,'-40'39'681,"-10"-4"1,30-17-1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54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 9503,'-21'28'4593,"5"-2"-3654,16-16-520,0 7-1428,0-15 457,0 6-138,0 0 712,0-6 1,0 15-1,0-7 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75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9503,'0'94'1399,"0"-51"-273,0 41-473,0-66-728,0-7 122,0 5 0,0-6 0,0 8 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11041,'17'18'-2609,"-13"0"2069,12 1 271,-16-1-811,0 1 1080,0-9 0,17 14 0,3-3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0,'-16'29'0,"12"-3"2682,-29-7-2232,29-9-270,-12 7-180,16-7 0,0 8-540,0 8-807,0-13 1257,0 11 435,0-13-1245,16 7 2355,-12-8-1455,29 15 0,-29-13 0,12 14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5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0 7173,'-2'50'0,"0"1"0,6 32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0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14 6993,'-31'-7'1889,"6"1"-1529,25 6 1619,0 0-1800,12 6 1,4 1 360,0 13-4522,-4-6 4342,1 5 0,2-5 1129,1 10-1309,-3-7 989,12 31-989,-19-23-450,32 19 91,-35-29 179,9 3 3571,-12-17-6719,13 5 1889,-10-6-1260,10-18 2519,-1 8 0,-9-15 0,10 11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0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67 8252,'0'-19'1080,"0"4"-721,0 15 901,0 0-900,15-7 269,-12 5 91,42-5-540,-37 7 269,37 0 91,-27 0-360,16 0-180,15 0 180,-12 0-90,12 0-810,-31 0 271,27 0-721,-37 0-89,22 0-90,-30 0-1350,15 0 2699,-12 0 0,27-8 0,-11-1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89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10672,'73'4'133,"1"-1"0,0 0 0,22 4 0,-25 3 1,-54 1-1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4.23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11662,'0'37'3288,"0"-9"-2252,0-1-473,0 32-279,0-30-654,0 38 685,0-46-1023,0 5 106,0 17 1,0-26 0,0 15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4.47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111 150 9503,'-21'8'1769,"5"-6"-1451,0 6 485,11 0 529,-27 3-896,28-1 981,-13 14-515,17-11 168,0 13 74,0 1 552,49 10-965,-4 2-1344,45-11 500,-16-3-954,16-32 280,-45 14-390,37-48 824,-74 16 418,25-61 949,-33 33-536,0-19 107,-33 19-681,-24 6-106,-21 17-1425,-12 22 392,33 20 1168,4 47 1,32-16 0,5 28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4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37 19 9886,'-20'-10'1049,"4"2"-879,16 8 200,0 0 913,0 40-271,0-13-418,0 34-149,0-24 391,0 8-1116,0 10 450,0 3-1763,0-3 1620,0-27-1106,0-11 231,0-42 0,0-6 0,0-24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66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36 9257,'77'-20'3879,"-7"4"-4248,-50 16-284,13 8-1151,-29-6-3488,29 6 4217,-29-8 1302,12 0 0,-16 8 1,0 2-1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84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74 1 9257,'-37'27'3484,"17"-15"-2635,3 13 170,17-23-301,0 14 60,0-14-338,0 14 48,0-14 258,17 6-1017,3-8-438,17 0-3487,0 0 3629,-1 0 91,-15-8-2193,61-10 1434,-66 6 623,49-13 533,-48 23-424,20-14 0,-13 6 0,9-9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6.36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1 342 11325,'33'-19'1768,"-25"-8"-20,25-1-1385,-33-1-250,16 3 184,-12-1 117,29-10-455,-29 6 781,12-11-125,-32 13-1041,12 1 1259,-45 9-1241,24 36 413,-12 13-51,21 17 649,16 14-417,0-3-114,0 32 167,16-12-369,-12-13-2284,29-22 2280,-29-33-249,13 7-415,-17-15 348,0-2-90,32-19-60,-24-26 757,25 4-203,-33-12 369,16 24 23,5-22 520,-1 26-335,-3-25 116,-17 37 3185,0 5-3408,0 18-158,0 9 3,0-1-191,-17 0-118,13 9 416,-12-7-396,16 32-69,0-28-1351,16 44 390,-12-36 989,29 21 0,-29-24 0,13-2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6.67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93 12021,'0'-21'3918,"0"5"-2791,0 8 155,16 6-1535,4-6 1660,34 0-1034,-14 6-350,30-6 335,-46 8-888,42-9-260,-42 7-214,46-6 1004,-29 8-1814,12 0 1249,0 0-911,21 8 670,-13-6-1469,25 15 2226,-45-15 1,12 6 0,-16-8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7.07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38 186 13754,'20'0'899,"13"0"-719,-29 0-360,29-9 439,-13 7-215,1-14 587,-5 6-377,-16-25 313,16 12-58,-28-12-337,24 17 722,-44-1-888,11 9 149,-16 2-461,17 8 227,3 8-3,1 2 824,-4 58-161,-1-29 293,5 39 377,16-33 174,0-6 365,0 38-1133,33-32-1514,7 8 296,18-36-1810,28-42 1138,-41 3 1171,-2-3 1,-1-3 0,-1-11 0,13-6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55.2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38 8342,'-16'-21'810,"12"4"-181,-13 17-269,17 0 630,0 0-721,17 0-89,-13 0 270,12 0-180,1 0 0,3 0 539,17 0-719,16 9 360,4-7-270,-16 14-90,57-14 90,-81 15-180,37-14 0,6-4 0,-15 9 0,29-8-270,-21 0-180,-32 0 270,11 0-539,-11-8 539,-1 6-1079,-20-15 719,-4 15 180,-29-6-449,29 8-1980,-45 24 1941,41-18 0,-57 27 0,24-22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28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34 7623,'-18'-17'989,"3"8"-629,15 1 1439,0 8-1439,0 15 179,15 4 181,-12 23-360,12-7-270,0 6 90,4-15-1,0-1 1,11 21 0,-27-21-1169,27 29 899,-26-43-1529,11 11 719,-15-20 900,0 13 0,15-13 0,4 6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55.6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7533,'-41'0'359,"8"0"1,33 0 1079,0 0-1079,-16 0 0,11 0 0,-11 0-180,16 0 809,0 0-719,0 8-90,0-6 90,0 6 180,0-8 1079,49 0-1260,-20 0 46,21 0 0,2 0-135,-7 0 45,5-1 0,2 2-45,10 7-3662,-5-6 3662,8 6 0,-56-8-360,56 8-90,-57-5-90,58 5 450,-58-8-1080,24 0-157,-32 0 0,-32 0 1,-9 0-1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6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85 10051,'0'-19'1349,"0"4"-809,30 15-180,-22 0-180,22 0 90,-1-7 0,-6 5-720,40-5 270,-40 7-540,22 0 361,-27-8-1261,1 6 271,26-6 1349,-38 1 0,38 5 0,-26-5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9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67 7533,'0'-9'359,"0"-6"-89,0 13 0,0-13-90,0 13 1259,0-5-1169,0-1 180,0 6 989,0-5-1079,0 22 0,14-4-180,-10 14 359,26-1-359,-26-6 90,11 14-90,-15-5-180,15-1 360,3 5-1260,1-20-1439,11 27 1530,-26-33 269,11 25-1439,-15-28 900,0 14 1079,0-7 0,30 0 0,7-2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8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68 8162,'-19'0'900,"4"0"-540,15-7-1,0 5 361,15-6-180,-11 8 89,11-7-179,-15-3-90,15 1 629,34 2-719,-23 7-180,34 0-3122,-27 0 2762,-10 0 180,36 0-1619,-36 0 1439,25 0-1529,-29 0 900,-4 0-630,0 0 539,4 0 1838,-1 0 0,-3-8 0,-15-2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8.68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0 7533,'-18'0'90,"3"0"179,0 0-89,11 0 180,-11 0 180,15 0 719,0 0-899,0 8-180,0-7 0,0 14 359,0-5 271,30 29-360,-23-17 179,38 47-3931,-26-44 3482,0 29 0,-4-35-1709,14 20-810,-21-19 2339,37 12 0,-41-22 0,10-3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9.1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35 10591,'0'-10'1169,"15"2"-899,-11 8 0,10 0-90,1 0 0,4 0-90,15-7 180,-16 5 89,27-5-179,-22 7-1439,25 0 180,-14 0-91,0 0-89,-16 0-990,-3 0 1710,-15 0 539,15 0 0,-11 0 0,11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9.3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7443,'0'-19'719,"0"4"-269,0 15 1889,0 0-2069,0 8 89,0 1 541,0 16-450,0-7-181,15 6 181,-11 1-90,26-7 180,-26 29-91,11-17-89,0 33-360,-12-33-989,27 25 629,-11-35-2878,0 12 2608,-4-23 630,15-31 0,-23-8 0,23-28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0.1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51 7533,'0'-19'629,"0"-3"-359,0 20 1169,0-6-989,0 31-270,0-10 270,0 26-3482,0-12 3301,0 14 181,0 24-270,0-9 0,0 17-180,0-22 0,0 29 270,0-29-450,0 4 0,0-2-90,0-17-360,0 33 451,0-58 3301,0 4-3662,0-15-2248,0-30 1798,0 0 451,0-20 539,0 16 0,15 2 0,3 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0.5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67 294 7263,'0'-52'2249,"0"11"-1980,0 9 1,0 13 90,0-5-180,0 7 0,15 0 90,4 8 89,0-6 91,11-2-270,-12-2 450,16 2-450,0 2 629,14 28-539,-25-9-270,22 21 90,-42-8 540,12 37-810,-15-28 180,0 43 0,0-49 0,0 27-90,-15-26 180,-3 11-180,-16-15 360,-45-8-3393,50-2 3123,-61-7 157,82-7 23,-37 5-90,27-13-989,-1-2 809,4 6-2339,15-4 2429,0 8 0,15 5 0,4-5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3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13 9512,'-16'0'1079,"4"0"-899,12 0 629,0 0 1,0-6-450,0 5 0,0-5 809,25 6-629,6 0-181,1 0 91,18 0-3482,-44 0 3302,19 6 179,0-5-538,-6 5-811,34-6 450,-34 0-1818,19 0 2178,-22 0-1349,-1 0 1908,10 0-829,-9 0-2068,0 0 1348,-4 0 1080,-12 0 0,-12 0 0,-4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3.5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17 7173,'-18'0'2788,"3"0"-8088,0 0 5749,11 0 1140,-11 0-1139,15 0 1489,0 7-1669,15-5-90,-11 6 179,11-1-179,-15-5 270,29 6 3122,-21-8-3122,52 0-450,-38 0 359,57 0-269,-38 0-90,12-4 0,2 0 90,5 2 0,-11-5 0,-1-1-90,5 6 90,25-5-180,-37-1 180,53 7-90,-53-7 90,37 8-90,-40 0 0,10 0 0,-14 0-90,-15 0 180,11 0-90,3 0 0,-10 0 90,7 0-90,-15 0 90,3 0-90,1 0 90,-4 0-90,15 0 0,7 0 0,1 0 0,6 0 0,-40 0 180,41 0-180,-37 0 360,21 0-270,-14 0 180,4 0-270,0 0 0,26 8 89,-38-7 91,68 7-180,-64-8 90,49 0-90,-56 0 90,11 0-180,0 0 180,-12 0-90,12 0 90,-15 0-2249,0 0 0,0 0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4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68 354 7982,'-34'9'2699,"16"-2"-2429,3-7 0,15 0 809,0 0-719,15 0-4252,-12-7 4162,27-3-1499,-11-6 1409,15-1 0,-1 0 359,31-15-359,-8 4 0,-8 0 0,1 0 90,22-9-450,-4-20 180,-18 30-450,-30-13 2719,-4 29-2989,-15-4 4112,0 15-4201,0 0 539,-15 7-90,-4 10-3662,0 2 3662,-11 6-537,12-9 447,-1 1 0,-26 0-269,23 22 539,-42-17-450,12 48 450,-1-53 3261,5 28-3171,29-44 939,-11 14-669,12-13 1439,-1 5-1259,4-7-180,0-7 360,11 5 449,-11-5-809,15 7 270,0-8-360,0 7 90,0-7-91,0 8 361,0 0-360,0 8 270,0-7-90,0 14-180,0-13 90,15 13-3303,-11-6 3393,11 8 0,15 7-180,-23-12 720,53 32-361,-23-22-89,16 26-90,10-14-90,-20 5 0,-3 1-180,4-3-180,16 25 180,-60-47-810,15 2 451,-11-6 1502,11 4-2133,-15-15 158,0 0 0,0-7 0,0-3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6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 17 7533,'-18'-9'1259,"3"1"-899,15 8 0,0 8 89,0-7-89,0 15 0,0-7 180,0 23-91,0 18-3661,0 5 3392,0 18 0,0-21 270,0 13-90,0 3-354,0-7 174,0 12-270,0-20 90,0 5 3576,0-15-3936,0 13-899,0-26 1259,0 1-820,0-39-619,0-10 269,0-23 361,0-9 89,0-3 630,0 3 270,0-6-90,0 11 630,0-13-271,0 15 181,0-6-3662,0 14 3302,0 1 809,0 3 720,15-11-1439,3 20 180,16-16-2539,-15 36 2179,11-5 2448,-27 14-2358,27 10-90,-11 2 0,0 5 90,-4-7 89,-15 22-449,0-9-90,0 19 180,0-23 3303,-15 13-3393,-4-26 0,-15 25 90,1-35 0,-1 12 90,0-15-90,1 0-270,14-7-2249,4-3 2249,15-6-1619,0 6 180,30-5 1709,-8 13 0,27-12 0,-15 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7.5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35 741 7533,'-19'34'1259,"4"-16"-1079,15 4 0,0-12 0,0-1 0,0-1 269,0-8 181,15 0-90,4-8-181,29-16-269,-25-4-90,21-13 0,-10-8-180,18-33 91,-14 15-1,-22 7 0,-2 2 0,1 7 0,-6-11 0,0 1 0,10 14-276,-4-38 186,-30 43 180,-19 7 0,-3 9 270,-12 11-270,31 15 180,-12 15 719,16 63 1,9 20-720,-4-48 0,-1 2-1221,4 15 1,1 8 0,1-11 1130,4 16 180,0-12 274,30 8-94,-7-14-360,10-14 90,12-23-2359,-37-16 2179,22-2 0,-15-14 180,3 5-270,1-5 90,-4-1-1427,-15-1 1337,15-1 1607,4-5-3136,-1-9 3528,-3 4-4158,0-34 1259,-11 31 990,26-31 0,-11 26 0,14-13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404 134 7533,'15'-44'1799,"-12"4"-1440,12 31 1,-15-6 630,0 6-451,0 0-179,0 1 270,0 8 179,0 0-449,0 8-3392,0 1 3212,-15 15-2179,-3-5 2359,-1 13 247,-26 8-427,38-2-270,-38 10 180,26 9-135,-11-16 0,-3 1-404,-8 33 314,2-18 0,-1-5 2212,3-10-2796,3 27 3914,19-56-4004,15 10 679,0-23-320,0 0 360,0-8 0,0 6-90,0-6 0,0 1 90,0 5 90,0-5-90,0 0 0,0 5 0,15-13 0,-11 5 90,26-7-3058,-27 0 3058,12 1 0,0-1 0,4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51 7982,'0'-28'810,"0"5"-180,0 23 359,0 0-359,0 8-271,0 1-3391,0 8 3662,15 0-2539,-11 7 2359,11 2-296,-15 8 1106,30 38-2589,-23-22 2003,30 15 1,1 2-495,-27-3 617,27 6 1,-1-1-888,-29-16 1310,36 33-1579,-40-66 305,11 3-36,-15-23-1979,0 0 1709,0-8 1839,-15-9-2288,11-1 359,-11-7-270,15 9 181,0-9 884,-15 6-2503,-3-20 1310,-16 19 0,1-12 0,-1 15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16 7533,'-19'-9'899,"4"2"-359,15 7-180,0 0 359,-15 0-269,11 0-180,-11 0 359,15 0 181,-15 0-630,12 0 809,-12 0-629,30 0 1259,18 0-1079,20 0-180,14 7-180,-30-5 1349,38 12-1619,-49-12 360,53 5-810,-42-7-2428,27 0 1528,-42 0 1440,23-7 0,-26-2 0,14-7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2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0 8972,'-19'0'1799,"4"0"-1259,15 0-181,0 8 1,0 1 180,0 15-180,0 3 89,0 5-89,0 2 0,0 7 0,-15 47-90,11-4-495,-4-33 0,1-1-45,7 15-2608,15-46 1079,-11-14-990,26-51 1941,-26 14 0,11-32 0,-15 22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3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68 128 7533,'0'-19'449,"0"4"721,-15 7-541,11 6-269,-11-5 540,15 0-361,0 5-89,0-5-90,0 7 989,15-8-1169,-11-1 809,41-8-809,-23 7 720,42-5-630,-42 13 269,53 2-539,-49 2 180,37 28-90,-44-17 90,-4 41-180,-15-24 180,-15 33-90,-4-33 90,-44 24-90,37-34 90,-49 20-90,68-21 269,-53-3-269,52-8-180,-22-8-89,30 0-1,0 0 0,0-8 90,15-1 90,4-1 0,30 3 90,-27 7 0,38 0 90,-23 7 449,16 10-269,-5 2 540,-14 20-631,-16-18 271,-3 33-450,-15-31 0,-29 38 90,6-38-45,-28 8 0,-6-1-225,8-7 90,-13-6 0,1-3-90,20-6-2429,-23-8 2070,45 0-4948,4 0 4317,15-8 1080,30-1 0,-22-15 0,22-2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4.75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18 12057,'37'9'-225,"-7"-2"150,-30-7-30,15 0 240,4 0-105,0 0 81,11 0-95,-12 0 344,16 0-214,15-7-22,3 5-3321,0-5 3170,-3 7 207,-1 0-360,20 0 180,-12 0 90,7 0-2358,-44 0 2290,11 0 142,-11 0-226,14 0 2420,1 0-2178,0 0-90,-1 0-90,1 0-2178,0 0 2088,-1 0 2358,-14 0-2358,11 0 90,-12 0 90,16 0-180,15 0 90,-27 0 0,38 0 0,-53-8 809,53 6-614,-7 2-195,-12 2 69,19 6-37,-57-8 238,57 7-235,-49-5-18,64 5-2598,-52-7 2476,25 0 2374,-14 0-2248,14 0 36,-10 0 33,10 7-102,1-5 158,3 13-140,1-13 67,10 6-128,-10-8 415,29 0-360,-41 0 3392,34 0-3146,-68-8 222,53 6-415,-8-13 0,19 13 103,12-5-116,-1 7-130,-11 0 90,11 0-1123,-44 0 762,21 0 346,-51 0-200,82-7 330,-61-3-16,65 1-55,-42 1 22,31 8 24,-42 0-45,14 0 0,-6 0-45,-34 0 0,36 0 0,3 0-36,-28 0-103,53 0 94,-42 0-110,57 0 155,-50 0 0,11 0 0,-1 0 0,-13 0 0,37 0 179,-40 0-179,25 0 90,-10 8-155,14-6 52,0 6-39,1-8 52,-16 0 90,-3 0-90,-16 0-90,16 0 90,-27 0-24,23 0 37,-26 0 1071,-1 0-1084,12 0 0,-26 0 0,11 0 0,-15 0 0,15 0 810,-11 0-631,11 0-89,-30 0 0,11 0 0,-11 0-539,15 0-1800,-15 0 1169,11 0 1114,-11 0 0,0 7 1,-3 2-1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6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26 8522,'-29'-14'1169,"14"2"-989,2 12 0,13 0 1799,0 0-1529,13 6-90,-10 1-180,9 0 359,1 5-269,-10-4 360,10 5-181,-13 0 451,25 18-720,-19-19 90,32 23-90,-35-26 0,22 16-180,-22-10-1530,22 9 1530,-22-15-2698,22 9 2248,-21-16-1799,8 4 1080,-12-6 786,0 0 1,13 0 0,2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6.5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51 13046,'30'-10'710,"-8"-4"-107,57 12-843,-38-5 116,22-1-21,-29 6 162,15-6 154,18 8-81,19 0-1662,-15 0 1313,7 0 339,-25 0 274,29 0-498,-11 0 208,26 0-45,-41 0-19,8 0 90,-15 0 0,-27 0 0,38 8 122,-38-6 772,27 20-865,-16-18-184,-14 18 113,26-20-3459,-37 6 3608,21-8-287,-29-8 595,0-1-18,0-1-338,0-4-463,-15 12-1138,-3-5 36,-1 7 1417,-11 7 1,26 2 0,-11 8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7.3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102 286 7559,'-34'0'180,"16"-7"280,3 5-212,15-5 812,0 7 1239,0 0-2122,0-7 472,0 5 248,15-6-424,3 8-297,1-7 236,26-3-679,7-14 645,19-2-223,11-15-575,-14 5-81,-31 3 445,23 1 96,-53 13 223,23 2-484,-30 10 381,0 7-495,-30 7-35,-7 10 254,-15 9-186,3 0 215,-15 6-418,38-13 447,-26 0 1,0 1-142,22 1 380,-49 10-118,46-14 47,14 0 189,4-7-86,15-3 210,0-7-449,15 0 137,-11 0 68,26 0-260,-12 0 142,1 0 154,26 0-381,-38 0 168,38 7 195,-26 3 931,29 14-908,-10-5 188,10 20-90,-14-18-235,-15 10-2817,11-6 2336,-27-14 296,12 11 330,-15-20-2070,0-2 535,0-9 1407,0-15 0,0 5 0,0-5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8.0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68 85 10078,'-19'17'2036,"4"-8"-1544,15 14 379,0-12-277,0 13-227,0-7 10,0 8-49,0-7 570,0 29-600,-15-17 309,12 18-752,-12-21 167,15-11 338,15-38-369,-12 7 66,12-39 76,-15 26-43,0-6 43,0-5 13,0 10-79,0-12 23,0 8 98,0 14-244,0-3 192,0 20-3528,0 17 3482,0 5-90,15 14-187,4-2-49,15 46 145,14-16 105,-29-12 1,0-3 83,29-4-368,-14-11 179,0-22-311,-16-3 514,-3-7 216,-15-15 33,0-18 599,0-50-608,0 16 62,0 10 1,0 3-144,0 6 132,0-16 31,-15 38 349,-3 2-1343,-1 14-2274,19 3 855,19 22 1878,-1-4 0,12 14 1,-11-8-1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9.73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35 101 7020,'-19'-9'515,"4"2"-373,15 7-14,0-8 881,0 6-456,15-6-348,-11 1 360,11 5-331,-15-5 985,0-1-630,0 6 308,0-13-807,0 13 540,0-13-216,0 13-97,0-5 166,0 7-391,0 0-540,0 7 538,0 3 540,0 29 89,0 51-539,0-11-1786,0-23 0,0 0 1786,0 18 538,0-4-989,0-13 0,0-2 1,0-1-1439,0 23-1009,0-75 2358,0-12 1100,0-31-1460,0-4 180,0-5 91,0-14 432,0 10 1,-15-6-1,-4 12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25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254 169 8189,'0'-47'2781,"0"2"-1704,0 43-539,0-13-143,0 13 109,0-5 228,-15 0-615,12 5 282,-12-13 62,15 13-191,0-6 360,0 8-988,0 8 987,15 8-776,-12 11 763,42 21-272,-37-17-13,22 30-714,-15-38-238,3 31 920,1-33-806,-4 10 637,-15-14-247,0-15 451,0 4-315,0-36 183,-15 17-413,-4-34 190,1 19-94,-12-21 66,26 13 2,-11 3-140,0 9-150,11 7 240,-11 0 153,15-8 205,0 7 1,0 1 74,0 10-200,-15 7-306,12 0-122,-12 0 32,15 15 946,-15 11-574,-4 9-255,0 6 116,-25-15-96,21 6 641,-25-13-355,29 6-290,4-16-703,0-1-864,11-8 40,4-8 1321,4-1 355,41-8 1,-38-8 0,23-1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5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68 35 8189,'0'-19'3681,"-15"4"-2994,11 15-902,-11 0 554,15 0 456,0 0-663,0 8 661,0 1-75,0 15-448,0 2 348,0 8 100,0 0 0,0-1-1,0-7-179,0 6-448,0-5-450,0 21 360,0-10-1439,0 10 1259,0-29-2158,0-4 1978,0-15-2427,0-23 2517,-15 10 241,11-34 1,-11 19 0,15-13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7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34 101 8189,'-22'-56'7679,"11"11"-6578,29 53-1267,27-7 627,-22 14-175,25-13-205,-29 14 26,26-15-125,-38 7-618,38-8-63,-11 7-810,3-5 785,12 5-2142,-15-14 1901,-16 5 970,12-13 1,-26 14 0,11-7-1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1.3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438 17 10348,'0'-9'3590,"0"2"-2513,0 7-175,0 0-5404,-30 0 4395,22 0 362,-22 0-229,0 0 264,-7 15-211,0-4-304,-8 13 624,-4 15 265,8 6-406,0-13 1,4 3 346,14 25 296,-7 28-345,30-30-216,13-2 1,4-2 2862,6-3-3318,21-9-1,5-6-156,-4-7-478,16-15 1,1-4 254,-17-3-1123,11-15 0,-3-6 730,-27 1 65,34-19-796,-42 0 1648,16-3 1,-1-1 0,1 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1.90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51 9089,'0'-19'3230,"0"4"-2333,0 15-984,0 0-163,0-8 1130,0 6-213,0-5 193,0 7-231,0 0-987,0 7 718,0-5 358,0 13 0,0-13-3840,15 13 2862,3-13-141,1 13 804,11-5-338,-11-1-561,-1 6 8,-3-6 31,-15 0 3939,0-1-3402,0-1 501,0-5-176,0 14 158,-15-7-269,-18 15-155,10-6 87,-22 7-808,42-16 34,-27 7 220,26-15-275,-11 7 179,15-8 178,0-15 415,0 4 61,0-29 263,0 27-306,0-24 142,0 33 544,0-19-540,0 14-1594,15 0 159,-11 9 1075,11 17 0,-15 9 0,0 7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2.7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0 152 7649,'0'-19'1702,"0"-3"-535,0 20 451,0-13-954,0 5-250,0 1 138,15 1-261,-11 8 429,11-7-694,-15 5 874,0 2-988,0 17 717,0 17-269,0-6 0,0 34 145,0-38-237,0 45 245,0-47-1232,0 33 1257,0-42-1078,-15 10 352,11-23-620,-11 0 90,15 0 1,0 0-271,0-38 1168,0 13 90,0-46 180,0 12-172,0 12 619,0-15-269,0 49 449,0-17-449,15 28 58,-11 2-1043,26 10 602,-27 36-101,27-21-357,-26 21 447,26-36 12,-26 5-178,26-13-60,-27 5 318,12-7-390,0 0-797,4-15 833,0 4-319,-4-13 556,-15-1-187,0-1 273,15-8-286,-12 9 324,27 0-25,-26 8-92,11 8-294,-15 1 432,0 8-621,0 0 538,-15 16-253,11-13 722,-26 42-249,27-30-53,-12 54 273,15-22-711,0 27 537,0-29-988,15 17-11,-12-39-2126,27 16 417,-26-30 2141,11-9 1,-15-16 0,0-10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0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40 7533,'-31'-7'1169,"6"1"-809,25 6 180,0-6-361,0 5 1800,0-5-1619,0 0-270,0 4 90,12-4 0,4 6 0,0 0 180,-4 0-1,13 0 271,-19 0-3842,32 0 3302,-22 0-270,-1 6-1079,23-4 629,-19 4 0,9-6-1169,-3 0-1259,-9 0 3058,0 0 0,9 0 0,-10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5.6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51 12492,'0'-50'0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5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51 6660,'0'-19'525,"15"-3"1,3 13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01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8279,'19'9'-230,"-4"-1"1,-1-8-1,5 0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1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6660,'0'9'1971,"15"-1"-2108,-11-8 1,26-8 0,-12-1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30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8459,'37'0'900,"-7"0"-721,-30 0-158,0 0 1,0 7 0,0 3-1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9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0 13559,'-33'7'180,"14"3"-90,4 7 0,15 15-90,-15-12 90,11 19-90,-25 2 0,10 12-90,0 21 0,4-5 180,30-8-450,-11-13 90,26-7-629,-26-12-1170,40 9 1709,-36-26-1978,37-5 1888,-27-16 450,16-8 0,-15 0 0,-4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0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85 7623,'0'-19'449,"0"4"1,0 7-270,0 6 0,0-5 0,0 7 0,0-7 0,0 5 0,0-5 179,0 7 721,0 0-900,0 7 89,0 2-89,0 8 90,0 0-90,-15-1-180,11 9-3302,-26-7 3482,27 7-360,-12-8 180,15 6 0,0-3-899,-15 19 809,11-18-1709,-11 10 5011,15-22-5191,0-1 1709,0-8-899,0-23 1169,15 3 0,-11-29 0,11 21 0,-15-19 0,0 27 0,15-20 90,-12 22 809,27-14-719,-26 21 809,11-11-719,-15 20 450,0-6-540,0 8 719,0 23-719,0-11 720,15 43-361,-11-26-359,11 20-180,-15-23 0,15 6 180,3 9-180,1-3-989,-4 3 449,-15-16-1079,0-16 989,0-1-719,0-8 899,0-8-179,0-9 629,0-2 0,-15-12 0,-4 12 0,-14-13 0,14 21 0,-11-4 0,11 7 719,1 6 1,3-5 989,15-1-1259,0 6 719,0-5-809,0 7 629,0 0-539,15 0 0,-12 0 269,27 7-449,-26-5-270,26 13-180,-26-13-1799,41 6 990,-38-8 539,38 0 450,-26 0 0,29-15 0,5-4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0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34 8432,'-18'-17'1439,"3"8"-989,15 1-90,0 8 449,0 8-539,0-6 180,0 13 90,15 9-360,-12-4 449,27 20-179,-26-14 719,11 37-449,-15-7 0,0 34-541,0-35 1,0-7 0,0-16-1979,-30 2 1170,23-6-1350,-23-4 1259,30-17 720,0-14 0,0-10 0,0-9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1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12210,'-37'15'1079,"-8"-4"-899,41 21 0,-11-13 180,-15 12-180,23-4 0,-23 6 0,15 1 90,-4 7-91,1-6 226,1 22 0,4 2-225,9-6-1966,3 6 0,2-2 1786,3-22-450,11-1-2088,15-2 1639,-23-21 359,53 11-1349,-38-20 1079,27 5-1708,15-36 1169,-23-1 1349,22-13 0,-44 4 0,-4 12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2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135 118 7533,'0'-28'449,"0"5"-179,0 16 0,0 5-90,0-5 90,0 7 449,0-8-539,0 6 900,0-5-361,0 14 1,0 3-90,0 21-181,-15-3 1,-4 21-540,1-6 90,3 0 0,0-9 180,-4 5 0,0-18-1080,4 3 541,15-9 89,0-14-1349,0 15-2583,0-15 3573,0 7-901,0-16-718,15-46 2248,4 26 0,0-56 0,-4 62-2269,0-40 2269,3 40 0,1-33 450,-4 43 3078,-15-26-1819,0 34-1170,0-11-179,0 15-1639,0 22 1459,0-9 2718,0 34-2538,0-26 629,15 41-629,4-38 270,-1 60-1260,-3-58-539,0 51 719,-11-55 90,11 10-269,-15-25 2851,0-7-3391,0-7 539,0-2 181,-15-8 179,11 0-90,-11 0 180,15 0 540,-30 1-360,23-1 719,-23 0-449,15 8 990,-4-6-631,1 13 720,3-6-809,15 8 1079,0 0-1799,15 8 90,3-6 90,1 6 90,-4-8-1349,0 0-720,4 0 1440,-1 0-1710,12 0 1709,-26 0-449,26-8 989,-11-1 0,-1-8 0,-3 0 0,-15 0 0,0-15 809,30-11-269,-22 6 1349,22-2-1170,-30 29-269,0 3-90,0 7 360,0 7-181,14 3 1170,-10 36-1079,11-14 1079,-30 61-1079,11-49-630,-10 41-90,14-47-360,-30 33 450,22-47-2968,-22 21 2698,30-43 270,0 6 0,-15-16 0,-3-2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7533,'0'-29'2518,"0"5"-2068,0 24 2159,0 0-2250,0 6 1,0 1 0,0 7 180,0 5-3573,0-4 3303,0 4-360,0 0 270,12-4-2178,4 4 2178,-1-6-270,-2 0 180,-13 6 179,0-4 1550,13 10-1819,2-10-360,1-2-1169,-4 5 810,-12-15 179,0 8 270,0-5 0,0-4 1953,0 4-5821,13-6 4138,-10 0 0,22 0 0,-9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3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135 101 6723,'0'-19'1349,"0"4"-809,15 8-180,-12 5 0,12-6-90,-15 8-1,0-7 91,0 5-180,0-6 90,0 8 360,15-7 179,-11 5-809,11-13 360,-15 13-360,0-5 540,-15 7-630,11 7 449,-26 3-179,27-1 180,-12 28-3662,0-22 3482,-4 32-90,0-13 0,-4 7 0,2 6 90,13 29-90,-7-15 0,0 0-540,15 17 90,30 4-360,-7-22 91,40-17-900,-26-19 539,-3-16 451,-4-8-991,-26-8 721,11-1 809,0-8 0,3-7 0,16-2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4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85 7533,'0'-18'-450,"0"2"540,15 9 90,-11 5 0,11-5-90,-15 7 1619,0-8-1439,0-1 899,0-1 630,0 3-1619,0 22 0,0-4 0,0 13-1,-15-7 361,11 7-180,-26-5 90,-3 35-360,10-22-180,-22 39 0,42-41-1709,-12 17 1529,0-29-1169,11-1 1259,4-9-1439,19-31 1349,-1 10-270,12-41 360,-11 32 540,0-47-270,-4 44 540,0-29-360,3 35-91,1-5 271,-4 0-90,-15 13 270,0-12-1,0 21 1,0-5-90,0 14-1,0 10-179,0 9 270,0 15-2853,15 40 2223,-11-29-504,26 41 144,-27-62-923,27 23 833,-26-41-270,11 17 361,-15-28-181,0 5 180,0-7-1349,0 0 4122,0-7-2772,0 5-91,-15-13 1068,11 6-798,-11-9-539,0 9 269,12-6 180,-27 13 259,26-13 11,-26 6 0,11-15-180,1 13 720,3-12-270,-15 14 719,22-8 720,-22 0 90,30 0-1259,0 8 449,0 1-539,0 8 180,0 0-630,15 0 270,4 8-720,15 1 270,-1 8 180,-14-8 540,26 6-3329,-38-13-1438,53 6 3237,-52-8 990,37 0 0,-42-8 0,12-1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4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0 11221,'0'26'1709,"15"6"-1170,-11-6-179,11 7 90,-15 1 1079,0 22-719,0-17-271,0 25-269,0-29 90,0 7 359,0 29-1348,0-36 449,-15 42 180,-4-57-3778,-14 12 2879,14-23 899,-11-1 0,26-16 0,-11-1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0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7533,'0'-20'5756,"16"5"-5756,3 15 180,0 0 0,-4 0-90,0 0-3302,4 0 3122,0 0 270,-3 0 0,-1-8-180,-11 6 270,26-5-90,-11 7-360,16 0 3572,-1 0-3212,-15 0-180,12 0 90,-12 0-90,15 0 90,0 0-90,-15 0 89,12 0 1,-12 0 270,15 0-360,-15 0 0,-3 0 90,-1 0 0,4 0 0,0 0-90,12 7 90,-28-5-90,28 6 180,-27-8 90,41 0 0,-37 0-180,38 0 0,-42 0-1,26-8-89,-11 6-3302,0-5 3392,-3 7-90,-1 0 90,-11 0-270,26 0 180,-26 7 0,11-5 0,-15 6 3482,31 0-3482,-24-6 0,24 6 0,-16-8 180,4 0-180,0 0 0,-4 0 0,1 7 90,-12-5-90,26 6-180,-11-8 270,0 0-180,12 0 90,-27 0 0,26 0 90,-26 0 0,42 0-90,-39 0 180,39 0-180,-27 0 0,0 0 0,12 0-3392,-28 0 3482,13 0-180,14 0 90,-22 0 0,22 0 0,-14 0 0,3 7 0,0-5 3482,27 5-3482,-39-7 0,24 0 0,-16 0 0,4 0 0,0 0 0,12 0 0,-28 0 90,43 0-90,-38 0 180,38 0-180,-27 0 180,15 0-180,0 0 0,1 0 0,-16 0 0,26 0 0,-37 0 0,53 0 0,-38 0 0,42 0 0,-27 0 90,11 0-90,-14 0 0,14 0 0,-10 0 90,10 0 0,-15 0-90,16 8 90,-27-6-90,23 6 0,-12-8 0,-11 0 0,23 0 90,-27 0-90,15 0 0,16 0 0,-28 0 0,40 0 0,-55-8 0,39 6 0,-27-6 0,15 8 0,-15 0 0,12 0 0,-12 0 0,15 0 89,-15 0 1,12 0-90,-12 0 90,15 0-90,-15 0 0,27 0 0,-38 0 0,37-7 0,-25 5 90,14-5-90,0 7 0,1 0 0,-16 0 90,11 0-90,-11 0 90,15 7 0,16-5-90,-12 5 0,-3-7 90,-5 0-90,4 0 90,5 0-90,10 0 90,1 0-90,-27 0 0,53 8 0,-65-6 0,66 6 0,-55-8 0,43 0 0,-27 0 0,27 0 0,-27 0 90,27 0-90,-27 0 0,42-8 0,-53 6 90,49-6-90,-53 8 0,42 0 0,-42 0 0,38 0 0,-53 0 0,53 0 0,-38 0 90,26 0-90,-15 0 0,-14 0 90,25 0-90,-7 0 0,1 0 0,22 0 0,-39 0 0,43 0 0,-42 0-90,38 0 90,-53 0 0,53 0 0,-54 0 0,55 0 0,-40 0-90,13 0-3302,-5 0 3392,-11 0 0,0 0 90,27 0-90,-38 0 0,53 0 0,-54 0 180,39 0 3212,-27 0-3392,16 0 90,-16 0 0,26 0 0,-37 0 0,23 0-90,-16 0 0,4 0 0,0 0 0,-4 8 0,16-6 0,-24 6 0,24 0 179,-16-6-179,-11 5 270,11-7-270,-15 0-2879,0 0 1,0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10591,'-19'20'1079,"4"18"-719,0-25-180,11 19 0,-26-7 0,26 2-5661,-12 7 5661,16-7 271,-15 5-630,11-12 1175,-11 4-1536,15 9 180,-15-12-539,11 3 3345,-11-16-4155,15-8 867,15-23 392,-11 10 91,11-12-3033,0 2 3392,-11 19 0,11-34 0,-15 25 0,0-20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8702,'0'-19'720,"0"4"89,0 15-179,0 15-4432,0-3 4162,0 12-164,0-6 344,15-1 270,4 8-630,1 1 809,10 24-1259,-11-12-449,15 35 539,-14-41 2570,10 39-2660,-11-56 46,0 31-676,-4-43-1258,-15 5 1438,0-17 720,0-16 0,-30 6 0,-8-6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8522,'73'-21'5307,"-23"0"-5757,-5 28 450,-22-7-2248,12 0 1078,10 0 631,-37 0 539,38 0 0,-27 0 0,15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7533,'0'-26'0,"0"9"0,0 9 0,0 8 0,0 0 0,0 8 0,0 1 0,0 1 0,0 12 5307,0 13-4588,0-5 451,0 49-901,0-53 1,0 68-180,0-60-989,0 38 899,0-43-1170,0 3-179,0-22-1439,0-3 2158,0-22-809,0-4 809,0-7 181,15-7 449,-11 14 0,26-13 0,-11 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3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86 7533,'-19'-36'6206,"34"11"-6026,-7 17 90,23 1 0,-16 5-90,4-6 0,0 8-1,-4 0 1,-15 0 0,15 0-90,5 8 0,-1-6 90,11 13 0,-26-13-270,11 21 270,-15-12-270,0 22 180,0-15 90,0 15-90,0-22 0,-15 20-90,11-19 90,-42 12-90,39-14 90,-39 5-180,42-13 90,-11 6 90,15-8-540,0 0 630,15 0-180,-11 0 0,26 0 0,-26 8 0,27 1-270,-12 0 90,0 14 540,-4-11 269,-15 20-449,0-20 360,0 18-270,0-18 270,-15 20-361,11-13 181,-42 6-180,23-16-450,-41 6 270,25-13-1079,5 6 539,19-8-5037,0 0 5038,11 0 539,-11-8 0,15-1 0,0-8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8.4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52 10141,'-38'0'540,"7"0"-360,31 7 0,0-5-4162,0 6 4162,0 0-180,0-6 949,0 13-769,0-5 360,0 22-360,0-11-90,0 19-180,0-21 3482,0-2-3212,15-1-180,20-14 90,-12 5 0,7-7 90,1 0-90,-8-23-180,26 10 180,-30-20-360,-4 16 180,-15 8-270,0-14 360,0 11 0,0-20 90,-30 13-90,22 1 0,-37 11 270,25 7-270,1 0 270,4 0-91,0 0-179,11 0 180,-26 0-90,26 0 90,-27 0-180,27 7 270,-11 3-180,15 0 0,0 13-90,0-12 90,0 29 0,0-19-3572,0 20 3482,0-23-90,31 15 90,-24-22 0,39 5-90,-42-16 90,26 0 0,-26-8 3392,27 6-3482,-27-21 90,11-4 0,-15-1 0,0-5 0,0 16 0,0-8 0,0 7 0,0-15 0,0 14 180,0-6-180,-15 15 90,-5-5 0,1 13 0,4-6 180,0 16-270,11 2 90,-11 7 89,15 0-179,0 0 0,0 16 90,0-5-269,0-1 179,0-4-90,15-6 90,-11-5 0,11 10-90,-15-20 90,31 6 0,-24-8 90,24-15-90,-31 11 90,0-27-90,0 20 89,0-14-89,0 8 0,0 0 90,0 7 90,0-5 0,0 5-180,0 1 180,0 1-90,0 8 270,-31-8-180,24 6-90,-24-5 0,31 22 0,0-11-90,0 27-180,0-20 270,0 14-90,0-8 0,0 8 0,0-14 180,15 5-3572,4-16 3392,1 0 90,-5 0-1,0-8 1,-11 6-269,26-13-1,-26 5 180,11-7 3392,-15 0-3392,0 0 0,-15 0 0,-4-1 90,0 9-90,-27 1 90,39 8 89,-24 8-179,31-6 90,0 13-180,-15-5-899,11 14 449,-11-12-1349,30 19 1080,-11-28 809,11 20 0,-15-13 0,0 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7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28 7263,'-16'-8'719,"4"2"-269,12 6 0,-13 0-90,10 0 0,-10 0-91,13 0 2340,0 0-2429,13 0 0,-10 0 179,10 0 91,-13 0-270,12 0 0,4 0 0,0 0 1169,21 0-1169,-30 0 180,55 6-360,-52-5-720,52 6 270,-55-7 361,18 0-1,-13 0-1799,4 0 989,0 0-2068,9-7 1799,-22 6 1169,10-5 0,-1 0 0,4-1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12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70 137 9602,'-39'0'629,"9"0"-449,30 0 1259,0 0-1259,15 0 90,-11 0-90,11 0-270,0 0 90,-11 0 0,12 0 0,-1 0-90,4 0-3212,15 0 3392,-15 0 0,12-7 0,18 5-90,-7-5 180,54 7-180,-54 0 270,53 0-181,-53 0 91,53 0-90,-38 0 90,27 0-270,-30 0-2088,26-8 2178,-38 6 1468,38-5-1468,-42-1 0,12 6 90,-1-5-90,-11 7 0,27 0 2995,-27 0-2905,12 7 1107,-16-5-1197,0 6 90,1-8 0,-16 0 0,11 0-90,-11 0 0,31 0 0,-27 7 90,23-5-90,-27 6-90,15-8 180,0 0-90,31 0 0,-38 0 0,49 0 0,-68 0 90,68 0-90,-49 0 90,53 0-90,-42 0 0,-4 0 180,12 0-90,-23 0-90,27-8 90,14-1-90,-22-1 0,54 3 0,-70 7 0,66 0 0,-65 0 0,53 0 0,-42 0 90,57-8-90,-64 6 179,45-6-179,-42 8 90,20-8 0,14 7-180,1-7 180,-16 8-135,3 0 0,-1 0 135,-5 0-90,45 0 0,-45 0 0,33 0 180,-37 0-135,17 0 0,-4 0 45,-28 0 0,64-7-90,-42 5 180,16-6-90,0 8-90,30 0 90,-38 0-45,-4 0 0,-3 0-135,-12 0 90,53 0 90,-38 0-90,42-8 90,-57 6 0,11-5 0,1-1-90,-8 6 0,38-5 0,-20 7 90,20 0-90,-38 0 0,12 0 0,-9 0 0,-38 0 0,66 0 0,-39 0 90,30 0-90,1 0-3302,-16 0 3302,-18 0-90,11 0 90,-8 0-931,15 7 1515,26-2 1,-2 0-495,-31 4-45,26-1 0,-6-8-225,-47-8 0,0 6 3111,-4-6-2841,-15 8-90,15 0 90,-11 0 1482,11 0-1392,-15 0-3778,0 0 3238,-15 0 360,11 0 0,-11 8 0,15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2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36 7982,'-19'16'1799,"4"-6"-7099,-1-3 5750,13 1 1228,-13-6-1498,16 6 1219,0 0-1129,0-6-90,0 13 630,0 2-630,0-6-180,0 12 3392,0-13-3392,0 7 90,16 0-540,3-8 270,15-1 180,-15-16 180,12-1 0,-12-16-180,0-1 90,-4-1 0,-15 2-270,0 16 0,0-7 0,0 7 180,0-1 90,0-5-180,0 6 90,0-1 180,0-5 180,-31 13-360,24-6-90,-39 8-3212,42 0 3302,-11 0 90,15 0 179,0 15-269,0-11 180,0 19-180,0-14 270,0 16 3392,0-13-3752,0 11 180,0-14-180,15 16 90,-11-14-180,42 12 270,-39-21-270,24-2 180,-16-9 0,-11-8 90,11-1 270,-15-14-270,-15 11-90,11-12 270,-11 17-180,15 6-90,0 3 180,-31 7-270,24 0 0,-24 22 0,31-16-270,0 32 180,0-27-270,0 14 180,0-8-1079,0-7 989,0-2-1349,0-1 1260,0-5 449,0 5 0,0-14 0,0-2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7.5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86 9152,'-34'-19'989,"15"3"-6379,3 16 5570,16 0 3117,0 0-3117,0 8 770,0-6-770,0 14 0,0-7-91,0 0 3303,0 7-3212,0-14 90,0 21-270,0-20 180,0 20-3572,0-13 3302,0 0-90,16 5-269,3-6 179,0 1 90,11-10 180,-26-10 360,11-22 3032,-15 18-3123,0-31 1,0 31-90,0-18 90,0 15-180,-15-1 0,11 9-90,-11 2 90,15 7 0,-15-8-3392,-4 6 3392,0-5-90,3 7 0,16 22 0,0-8 90,0 33-90,0-26 0,0 27-90,16-27-90,3 11 180,0-15 3302,11-7-3302,-11-2 0,16-16 90,-16 6 180,-4-28-90,-15 24-1,0-40 1,0 33 180,0-27-270,0 28 0,-15-18 0,-4 26 0,0-11 0,-12 15-180,27 7 180,-11-5-450,15 21 450,0-12-360,0 14 270,0-8 0,0 1 90,0-9-90,0 6 0,15-13-180,-11 6 180,11-8 0,1 0 0,3 0 180,0-15-180,-4 3 180,-15-13 0,0 8 180,0-8-360,0 14-180,-31-5 270,24 16-1709,-39 8 1529,42 2 90,-11 15 0,0-6 0,-4 6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8.8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95 7443,'0'-19'1799,"0"-3"-1529,0 20-91,0-14 271,-16 14-90,12-6 180,-11 8-91,15-7-269,-15 5 90,11-6 180,-11 8-270,15 0 449,0 8-449,0 2 270,0 14-450,0-5 180,0 6 0,0-8 90,15 8-90,4-6-90,0-2 0,-3-9-1,-16-8-358,0 0 359,15-16-3392,-11 5 3302,11-14 89,-15 8 1,0-7 0,0-3 90,-15 0-270,11 2 180,-27 16 3302,12 9-3392,0 2 0,4 13 0,15-5 180,0 7-180,0 23 90,0-18-90,0 26-90,15-21-3302,-11-8 3482,26 4-90,-26-21-90,12 5 180,-1-14-90,-11 5 90,26-13-90,-26-2 90,11-3-90,-15-4 0,0 6 180,0 1 3392,0-15-3572,0 19 270,-15-18-270,11 29 180,-26-13-90,26 13-1,-27 2-89,27 10 90,-26 14-90,26-5 0,-11 21 0,15-27-3482,15 26 3482,-11-36-719,26 20 719,-26-21-4498,27 6 2969,-27-8 1529,11-15 0,0-4 0,4-16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9.6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 10591,'15'-9'809,"-11"2"-629,11 7 0,1 0-90,3 0 270,15 0-180,-15 0-270,12 0-4162,-12 0 4252,0 0-399,26 0-681,-37 0-719,53 0 810,-53 7-1,22 2 990,-30 1 0,15 5 0,5-5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9.9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7803,'0'-19'719,"0"5"-359,0 14 1529,0 0-1709,0 7 0,0 2 0,0 16 89,0 2 91,0 7-90,0 1-630,0-1-719,0 46 539,0-34 180,0 42-1259,0-52 1619,0 6 0,0-16 0,0-1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0.4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1 7533,'-19'0'629,"-12"8"-449,27-6 0,-11 6 270,15-8 359,0 0-539,0 7-90,0-5 180,0 6 0,15-8-180,-11 0 269,11 0-89,-15 0-180,16 0 270,18 0-360,-11 0-990,38 0 540,-54 0-269,39 0 359,-27 0-450,0 0-359,-3-8-630,-1 6 1079,-11-5 630,26 7 0,-26-8 0,11-2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0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8162,'0'-28'1350,"0"5"-1171,0 23 181,0 0 0,-16 0 90,13 8-270,-13 1 179,16 17 91,0 0 270,0 54-360,0-12-540,0 18 180,0-28-2879,0 22 2160,0-42 719,0 40 0,0-66 0,0 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2.3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35 7982,'0'-19'-269,"0"3"718,0 16 91,0 0-270,0 8 449,0 9-359,0 10-270,0 7 630,0 54-540,0-40-360,0 18 0,0 1 360,0-14-405,0 4 0,0-1-405,0-6-629,0 7 809,0-40-809,0-17 809,0-17-89,0-33 539,0-5 0,0-14 0,0 18 0,0 16 0,0 3 0,0 13 0,0-13 629,0-10-539,0 11 990,0-16-811,0 27 721,0-12-900,15 21 899,4-4-719,0 15 270,27 0-360,-38 7 359,53 3-3751,-54 7 3482,39-8-90,-42 14 90,11 4-360,-15 1 90,0 12-90,-15-21 90,-19 29-180,-5-25 90,-10 17 3482,30-31-4201,-12-1 629,27-8-1259,-26-8 359,26 7-899,-11-15-2042,30 7 4021,-11-1 0,26-5 0,-10 5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2.8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0 498 9781,'16'-6'360,"3"10"-180,0-27-180,-4 6 0,0-2 0,-11-13 90,11 12-270,1-4 270,3-24-180,0 23 0,-4-38-90,-15 42-90,0-19 91,0 21 89,-15-21 90,-4 11 0,0-5 0,-12 9-90,27 16 90,-11 2 90,0 22-90,11-4 359,-26 29-359,26-11 1260,-12 58-990,16-41 89,0 13 1,0 1-90,0-9 90,16 23 269,3-17-449,15-11-3392,16 5 3482,-27-24-630,7-12 270,1-15-899,-24-22-2159,54-30 2608,-53 3 540,22-16 0,-14 31 0,3-1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0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9422,'0'-22'1439,"0"5"-900,0 11-179,0 4 2159,0-3-6501,0 17 4342,0-4 103,12 12 76,-9-7-179,22 0 1079,-9 24-1259,0-12-360,9 13-1747,-22-7 2106,22-15 1839,-22 15-2917,35-10 36,-32-1-396,19-7-1189,-25-7 1413,0-6 1,0-11-1,0-4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7.0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7533,'0'29'359,"0"-6"-179,0-23 450,0 0-540,15 0 90,-11 0-90,11 0 0,1 0-90,-12 0 90,11 0 0,-15 0-180,0 0-2541,15 0 2721,-11 0 0,26 0-270,20 8 180,-23-7 0,34 7 90,-42-1 90,30 3 2451,-26 0-2631,38 5 0,-53-13 90,68 13-90,-49-5-90,53 7 180,-42-8-270,-4-1 180,-18-1 0,29 3 0,-33 0 90,79 5 0,-64-13 179,38 5-269,-31 1 90,1-6 0,-1 13-90,0-5 0,16 0 90,-27 4-90,22-12 90,5 14 0,-23-14 0,49 6-90,-53-8 0,11 0 90,-3 0-180,3 0 90,4 0-3392,27 7 3392,-27-5 90,12 6-90,-16-8 90,16 7-90,-28-5 180,70 13-180,-61-13 90,23 10 0,2-1-90,-14-7 3392,38 18-3302,-57-20-180,38 6 90,-38-8 0,42 0 0,-42 0 0,38 0 0,-54-8 0,70 6 0,-35-5 90,41 7-90,-29 7-3302,41 3 3392,-64 0-90,60-2 90,-53-8-90,1 0 0,22 0 0,-39 0 89,43 0-178,-11 0 3570,14 7-3481,-9-3 0,-3 1 0,-7 13 45,24-15 0,-8 3-45,-50 10 180,61-15-180,-42 7 90,35-8 90,-12 0-90,39 8-90,-39-7 90,27 15-90,-16-7 90,1 1-90,-16-3 0,12 1 0,-11-6-90,-16 13 90,23-13 90,-8 21-90,-11-11 90,19 5-90,-42-2 360,61 3-180,-3-7-180,-5 4 90,-11-15-90,-42 0-90,0 0 180,27 0 0,-38 0 0,53 8-90,-38-6 0,26 5 89,-15-7-89,1 8 90,-1-7-180,16 7 180,-27 0-180,38-6 90,-54 6 0,39-8 0,-12 0 90,4 0-90,12 0 90,0 7-90,-28-5 90,40 13-90,-40-13 90,13 6-90,-20-8 90,15 7-180,-22-5 180,53 13-90,-53-13 90,22 6-3482,-14-8 3392,-13 0 0,28 0-180,-27 0 0,11 0 90,-15 0-3328,0 0 2069,-15 0 1349,-4 0 0,0-8 0,3-2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03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1 10951,'-19'18'180,"4"-3"-1260,15-7 451,0-6 156,0 6 1,0 0 0,0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3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7533,'0'20'-1619,"0"3"1529,0-22 180,0 7-90,0-1 0,0-5 269,0 14-89,0-14-90,0 13-90,0-13 0,0 13-90,0-13 0,0 13 180,0-13 270,0 14-180,0-15 720,0 7-541,0 0 721,0 1-720,0 1 989,0 5-810,0-5 1,0 7-360,0-8-1439,0 7 809,0-14 270,0 12-1709,0-12 1889,0 6 0,0 0 0,0 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6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18 8072,'-19'-10'-449,"4"2"449,15 8-90,0 8-90,0-6-90,0 6 360,0 0-270,0-6-90,0 5 270,0 1 270,0 1-270,0 1-90,0 5 720,0-5-1,0 22-449,0-11-540,0 11 270,0-14 90,0 6 0,15-12 0,4 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39.93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17138,'0'9'1195,"16"-1"-1522,3-8 447,15 0-156,0 0 103,1 0-264,-16 0-4067,26 0 4264,-37 0 493,68 0-486,-64 0-187,64 0 0,-53 0-719,26-8 849,-14 6 2378,-1-5-2450,-15 7-597,-4 7 532,-15-5-4844,0 6 5053,0-8 1,-30 8-1,-8 1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40.43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11353,'0'17'1895,"0"8"-1563,0 2 283,0 7 482,0 1-707,0 6-2588,0-5 2484,0 14 595,0 9-702,0-11 110,0 9-109,0-22 0,0-1 0,0-7-1259,0 5 719,0-21 558,0 4-1187,0-22 1079,0-18 1,0-11-1,0-16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1.07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70 20528,'15'-17'3880,"4"7"-3683,0 3 53,27-1-416,-23 6-153,27-5 246,-16-1 13,0 6 288,1-6-832,14 8 304,-26 0-459,53 0 536,-49 0-384,38 0 213,-46 8-2365,11 9 1664,-26-5-1129,27 18 969,-27-26-1435,-4 19 2082,-4-21 705,-27 5 0,27 1 0,-11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1.4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35 14052,'-19'-17'232,"4"7"-182,15 3 1137,0 7-366,0 0-303,0 7 56,0 10-75,0 2-208,0 21-2820,0-11 3380,0 21-2939,0-6 2379,0 7-1516,0 1 1585,15-1-486,-11 1 245,11 37-258,-15-35 49,0 33 1394,0-58-3553,0-4 1859,0-18 390,0-37 0,0 7 0,0-27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2.66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86 12613,'-19'-50'2830,"3"14"-2969,16 61 904,16 2-892,-12 15-4959,11 1 5187,-15 1 1202,15 29-1182,-11-23 299,11 32-64,-15-29-446,0 6 613,0 7 848,0 5-2802,15 15-513,-11-46 1766,11-11-428,-15-47 3174,0 1-3018,0 0-2530,0 0 2620,0 0 1,0-16 323,-15 12-491,11-34 690,-11 32-22,15-40 1298,0 18 2493,0-1-2853,0-9-809,15 26 853,-11-21-365,11 22 512,1-27-379,-13 32-577,28-17-2988,-27 22 2942,11 1-1428,-15 0 936,0 7 211,15-5 225,-11 14 8,27 1 163,-28 47 1612,13-5-2012,-16 25-210,0-25 587,0-8-180,0 0-345,0-7 263,0 5 283,0-12-315,0 12 3080,0-13-3416,0 21 173,0-26-443,30 9-370,-22-23-1181,53-16 1194,-54 5-3202,55-29 3380,-40 19 0,13-19 0,-20 13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3.32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1 394 14322,'0'20'1975,"0"-5"-387,0-15-1197,30-15 406,-22 11-86,22-27-5637,-14 20 5577,-13-14 1355,43 0-1889,-38 6 199,22-6 252,-14 1 296,-13 4-979,28-12-1959,-27 5 1504,11 1 3055,-15-7-2782,0 14-469,0-14 220,0 15-182,-15-7-154,-4 16-516,0 1 865,-27 8 3651,23 0-2960,-27 15 150,31-11 9,-11 26 305,26-11 262,-11 16 36,15-9 127,0 22-665,15-18-25,4 20-426,0-16 504,27 46-1124,-23-41-811,11 31 332,-3-60 711,-12-2 37,0-8-3805,72-39 4357,-41-1 1,0 10 0,-1-1 0,0-19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4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67 13739,'13'-15'1259,"-10"4"-629,35 11-450,-32 0 90,44 0 0,-31 0-90,22 0-360,-13-6-810,13 4 361,3-10-990,0 5-1260,9 0 492,-34 1 1757,6 6-629,-25 0 339,0 6 920,-13 1 0,-2 6 0,-14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3.8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34 121 14322,'-19'-27'207,"4"2"-230,30 16 1603,-11-7-608,11 15-477,-15-15 327,16 7-43,-12-1-79,26 3 77,-26 7 285,26 0-1336,-26 7 138,11 3-241,-15 7 827,0 0-612,0-7 1552,0 20-1117,0-17 648,0 35-450,0-27 815,0 27-363,-15-27-140,11 19-525,-11-28 65,15 11-3715,0-14 3392,0 0-1741,0 6 1741,0-13-540,15 6-731,-11-8-3955,42 0 2272,-8 0 2926,31 0 0,-31 0 0,-8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4.47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927 0 18909,'-15'17'3817,"-4"15"-3081,-31 20-382,16-14 0,-1 2-178,0 0 1,-2 0-573,-5 1 0,0 2 606,-1 6 0,2 1 81,-16 26-1624,25-27 1,-1 1 1340,2-8 0,-3 0 65,-16 14 0,-3-1 377,13-15 0,0-2-665,-10 10 1,5-8 144,10-21-1358,16-4 1122,4-15-1715,15-8 1253,15 6 1495,4-21-2229,1 5 884,10-1 129,-26-4-310,26 21 1,-26-13-1,11 5 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5.93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138 514 13692,'-38'-2'3347,"7"-3"-3510,31 20 782,0-13-50,0 14-249,0-7-41,0 8 156,0 0 126,0 16 221,0 18-432,31 4-1035,-24 4 490,54-24-338,-38-10-71,42-8-3880,-42-7 3859,7-3 1266,1-22-278,-24 3 178,39-28-44,-42 19-85,11-26 267,-15 26-1166,0-27 4235,-15 27-4494,11-26 317,-26 18-1088,-5-29 593,-3 21-3628,-27-29 3744,27 36-1862,4-18 2070,19 29 645,-1-6-253,-3 1 429,0 5-68,4-21 2551,15 19-1792,0-19 2619,0 21-2302,31-14-106,-24 14-82,39-6-106,-27 16-19,0-7-79,12 7-434,-12 0-51,0 1 115,11 8-4534,-26 0 3908,11 0-167,1 15-954,3 43-1790,0-23 2355,-4 37 189,-15-38 239,0 25 2577,0-12-1909,0 10-2627,-15-38 3632,-4 4 1716,0-13-2344,-42 0-564,19 4-24,-12-12-253,8 6 105,27-8-133,0 0-553,4 0 72,0 8 4452,-4 9-3036,0 10-580,3 7-3208,16 0 3031,0-7-585,16 13-2729,18 4 2454,4-6 558,-4 2 1,-3-31-1,-12-1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13829,'19'0'180,"12"0"-90,-27 0-90,11 0-180,-15 0 90,30 0 180,-22 0 90,38 0-90,-27 0-90,0 0 90,12 0 0,-12 0-90,0 0 90,26 0-90,-22 0-90,27 0 90,-31 0 90,11 0 0,-10 0 0,14 0-90,0 0 90,0-7-90,-14 5 0,10-6 90,4 8-180,-11 0 180,23 0-90,-27 0 0,15 0 0,1 0 0,-16 0 179,11 8-89,-11-6 180,31 5-270,-27-7 0,23 0 90,-43 0-180,13 8 180,-1-6 0,4 6-90,0-8 90,12 0-270,-12 7 360,30-5-180,-26 6 90,23-8-90,-27 0 0,31 0 0,-12 0 90,27 0-90,-43 0 90,39 0-90,-38 0 90,42 0-90,-27 0 90,42 0-90,-53 0 0,65 0 90,-66 0 0,70 0-90,-54 0 45,14 0 0,-2 0-45,-23 0 0,30 0 0,0 0 90,-31 0-180,50 0 90,-30 0 90,-12 0-180,12 0 90,-16 0 0,16 0 90,-12 0-90,27 0 90,-8 0 0,0 0-90,12 0-627,-4 0 0,-5 0 537,-21 0 90,15 3 0,2 1 0,-6-2 45,6 2 0,-2 0 45,-15-4 0,23-4 0,1 0-90,-25 2 0,24-2 0,-1 1 90,-23 3-180,30 0 90,-14 0 1433,-5 0-1523,1 0 135,5 0 0,4 0-45,25-8 0,-3 7 0,-2 0 90,-2-6-90,22-1 90,-46 6-180,27-6 180,-38 8-180,38 0 90,-42 0 0,12 0 0,0 0 90,49 0-90,-34 0 180,30 0-180,-61-7 180,16 5-180,-27-6 0,53 8 0,-65 0-90,66 8 90,-70-6 90,54 5-90,-53-7 90,23 0 0,-16 0 0,4 0 0,0 0 90,42 0-90,-50 0 0,66 8-90,-70-6-90,39 6 90,-27-8 179,31 0-179,-27 0 270,53 0-180,-34 0 0,42 0 0,-46 0 0,8-8-90,-27 6 90,30-6 0,-11 8-270,-3 0 270,-5 0-270,-11 8 180,16-6-90,-1 6 90,-15-8 0,-4 0 0,1 0 0,-13 0 0,13 0 0,-16 0 360,0 0-270,0-8-90,0 6 0,0-6-90,0 8 0,0 0 180,15 0-180,-11 0 90,11 0 0,-15 0-630,15 0 451,-11 0-991,11 0 990,-15 0 180,0 0 0,0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7.193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70 86 7713,'0'-36'1978,"0"3"-1798,0 24 0,0 2 90,0 7-270,0 0 360,0 7-270,0 10 90,0 2-90,0 14-90,0-7 359,0 62-448,0-33-1428,-8 26 1,0 4 1426,5-1-382,-6 2 1,2-2 381,7-14-963,0-12 0,0-5 1053,0-21-179,0 9-91,0-26 2105,0-14-2105,0 7 854,0-8-1573,0 0 3841,0-8-3122,0 7-90,0-7-89,0 8-361,0-15 181,0 3 629,-15-12 0,11 6 0,-11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7.70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69 6543,'0'-20'990,"0"-3"-720,0 21-91,0-5-89,0 7 90,0-8 0,0 7-90,0-7 630,0 8 179,0 0-629,16 8 0,3 1-90,0 8 0,-4 8-90,-15 2 269,15 30-89,4-25 90,0 47-270,-3-55 0,-16 32 0,0-37-180,0 5 90,0-14 180,0-3-90,0-7 180,15-22-90,4 1-1,0-29-179,-4 14 180,1-13-270,3 20 90,15-19-449,-15 27-811,12-19 451,-12 21-91,0-6 451,-4 15-1260,-15 3 1709,0 7 0,0-8 0,0-1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8.55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1 10681,'0'17'719,"0"0"-539,0 0 360,0 38-360,0-13-180,0 25 90,0-18 90,0-13-360,0 22 90,0-20-720,0 19 631,0-28-811,0-5 450,0-16 181,0-8-1440,0-38 0,0-17 1799,0-2 0,0-6 0,0 43 0,0-5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8.915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69 35 8252,'-38'-8'630,"8"6"-270,30-6-90,0 8 899,0 0-989,0-8 0,0 7 179,15-7-3571,4 8 3392,0 0 360,-4 0-270,0 0 0,-11 0 449,42 0-449,-38 0 180,53 0-270,-38 0 0,57 0-450,-38 0 0,22 0 180,-29 0 2852,-16 0-2942,-4 0-449,-15 8-1,0-7-1349,0 15 1170,0-7-1440,0 1 1529,0-2 720,0-8 0,0 7 0,0 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9.40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241 35 8792,'-19'-19'540,"4"3"-360,15 16 89,0 0 91,-16 0-90,13 0-90,-13 0 90,16 0 629,0 0-989,-15 0 90,-4 8 0,0 2 180,4 0-90,-1 5-180,13-6 360,-13 24-90,1-5 0,-4 22 180,0-14 89,4 59-269,15-39-307,0 1 1,0-2 216,0-7 105,15 32-285,4-48-540,0 16 270,12-38-2158,3-3 2068,-11-7-2608,38-30 3058,-53 7 0,22-19 0,-30 17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12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70 7533,'0'-20'1169,"0"-2"-809,0 20 0,0-14-91,0 14-89,0-6 180,0 8 450,0 0-540,0 8-91,0 2-89,0 7-3302,0 8 3392,0 1-183,0 9 3,0-1-88,0 31 88,0-23 90,0 30-450,0-43-719,0 19 3843,0-27-4563,0 4 1439,0-18-1036,0-53 946,0 27 450,0-59 0,0 55 0,0-17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7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40 8252,'-16'-15'540,"3"4"449,13 11 91,0-6-720,0 4 2518,0-4-2338,0 18-3123,13-3 2763,3 10 270,-1-6 269,-2 6-359,-13 2 0,12 6-360,-8-1-720,21 0 361,-10 1 2042,1-7-2583,-3 0-3867,-13-7 4317,12-6-1079,-9-1 719,10-6 810,-13 0 0,12 0 0,4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676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69 102 7892,'0'-9'720,"-16"1"-270,13 8-270,-13 0 0,16 0 0,-15 0 269,11-7-179,-11 5 540,15-13-630,0 13 359,15-13-449,4 5 270,0-7-360,12 8 540,3 1-540,-11 8 0,23 0 180,-42 0 89,26 15-179,-26-11 0,11 26 0,-15-26 0,0 34-180,0-32 0,0 40-90,-15-40 180,-4 32 0,0-35 0,-12 20 90,28-21-90,-13 6 0,16-8 540,0 0-360,16 0-90,-13 0 0,13 0-90,-16 0 90,0 0 0,15 0 0,4 8 0,0-6-90,-4 13 180,-15-6-1,0 8 271,0 23-450,0-16 180,0 38-90,0-46-180,-15 29 0,-4-41-90,0 19-359,4-21-1,-1 6 360,13-8-1889,-13-8 630,16-2-180,0-7 180,0 8 1439,0-6 0,16-3 0,3-8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94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172 36 8792,'-19'-20'1799,"4"5"-1349,15 15 269,0 0-539,0 8 0,15 1 0,-11 9 90,11 6-3482,-15-5 3392,0 14 269,0 1-269,0 2 0,0 6 360,0 46-1170,-15-41 360,11 49 180,-11-68-2968,-16 20 2788,23-34 270,-22 9 0,-1-31 0,-7-2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1.66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70 7533,'50'-10'5846,"-27"2"-5666,23 8-270,-27 0 90,15 0 0,0 0 180,1 0-270,-1 0 0,0 0 180,16 0-180,3 0-180,16 0 360,-31 0-180,23 0 90,-53-7-89,38 5 89,-43-6-270,13 8 180,-16 0-990,0 8 810,0-6-269,-16 5-1080,13-7-810,-13 0 1889,16 0 91,0 0 449,0-7 0,0 5 0,0-13 0,0 5 0,0-7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2.09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0 11670,'38'47'675,"0"-1"0,-19-10-3461,24 11 1,-10 0 3865,-48-7 418,-4-25-1408,0 23 0,4-36 770,15 14-770,-16-15-270,-3 14 0,0-13 2852,-11 6-3031,26 0-2610,-11-6 2340,30 6-1620,4-8 1349,0 0 900,12 0 0,-28-8 0,13-2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6.19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138 824 8342,'-38'0'1889,"8"7"-7369,30-5 5750,0 6 1408,0-8-1318,0 8 679,0-6-679,0 6-180,0-1 360,0 2 3032,0 9-3123,30-1-449,-22-8 180,37-1 0,-25-8-90,14 0-90,-15-8 180,27-32-90,-39 16-270,24-32 270,-16 29-90,-5-26 0,-1-4-90,10 3 45,-9-21 0,-5 2-45,-5 29 90,0-29 0,0 39-90,-15 7 90,-4-5 0,0 5-1741,-18-12 0,-2-2 1651,8 3 495,-15 9 0,-3 10 854,11 23-1259,4 13-90,18-9 180,16-8 0,0 0-90,16 0 3662,-13 0-3482,43 0-180,-23-8 90,27-1 0,-16-1-90,0-5-90,1 13 90,-16-13-90,-4 13 0,0-13 90,-11 13-180,-4-6 90,-4 8-540,-26 0 541,11 0-91,-1 8-3662,-25-6 3842,37 5-180,-38 1 180,12-6 90,11 5-270,-23-7 360,43 0 180,-28-7 3212,27 5-3392,-11-6-180,15 8 719,0 0-3121,15 84 2222,-11-48 180,27 52 0,-28-80 0,13-18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3.5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11580,'0'18'810,"0"-1"-630,0 8 0,0 1 0,0 9-180,0-1-5661,0 8 5931,0 2-90,0 8-1347,-15 22 1257,-4-25 84,9 5 1,0-4-985,-5-22-449,15 26 360,0-54 2263,0-31-1813,0 16 2395,0-56-2396,0 46-160,15-38 610,-11 42 0,27-19 0,-12 13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0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1 206 7533,'0'-19'359,"0"5"-179,0 6 0,0 6 90,0-6 90,0 0 0,0 6 1619,0-5-1800,0 22 181,0-3-180,0 12 0,0 1 0,15-6 180,4 21-180,0-11 134,-3 17 1,-1 3-45,4-1-225,-2 12 0,0-2-45,2-24 180,12 29-360,-27-43 90,11-3 90,-15-17-90,15-25 180,-11 4 0,11-27-90,-15 19 90,0-28-270,0 19 180,0-34 0,0 39-90,15-45 180,-11 54-180,11-32 270,-15 37-180,16-21 0,-12 19-180,11-34-180,-15 32-179,0-17 89,0 30-90,0 2 360,0 8-2968,0 38 2608,0-20 540,0 37 0,0-36 0,0 6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5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309 18 11311,'-15'-9'449,"11"1"-539,-26 8 180,26 8-90,-27-6 0,28 13 0,-43 2 90,38 2 180,-53 37 90,54-24-45,-24 10 0,1 4 44,22 3-134,-8 3 0,1 1-225,15 6 180,15-2 0,1-1-270,-8-5 0,20-10 0,5-2-90,-11-3-899,43-1 269,-27-18-809,12-17 720,0-10-1440,3-45 2339,-15 28 0,-7-35 0,-31 35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91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70 7803,'0'-20'539,"0"5"-359,0 15 270,0-8-90,0 6 539,0-5-719,0-1 0,0 6 1169,0-6-1079,0 24 0,0 3-90,0 15 90,0 1-90,0-1-3393,0 0 3393,0 8-180,0 2 180,0 0 0,0 5 90,0 18-720,0-9 180,0 8 180,0-39-1259,0-12 630,0-15-1350,15-15 1169,-11 3 900,27-51 0,-28 21 0,13-32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5.5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104 155 7533,'-39'0'1079,"9"0"-719,30-8-90,-15 6 359,11-6 181,-11 8-540,15 0 449,0 0-449,0-7 630,30-11-630,-7 7 629,42-19-449,-12 10-360,-15 2 90,23 2-3662,-38 9 3662,12 5-2179,-20-6 1819,0 8 180,-11 0 0,26 15-180,-26-11 0,12 34 90,-32-24 2269,-3 34-2359,-15-20-180,-16 30 360,12-28 2830,-11 10-2830,30-23-89,3 0-1,-14-7 90,22 5-90,-22-13 0,30 5 180,0-14 831,0-3-741,15 1 0,4 1 180,0 0 89,27 6-359,-39-5 450,70 7-540,-35 7 180,11 3-180,-22 15 90,-16 17-90,-11 4 90,-4 21-90,-4-29 0,-42 25 90,23-41-450,-42 19 360,42-32-270,-38-2 270,54-7-899,-54-23 719,53 10-2429,-22-34 2249,30 26-2518,0-27 1529,15 27 1349,4-19 0,15 13 0,1-7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1:06:31.8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24575,'81'29'0,"0"1"0,-18-9 0,21 5 0,16 13 0,-27 1 0,6 11 0,-3 0 0,-14-11 0,-16-15 0,-1 0 0,21 17 0,18 15 0,-8-6 0,-35-23 0,-35-25 0,-2 0 0,-3-1 0,-2 0 0,-1-2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0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 12210,'0'8'1709,"0"-2"-809,0-6-361,12 0-179,4 0 0,-1 0 0,23 0-91,-19-6-89,22 4 0,-13-4-3688,38 0 3508,-28 5 270,27-5-1529,-11 0-2609,-32 5 3868,15-5 0,-37 6 0,0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5.75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206 35 7533,'20'-19'989,"-5"3"1,-15 16-1,0 0-539,0 8 629,0 2-449,0 15-270,0 1 629,15 9-359,-11 6-181,11 11 451,-30 40-316,7-10 1,-3 3-495,-6-27 0,-1-1-450,3 31 1,-4-11 269,-15-36 449,-1 6-3571,1-37 3212,0-10 0,15-17 0,4-10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1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1 9602,'-19'19'719,"4"4"-539,15-14 0,0 8 0,0 8 0,0 2-4252,0 7 4162,15 0 0,-11 8 769,11-5-679,-15 12-899,0 41 539,0-42-360,0 38 360,0-67 90,0-2-269,0-10-991,0-37 4472,0 14-3571,0-54 269,0 37 90,0-47-180,0 32 450,0-26-90,0 36-90,0-33 360,0 47-90,0-24-181,0 39 631,0 1-540,0 8 989,0 15-1079,0 4 450,16 38-360,3-17-180,0 18 180,-4-32-90,-15 7-90,15-7-90,4-6 0,0-6-90,-3-14 270,-16 0-270,15-14 180,4 2-90,0-43 90,-4 30-180,-15-46 180,16 48-90,-13-24 180,13 28-90,-16-6 0,0 8 180,0 0-90,0 7-90,0 3 270,0 7-270,0 15 180,0-11 0,0 19-180,0-14 359,0 16-269,0 2 270,0 30-270,0-25 270,0 62-450,0-58 135,7 15 0,1 1-585,-4-18-809,26 37 809,-26-57 270,11 16-3391,-15-28 1862,0 5 1349,0-22-630,16-4 1080,-13-8 0,13-5 0,-16 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6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172 121 7353,'0'-19'180,"0"4"-180,0 7 0,0 6 270,0-5-91,0-1 181,0 6 0,0-14-270,0 15 540,0-14-450,0 13 269,0-14-269,0 14 989,0-6-989,-15 16 0,11-6-90,-27 14 180,27-7-90,-11 16-90,15-6 360,-30 21-360,22-12 449,-22 45-449,14-31 45,14 13 0,0 1-45,-13-11-225,20 18 0,5 0-674,-6-17 494,17 4 0,4-5-854,-2-22-1080,42 15 1619,-27-43-629,27-20 809,-27 2 450,27-47 0,-42 37 0,7-24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9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68 7623,'0'-28'989,"0"5"-719,0 15 0,0 7 1709,0-7-1799,0 24 179,0-5 1,0 22 180,0 0-270,0 4 89,0 50-359,0-33-135,7 7 1,1-2-136,-4-15-810,26 41 900,-26-69 1,11 14-1261,-15-30 1,0-8 90,0-8 1349,0-18 0,0-10 0,0-8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8.5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1 155 7533,'0'-19'1259,"0"4"-1079,0 7 270,0 6-181,0-6 271,0 1-180,0 5 180,0-13-181,0 13 181,15-21-360,4 20 360,15-20-360,1 21 269,-1-14-449,-15 14 180,27-5-180,-38 7-180,22 7 180,-30 10-269,0 18 89,0-6 180,-30 18-180,22-26 90,-38 27 360,27-27-270,0 11 90,-12-15-90,28-7 0,-13-2 179,16-8-179,0 0 90,16 0 90,-13-8-180,28 6 0,-12-6 0,0 8 180,-4 0 0,1 0 180,3 0-270,15 8 180,0 1-180,-15 9-90,-3 22 90,-16-18-180,-16 42 180,-3-41-360,-15 32 0,0-34-450,15 11 540,-12-22-1888,12-3 1258,0-7-1349,-12 0 900,28-7 360,3-11 899,3 7 0,28-19 0,-12 11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8.7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104 9 10231,'19'-9'1349,"11"9"-899,-26 2-90,11 21-180,-15-12 90,0 22 719,0 9-629,0-4-1,0 12 1,0 3-180,0 3-315,-14 11 1,-2 1 223,8-15-1618,-38 27 900,43-53-219,-43-10 0,38-9 0,-22-8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0.4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8162,'-19'0'1170,"4"7"-811,15-5 451,0 6-540,15-8 0,4 0-3482,0 0 3391,12 0-2267,-12 0 2358,15 0 152,46 0-242,-34 0 90,8 3 0,2 1 89,2-2-382,41 6 113,-27-8 180,12 0-181,-15 0 2291,0 0-2200,-16-8 3243,-4 6-3333,-29-5-87,10 7-633,-26 0 177,11 0 363,-30 0-2879,-4-8 2070,0 6-1,-12-5-359,12 7 1259,-15 0 0,15 0 0,4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1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137 258 7982,'-38'-10'720,"8"3"-540,30 7 270,0-8 179,15-1-449,-11-8 360,26 0-90,-11 7-91,0-5 631,58-18-810,-62 11-90,77-11 90,-85 18-3662,69-2 3302,-64-2-270,34 1 180,-46 11-809,0 14 359,-16 11-89,-3 1 359,-15 5 3482,15-6-3751,-27-1 269,8 15 270,-15-11-90,-12 19 90,27-21 360,-27 6-180,42-16 540,-23-1-180,42-8 539,-11 0-629,15 0 449,0-8-3661,0 6 3212,15-5 180,-11 7 899,57 15-719,-34 4-181,53 16-2447,-57-1 1908,23-7 1670,-27-3-1490,0-6 89,11-1-1168,-11 15 359,16-18 91,-16 8 359,-4-22 180,-15 0 0,15-7 0,4-2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1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62 9422,'-19'44'719,"4"-2"-449,0 7-270,11-11 180,-11 4 0,15-9-180,0-7 0,0 1 90,0-2-450,0-8 180,0 0-450,0-7 361,0-10-451,0-33 450,0 10 180,0-47 180,0 30 0,15-19-180,-11 24 450,11 3-360,-15 20 360,0-3-3572,15 15 3392,-11 0 91,11 15-91,0 5 90,5 52 90,14 10-270,0-8 89,0-3 1,-14-52 90,10-2-180,-26-9 0,26-16 90,-26-1 3125,11-24-3215,-15 5 355,0-30-535,0 21-540,0-52 361,0 46-181,0-45-180,0 57-89,16-17-451,-12 37 1170,26 3 0,-26 18 0,11 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4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240 69 7533,'0'-19'539,"0"3"-179,0 9-90,0 5 90,0-5 0,0-1-1856,0 6 2126,0-5-450,-15 7 90,11 0-90,-26 0 0,26 0 539,-27 15-359,28 4 270,-43 46-451,38-23-44,-13 13 0,-4 0-45,6-9-90,9 20 0,1 2 0,-6-13-630,28 6 1,5-2 539,-11-17 416,39 13-1136,-27-45 451,15 5-1,-15-13-1349,27-9 1349,-8-13-360,0-14 720,-7 0 0,-16-8 0,4-2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0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53 7173,'-16'-13'630,"-9"6"-181,22 1 271,-10 0 89,13 5-449,0-6-180,0 2 720,0 3 1078,0-4-1708,13 12-90,-10-4 0,9 10 0,-12-11 180,13 17-90,3-9 269,-1 22-359,-2-15 360,12 26-360,-19-24-990,19 19 361,-12-23 269,-10 6-3302,22-7 3392,-22-6 0,10 5-1169,-13-11 1259,12 11 0,-8-10 0,8 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8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241 86 7533,'0'-36'539,"0"11"-269,0 18-90,0-1 90,0 6 2159,0-5-2250,0 22 1,-16-3 0,13 12 0,-28 1-270,12 9 90,0 3-360,-27 43 1,39-37 179,-39 22 180,27-40-1170,0-8 631,3-7-1350,16 5 1259,0-13 630,31-25 0,-24-8 0,24-28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0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7982,'19'-19'540,"-3"4"-360,-16 15 180,0 0 0,0 7-1,0-5-179,0 21 270,0 11-180,15 5 0,4 41-180,0-46-1619,-4 44 1349,-15-55-2429,16 25 2339,-13-37-359,13 4 629,-16-15 0,-16-7 0,-3-3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2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8072,'-38'0'810,"8"0"-720,30 0 2518,0 0-2608,15 0 180,4 8 0,15-6-899,-15 13 449,12-13 270,-12 5-1260,31-7 1260,3-7 0,-15-3 0,-7-7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10 9602,'19'-10'1439,"11"10"-810,-26 2-269,12 13-5570,-16 3 5839,0 0 1048,15 15-1317,-11-6 705,11 15-526,-15 32-809,0-22-135,-7 4 1,-1-2-1035,4-18-2339,-27 50 3778,27-63 0,-11 17 0,15-23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5.6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6723,'0'-19'720,"0"3"-450,0 9-91,0 5 271,0-6-180,-15 8-180,11 0 90,-11 0 90,15 0 629,0 0-719,0 8 0,0 1 90,0 16 0,0-6 90,15 59-360,-11-25 179,4 28 1,-1 6-662,-6-37 0,-2 1 452,1 21 0,0 9 0,0-9 75,0-18 0,0-3-225,0 41 0,0-8 0,0-41-1079,0 3 1169,0-63-2339,0-40 2070,0 8 359,0-18 0,15 10 0,4 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6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309 87 7533,'0'-27'0,"0"2"270,0 16-1,0 1-89,0 0 180,0 6 1529,0-6-1709,15 24 450,4 11-271,1 9-89,10 6 0,-11-15-90,0 5 90,27 25-270,-23-23 0,11 37 90,-19-42-360,-15 5 0,16-17-989,-13-9-2403,-3-31 3122,-3 10-2178,-28-20 2448,12 16-90,0-8 91,-11-2 179,26 1-270,-42-22 2628,23 25-2268,-27-32 90,31 34 0,4-11 180,15 14-270,0 1 3752,0 8-3482,0-6-270,0 13 809,0-6-449,-15 8-90,11 8 0,-26 1-180,26 8 89,-12 0 91,-14 16-90,7-4 0,-11 12 0,3-13-1169,-3 26 629,-4-36 180,3 20-3302,20-38 2133,15 0 1349,0-8 0,15-9 0,5-10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02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3 9602,'-19'-2'1079,"4"11"-809,15 10 0,0 14-5571,0-6 5661,0 14-1168,0-4 808,15 12 1168,-11-5-1168,27 38 0,-28-23-810,13 31 2629,-16-52-3348,0-5 4111,0-26-4201,0-30 1259,0 10 0,0-27 180,0 13 180,-31-30 0,8 17 0,-26-17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2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7263,'-19'-19'1349,"4"4"-1079,15 15 629,0 0-539,15 0 0,-11 0 0,27 0-180,-27 0 269,26 0 91,20 0-180,-8 7 270,38-5-451,-42 6-179,11-8 180,1 7-1439,34-5 1169,-38 6-4497,30-16 3597,-57 6 990,0-5 0,12-1 0,-12-1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6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207 70 8072,'-15'-29'2159,"11"-2"-1979,-11 29 0,15-6-90,-16 8-90,12 0-5571,-26 8 5751,26 2 1395,-11 7-1395,15 0-1403,-15 0 1403,-4 8-118,-1-6 568,5 44-720,15-29 270,-15 31-25,11-23-425,-11 18 270,30-5-90,-11 35 0,26-33 804,-6-3 1,2-3-1075,16-7-35,23 26-684,-16-51 3824,5-2-4004,-1-9 1277,27-39 0,-53 8 0,19-26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0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172 138 7083,'0'-28'-450,"0"-3"450,0 21 0,0 1 450,0-6-90,0 13-90,0-14 269,0 7 1,0-1-270,0 3 1079,0 7-989,0 23-90,0 5-90,-15 8-90,11 4 269,-26 2-359,26 12 0,-26-1 0,10-3-539,1-1 89,-11-10-90,26 2-359,-11-16 89,15-15-269,0-3 359,0-7-89,0-15 809,0 3 0,15-27 0,-11 10 0,11-6 0,-15 10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1.0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 13020,'12'-7'1799,"29"7"-1440,-19 2-179,28 9-360,-34-9 180,12 3-899,25 2-3123,-18-6 1863,6 5 271,-4-6 268,-30 0-268,18-6 1888,-25-1 0,0-7 0,0 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1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7533,'68'21'2788,"-29"-6"-2518,-9 34 90,-15-7-540,4-5 180,0-3 0,-3-1 270,-1-7-1260,-11 1 630,11-3-449,-15 2 359,0-15-1888,0 4 2068,-15-38 270,11 10 0,-27-20 0,12 8 0,-15-2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3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17 7083,'-19'0'630,"-12"-7"-271,27 5 1,-11-6-90,15 8 0,0 0 180,0 8-91,0-6-89,31 13-90,-24-14 0,39 7-3392,-27 0 3122,0-6 90,12 6-1079,3-8-1729,4 0 2808,12 0 0,-16 0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5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1 8882,'53'78'4317,"-18"-17"-3957,-20-4 0,-15-14-90,0 9-270,-15 0-3212,-4 14 2852,-16-18-450,16 17 541,-11-28 269,11 5 0,-16-16 0,1-1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9.3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447 52 7713,'19'0'719,"-4"-8"-539,-15 6 360,0-6-450,0 1 90,-15 5 0,11-6-1,-11 8 1,15-7 0,0 5 90,-31-6-90,24 8 0,-54 0 0,38 8 0,-42 9 0,42 2-450,-53 37 360,49-24-135,-14 16 0,2 7 494,16 21-179,6-13 0,4 0-180,13 19-1516,11-2 0,8-2 1336,19-7 45,-5-1 0,3-5-45,17-27-360,-5-15 0,0-6 1,-2-7-676,17-17 1,-1-9 135,-16-7 989,34-27 0,-45 16 0,-1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9.9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7892,'-19'-19'810,"4"3"-810,15 9 360,0 5 629,0-6-629,15 24-180,4-5 0,0 14 0,-3-8 90,-1 0-91,4 0 1,15 0-90,-15 0-90,-3 1 90,14-1 90,-22 8-180,37-7 90,-25 8-180,-1-9 0,-4-8 90,-15-1-3392,0-8 3482,-15 7-180,-4-5-90,-1 6 270,5-8-270,0 0 180,-4 0 0,-15 8 0,-1 1-180,1 8 3572,15-7-3481,-12 5-1,12-13-360,0 6 450,4-16-90,30-9 90,-11-2 0,27-29-90,-28 25-270,13-40-359,-16 33-631,0-13 811,0 26 539,0 9 0,15 16 0,4 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0.8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70 183 7533,'0'-20'90,"0"-2"-90,0 12-90,-16 0 270,13-5 179,-13 13-179,16-13 0,0 13 1349,0-13-1079,0 13-90,0-6-270,0 31 539,0 21-629,0 4-3392,0 17 3572,0-29-1902,0 13 1722,0-13-1638,0 14 1548,0-14 90,0 6-180,0 8 1818,0-20-1998,0 10 1633,0-30-1453,0-41 180,0 14-270,0-38 90,0 28 90,0-7-90,0-31 91,-15-23-1,11 12 449,-11-19 91,15 57-2538,0-4 2268,0 25 89,0 9 361,0 8 2538,0 38-2898,15-6-180,4 35 269,0-16-269,12-14 3302,-27 3-3392,26-21 90,-26-2-180,27 6 180,-28-19-180,43 3 0,-38-16-89,22-16 269,-30 7-270,0-15 90,0-1 90,0-3-270,0-13 360,0 14-180,15-13 180,-11 20-90,12-3 270,-16 22-90,0 10 269,0 25-269,0 3 540,0 45-630,0-23 179,7 16 1,1 3 0,-4 6-540,4-17 1,-1-2-91,-7-12 270,15-12 0,-11-22-2789,26-3 2520,-26-7-1800,27-30 1259,-27 15 900,11-26 0,-15 17 0,0-3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2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260 164 7533,'0'-36'180,"0"12"-5661,0 8 5661,0 7 360,0-8 1228,0 7-1498,0-5 950,0 13-771,-15-13-269,11 13 450,-26-13 2942,26 13-3302,-26 9-91,10 5 271,-14 36-450,15-18 360,-27 58-270,39-45 225,-17 16 0,2 1-46,18-7-134,3 11 0,2 0 45,3-3-352,17 7 0,4-1 172,-2-11-810,6 2 0,6-6-1078,19-19 268,14 6 91,-14-46 900,-5-4 269,-30-22 360,-3 15 0,-16-15 0,0 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6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52 8072,'0'-19'-90,"0"3"630,0 9-180,0 5 899,0-6-1079,-15 24 90,11 3 90,-26 15-3482,26 1 3301,-11-1 1,15 8 180,-13 5 0,-5 3-360,-5 7-360,6 0 0,0-4 1,2-22 269,15 17 0,0-36-630,0 10 3752,0-20-5910,0 6 2248,0-31 1,0 2 629,0-21 0,15 8 0,4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8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1 104 7533,'19'-46'-180,"-4"13"540,-15 25-1,15 1-179,-11 5 0,11-5 0,-15 7 0,0 0 0,0 7 629,0 25-629,16-1 180,3 26-180,0-21-2249,11 45 1350,-11-30 539,-2 5 0,1 1 180,1-6 2968,11 29-2608,-11-51-2069,0-4 719,-3-25-719,-16-18 1350,-16-8 359,-18-32 0,-4 26 0,-12-16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2.0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18 8072,'-19'0'270,"3"0"-180,16 0 1349,0 0-1259,16 0 360,-13 0-90,13 0-91,-16 0-3571,15 0 3302,4 8 0,0-6-1079,27 5 421,38-14 1,-35-3 0,28-8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1.3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27 8342,'-15'-7'990,"2"-5"-541,13 11 1081,0-5-5512,0 17 4791,0-2 501,0 11-951,13-7-89,-10 0 1259,22 18-989,3-1-90,-9 9 269,19 0 3123,-10 0-3842,-9-9-629,6 1 359,-25-24 270,12-1-3392,-9-6 1503,23 0 989,-23 0 900,9-6 0,-12-1 0,0-7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2.2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36 8792,'19'-20'360,"-4"5"-450,-15 15 90,0 7 989,0 3-449,15 7-3572,-11 8 3392,26 2 359,-26 7 450,27 38-989,-27-27-180,4 10 0,-1 0 0,-7-11-585,-14 8 1,-3-1 44,10-17-2878,-54 44 3418,38-54 0,-11 15 0,18-21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27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11490,'19'0'90,"-4"0"0,0 0 180,4 0-180,0 0 0,12 0-4251,-12 0 4340,15 0-89,1 7 770,-1-5-770,15 5 90,51-7-90,-36 0-1135,-7 0 1,-3 0 1044,-16 0 90,42 0-90,-23 0 180,27 0 2178,-46 0-2268,39 8 0,-51-6 0,39 14-180,-15-14 90,19 5 0,-12 1 3392,8-6-3392,-16 5 90,5-7-90,-16 0 270,53 8-270,-60 2 0,32-5 0,0-1 90,-33 4-90,62-8 180,-54 0-45,16-4 0,6 0 45,20 2-708,19-5 618,-34-1 62,-8 7 1,1 0-153,10-7-45,-3 7 0,-4 2 135,-23-1-1705,23-3 1,4-1 1704,4 2-1050,18-9 0,1-1 960,-8 8 136,-22-8 0,-1 1-46,11 9-45,18-5 0,4-1-45,5 6 6,-27-1 1,8 0 0,-14 2-7,-1 8 1145,9-2 0,1 0-1055,-6 4-90,0-4 0,0-3 3379,-8-2-3334,21 4 0,0 0-45,-20-2-538,27 6 1,1 0 537,-25-6 183,23 5-93,-4 1-180,-7-6 180,14 5-90,-7-6 0,1-2 180,6 1-344,2 0 0,-2 0 164,-11 0 0,-19 1 0,0-2 90,16-6 0,7 6 0,0 0-1,-8-7 412,13 7 0,2 2-501,5-1-2124,-1 0 2124,5 0 0,-43 0 373,16 0-328,9 0 0,4 0-45,9 0-1289,-9 0 1,-4 0 1288,-9 0-728,-12 0 1,1 0 727,22 0 426,8-1 1,-1 2-427,-18 7 45,9-7 0,0 0 45,-17 6-90,11-6 0,1-2 0,-8 1 0,-2-3 0,0-1 0,-6 2 0,7-6 0,2 1 0,-2 5 1163,1-2 0,-4 0-1163,-19 4 90,12 0 0,3 0-90,19 0 45,-10 0 0,2 0 2907,23 0-2862,-16 0 0,-5 0 0,-20 0-135,16 0 0,5 0 45,5 0-1324,-1 0 1,3 0 1323,17 0-1094,-22 0 0,-5 0 1184,-7 0-215,-3 0 1,-1 0 124,0 0 0,-1 4 0,-2 0 0,-8-2-45,9 2 0,1-1-1086,1-3 1131,12 0-90,11 0 1549,7-7-1459,-10 5 0,18-14 2048,-57 14-2048,27-13-90,-42 13 755,23-5-665,-42 7 3033,26 0-3033,-26 0-270,11 0 90,-15 0 0,0 0-90,-15 0 90,11 0 180,-11 0-1619,15 0 810,0 0 179,-15 0-1529,11 0-1888,-12 0 4047,16 0 0,-15 7 0,-4 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29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9152,'0'26'270,"0"-1"-270,0-8-90,0 1 180,0 7 0,0 1 0,0 9-360,0 37 270,0-21 179,0 45 1,0 5-180,0-14-274,7-1 1,2-4 363,-6-15-34,5-18 1,0 1 33,-8 21-90,-2-4 0,4 1 90,13 8-135,-13-25 0,0 0-135,13 17 90,-15 22 90,0-31 0,0-2 0,0-1-3278,0-5 3458,0 21 50,0-22-140,0 34-90,0-23 90,0-1 0,0-2-90,0-14 135,0 11 0,0 1-135,0-5 90,0 46-90,0-49 90,0 32-90,0-47 270,0 45 3122,0-46-3212,0 64-180,0-53 90,0 16 0,0 1-90,0-15 0,0 7 0,0 0 0,0-13-90,0 11 90,0-17 90,0-14-180,0 28 180,0 30-90,0-17 90,0 1 0,0-3 0,0-15-46,0 10 1,0-2-3347,0-17 3302,0 21-179,0-38-91,0-7-810,0-3 900,0-22-449,0 11-91,0-26 450,0 26-539,0-19-1,0 14 810,0-1 0,-15-5 0,-4 6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0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1 165 8162,'0'-20'1170,"0"5"-811,0 15 271,0 0-6110,15 0 5480,-11 0 1588,11 7-1408,-15 3 90,0 7-180,16 0 180,3 16 769,15 3-859,-15 8 0,12 20-270,-12-23 90,0 31 90,-4-41 3212,-15 9-3302,0-30 0,0-3-90,0-7 270,0-15-90,0 3 270,0-20-180,0 13 0,15-21-90,-11 19 90,26-27-180,-26 20 89,27-30 1,-27 28 90,26-33-90,-11 33-360,0-28 270,-3 30-809,-16-12 809,15 28-1259,-11-11 989,11 21 270,-15 2 0,-15 10 0,-4 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1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8162,'0'-36'810,"0"11"-450,0 18-90,0 0-91,0 5 1,0-6 630,0 8-540,0 8 629,0 24-449,0-2 0,0 28-270,0-30-1,0 12 91,15-13-180,4 15-90,0-14-90,27-3 0,-39-17-179,24-39 269,-16 16 179,-11-33-179,11 29 0,0-13 270,-11 5-90,11-14 0,-15 12 180,0 4-540,0 10 360,0 28-270,0-9 0,16 44-90,3-3 90,0 32-180,11-22 360,-27-3 0,-2-1 0,14-6-45,-13 11 0,-4-1 135,2-5 90,-15 17-90,-4-33-450,-15-9 360,-1-16-270,1-1 0,0-8-450,-1-15 181,16 3-271,-11-36 540,26 25-3148,4-39 2608,4 39 720,26-32 0,-11 33 0,16-10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1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9871,'-19'17'810,"3"-8"-630,16 6 0,0-13 0,0 14 89,0-7-89,0 8 180,0 16-3572,0-12 3392,0 11-540,-15 0-989,11-3 719,-11 5-539,15-1 629,0-14-1169,0-2 2557,0-10 0,0 1 0,0 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2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8162,'0'-20'360,"0"5"-5840,-15 8 5660,11 5 1408,-11-6-1228,15 8 1939,0 0-2029,0 8-1,0 1-89,0 0 3392,0 7-3482,0-14 0,0 13 90,0-5 90,0 14-270,0-12 0,15 19 180,-11-20 0,11 14-90,-15-9-360,0 2 360,0-9-180,0-1 0,0-8 630,0 0-450,0-8-90,0 6 89,0-6 181,0 8 90,0 0-360,0-7 180,0 5 90,0-6-180,0 8 90,0 8-3482,0 9 3392,0-5-180,0 10-270,0 11 360,0-10-270,0 25 270,0-29-630,0 6 4022,0-8-4201,0-8 629,0-1-540,0-8-539,0 0-1349,0-23 1708,0 10 270,0-27 361,0 20 89,0-12 180,0 21 0,16-20 0,-13 20 0,13-14 0,-16 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3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35 155 7443,'-16'-36'539,"13"11"-179,-13 10-180,16 13 0,0-13 180,0 13 0,0-14-180,0 14 359,0-5-269,0 0 90,0 5 629,0-14-629,0 14 719,0-6-899,0 16 360,16 9-360,-13 3 270,13 20-360,-16-19 269,30 19-179,-22-21-450,38 14 181,-43-15-1,13 0 90,-16-11 0,0 1 90,0-7-90,30 7-180,-22-8 449,22-8-269,-14-9-269,3-9 359,0-1-720,-4-5 630,-15 12-270,0 3 0,0 2 180,15 5 0,-11 1 180,11-6-180,-15 13 450,0-21-450,0 19 720,0-11-450,0 15 269,-15 0-359,11 8 360,-11 9-450,15 2 540,0 28-450,0-16 360,0 41-360,0-32 719,0 48-629,0-46-630,15 38 450,-11-49-2069,27 9-89,-28-31-271,13-9 2429,-16-9 0,0-8 0,0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7533,'-38'-9'1619,"7"-6"-1259,31 13-1,0-5-179,0 7 0,0-8 180,0 7 180,0-7-360,0 8 449,0-8-359,0 6 450,0-6-720,16 8 449,3 0-539,0 0-179,27 0-3213,-39 8 3392,39-6 90,-27 14-90,15-7-2359,-15 0 2449,-3-1 360,-16-1-180,0 10 2089,0 2-1730,-31 37-449,8-31 180,-9 13 0,-1 2-90,11-7 3572,-9 16-3213,16-9-449,11-19 0,-27 12 90,28-16-180,-13 0-90,16 0 90,0 0-360,16 0 360,3-7 90,15 5-90,0-13-90,1 13 90,-1-13-629,0 6 359,-15-8-1259,12-8 1079,-12 6-1979,0-13 2070,-4 13-901,-15-6 810,0 8-1079,-15 0 1080,11 0 449,-26 0 0,26 8 0,-11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7713,'-19'-10'1889,"4"2"-1350,15 1-179,0 5 0,0-6-180,15 1 539,-11 5-629,27-5 360,3 7-450,4 0-630,27 0 181,-42 0-1710,23 0 1169,-43 0 990,43 0 0,-38 7 0,22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3.0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40 7083,'-15'-15'809,"2"4"91,13 5-540,0 4 359,0-4-359,0 18-180,0 3 270,0 11 269,0 19-539,0-15-3871,0 20 4051,0-10 784,0 25-874,0 10-90,0-32 0,0 1-450,0 5 0,0-1 180,0 17-2340,0-7 2520,0-34-1439,0-10 809,0-7 942,0-7-851,13-7-1067,-10-13 1066,9 0 3033,1-7-2583,-10 7 0,10-5 0,-13 4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8612,'-19'0'630,"4"0"-360,15 0 989,0 0-1079,15 8-270,4 1 270,0 8 0,-4-7-90,16 12-90,-8-10-180,26 21 180,-14-15 0,-16 8-90,-4-17 629,0 14-359,-11-12 1170,-4 21-1081,-4-20 901,-41 26-990,22-25 629,-42 35-719,42-27 270,-38 19-450,53-28-720,-22 11 361,30-21-1620,0 6 1079,0-1-1168,0-5 2158,0 5 0,0 1 0,0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9.3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50 6453,'-19'-18'1080,"-12"3"-810,28 15 89,-13-8 91,16 7-270,0-7 719,0 8 810,0 0-1529,16 0-180,-13 0 0,13 0 0,-1 8 180,-11-7 0,11 7-180,0-8 180,4 7-180,0-5 270,27 13-270,-38-13 270,68 21-180,-34-19 0,42 19 0,-46-21-180,38 13 270,-34-5-135,15 2 0,1 1-45,-13-2 89,24 4 1,0 0 0,-20-3-135,8 1 0,1-1-45,-5-3 180,12 6-90,-42-5-90,53 7 540,-19 0-360,16 8-90,7-14 90,-12 28-90,-10-26 180,-10 6 0,-1 2-3572,-5-2 3482,23-2 0,-16 6-327,20-11 327,3 12 0,12-6-90,0-1 45,-32-1 0,-1 0 45,26 5-90,3 4 90,-16-2 3141,-6-12-3141,26 22-180,-16-22-2635,16 20 2725,-27-20 90,23 14 180,-11 7-180,-12-19 0,23 26-90,-41-35 90,25 26-2358,-26-26 2358,-3 19-180,11-14 180,-24 1 2088,59 13-2268,-40-4 135,7-2 0,0 0-45,-6 2 45,5 0 0,1 0 225,9 2-270,-3 6 0,7-4 0,-54-21 0,54 13 3392,-38-5-3392,42 7 0,-27-7 0,12 4 0,-1-4-90,5 15 180,-1-14 90,12 12-180,-42-13 90,38-1-90,-53-1 90,53 0-180,-39 1 90,43 8 0,-42-7 90,38 13-90,-53-12 0,38 14 0,-27-15 180,15 5-180,0-6 89,1 8 1,14 1-90,-11-9 90,12 6-90,0-5-90,-28 7 180,39 8-180,-38-14 90,27 20-90,-16-27 360,-15 19-270,-3-14 0,14 0 0,-22 6 0,22-13 0,-15 6 90,5 0-90,-1-6 0,-4 6-90,-15-1 270,15 3-180,4 7 0,15-8 0,-14-1 0,-5 0 180,-15-6-180,0 5 180,0-7 540,0 0-720,0-7-180,0 5 90,0-6-90,0 8-1529,0 0 1439,-15 0-1709,11 0 990,-12 0 359,16 0-22,0 0 0,0-8 0,0-2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1.6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1665 12480,'19'-9'0,"-4"1"90,-15 8 90,0 0-180,0-8 90,15 6-90,-11-6 0,27 8-5481,-27-7 5571,11 5 1319,15-13-1409,-7 5 949,27-7-679,-16 7-270,0-5 90,1 6 3302,-1 0-3122,31-22-180,-38 26 180,49-34-270,-38 28 90,15-14-90,-3 15 90,0-5-270,-12 6 180,27-9 90,-27 9 0,42-14 0,-38 11 0,38-20-90,-27 13 90,31-13-90,-42 12 0,34-4 90,-53 6-90,24 1 0,2 2 0,-19 2 0,62-17 90,-69 20-381,26 0 291,-30-5-3296,27 13 3296,-38-13 90,37 13-90,-10-5 0,3-1 0,11 6-90,-30-6 180,27 0-90,-38 7 194,38-7-194,-43 8 0,43-7 0,-38 5 3572,53-14-3572,-54 14 180,54-13-180,-53 5 90,38 1-90,-27-6 180,31 5-180,-12-7 180,42-8-180,-38 6 0,38-6 90,-57 8-90,53 0 0,-49-8 90,37 14-90,-14-20 180,19 12-90,-12-7-45,-7 9 0,-5 1-45,-18 5-3392,49-20 3392,-38 20 0,16-14 0,-5 8-90,16-8 90,-38 13 90,49-18-90,-53 19 0,57-29 90,-38 26 0,38-24-90,-57 34 0,38-19 0,-53 14 0,68 0-90,-65 1 90,66 0 0,-70-1 3392,54-9-3392,-53 9 90,38-6-90,-27 13 90,15-14-90,-15 14 0,27-13 90,-38 6-90,53-8 0,-39-1 89,28-6-89,-16 12 0,16-19 90,-27 28-90,7-20 0,-14 21 0,3-13 0,0 13 0,-4-13 0,0 13-90,-11-6 90,27 0 0,-28 6 0,13-5 0,-16 7 0,0 0 0,0-8 0,0 6 90,0-5-90,0 7-179,0 0-271,15-8-2942,-11 6 3302,26-6 90,-26 8-90,11 0 90,-15 0-90,0 0-90,0-7 360,0 5 90,0-6 90,0 8 2852,0 0-3302,-15 0 90,11 0 0,-11 0 0,15 0-810,0 0 720,-15 0 90,11 0-90,-11 0 90,15 0-5037,0 0 4048,0 8-1,0-6 361,0 5-91,-16 1 720,13-6 0,-28 13 0,12-5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2.8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18 10141,'-19'9'990,"4"6"-6315,15-5 5684,0 15 1222,0-6-1491,0-2 851,0-2-581,0-5-360,0 0 269,31 5 3255,-24-13-3255,24-2-179,-31-2 540,0-21-450,0 12 180,15-22-360,-11 14 90,11-6-90,-30 15-720,11-5 540,-11 13-449,15-13 449,0 13-270,0-5 360,0 7 90,0 0-90,0 7-180,0-5 450,0 13-90,0-5 90,0-1 270,-16 7-180,13-14-270,-13 5 0,16-7 89,0 8-89,0-6 90,0 5-180,0-7 90,0 0 90,0 8-90,0-6-90,0 6 1,0-8-451,0 0 630,-15 0 90,11 0-180,-11 0 0,15 0 180,0 0-90,0 7-180,0-5 90,0 6 90,0-1-90,0-5 0,0 14 89,0-14 631,0 5-360,15-7-270,-11 0-90,11 0 0,-15 0 180,0 0-90,0-7-180,0 5 0,0-14 180,0 14 0,0-13-360,0 6 180,0-9-90,0 9-720,0 1 451,0 8-1980,-15 0 2429,11 16 0,-11-5 0,15 14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4.2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70 104 7533,'0'-27'-270,"0"10"270,0 1 0,-16 14 0,13-13 90,-13 13 90,16-13 0,0 13 359,0-5-449,0 7 900,0 0-631,0 7-179,-15-5 0,11 13 0,-11-5 360,15 14-360,0-4 449,0 12-539,0-20 270,15 18-270,-11-26 0,11 11 90,-15-7-180,0-6 0,16 5 270,3-7-360,0 0 180,-4-15 0,-15 4-360,0-21 360,0 12-90,0-20 0,0 19 90,0-11-90,0 22 0,-31 3 0,24 7 90,-24 7-90,16-5-90,11 29 90,-11-26 0,15 34 0,0-36-360,15 28 270,-11-27-989,11 19 629,-15-21-1529,16 5 1979,-13-7 0,28 8 0,-12 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4.8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344 69 7533,'0'-20'449,"0"-3"-269,0 22 0,0-14 90,0 13-90,0-6 180,0 8 539,0 0-539,0 8-180,0 1 0,0 16 90,0-6-90,-16 13 179,-3 10-179,0 4 180,-27 29-180,24-20-135,-9-7 0,-3 1 45,-20 18-90,16 17 180,8-41-2159,14-18 1529,13-17-1079,-13-8 989,32-8 91,-13-1 89,13-16-270,-1 6 180,4-14 1,31-16 449,-12-7 0,-4-4 0,-19 10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5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1 120 7533,'0'-66'2248,"0"13"-5963,0 53 4255,0 7 917,0 3-467,30 37-630,-22-14-1,23 10 1,-1 2 528,-22 4-888,13 7 0,4 1 0,-6 4-190,-4-1 0,4-1 370,15-7-1619,1 28 1349,-16-51-58,-4 4-31,-15-24-1620,0-1 1439,0-8-899,-15-8 1169,11 6 90,-27-13 0,28 5 0,-13-7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5.2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17 7533,'-53'0'449,"19"0"-269,18 0 0,16 0 2339,0 0-2339,260 0-1260,-165 0 714,0 1 0,18 0 0,-23-3 1,-22-5-1,1-3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6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18 8162,'-19'-10'1350,"4"2"-631,15 8-539,0 8 270,0 2 0,0 0-91,0 20-179,0-9 270,0 28-540,0-5 630,0 46-270,0-37-360,0 43 90,0-66-360,0 26 180,0-36-540,0 5 450,0-17 91,0-8-1440,0 0 1169,0-8 180,0 6-540,0-13-3031,0 5 3571,0-7-90,0 0-360,0 0-1908,15 0 2628,-11-7 0,11 4 0,-15-5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6.8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137 189 7533,'-15'-19'989,"11"-4"-539,-11 13-270,15 1-180,0-7 90,0 15 90,0-14 269,0 5 271,15-15-540,-11 14 270,27-12-181,-28 21 361,43-14-450,-23 15 0,27-7-180,-16 8-180,0 16 270,-15-5-90,-3 6 90,-16 6 90,0 11-90,0-3 90,-31 31-90,24-39 179,-55 33-179,40-35 0,-28 11 0,16-15 0,15 0 0,3-7 0,1-2-90,11-8 0,-11 0 90,15 0-90,0-8 0,0-2 90,15-7 0,-11 8 0,27-6-90,-12 13 0,15-6-90,0 16 270,1 1-180,-16 0 360,27 14-180,-39-11-1,24 20-89,-31 3 0,-16 1-90,-3 6 270,-15 8-180,0-12 450,-16 27-360,27-43 0,-23 16-90,43-36-180,-43 6 180,38-8-540,-38-8-450,43-1 451,-13-1 89,1-5 180,11 13-899,-11-5 449,15 7-1799,0 0 2429,15 0 0,4 0 0,16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3.5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85 147 6723,'-15'-21'1080,"2"8"-541,13 1-179,0 10-90,0-10 90,0 5-1,0-6 91,0 5 180,25-9-450,-18 8 359,18-4-359,-13 1 0,4 11 0,0-5 270,9 6-270,-22 0 270,35 6-361,-20 7 91,23 2-180,-25 4 90,-4 0 90,-12-4-90,13 21 0,-10-18 0,-3 25 0,-3-21 90,-35 22-180,7-15 0,0-2 90,-7-15 180,10-12-270,-4 0-90,-21-6 180,22-7-360,2 4-1979,17-15 0,12 15 1401,0-4 0,0 1 0,0 5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53.4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96 8342,'0'-29'720,"0"-1"-360,0 20-180,0 1 629,0 2 630,0-1-719,0 6-540,0 9 539,0 4-269,0 22-90,0-14-270,0 14 270,0 24-360,0-23 179,0 37-988,0-58-1350,0 33 1260,0-33 899,0 12 0,0-10 0,0-5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54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34 13199,'-19'-19'900,"4"4"-630,0 15-90,11 0 0,-11 0 269,15 0 1,-15 8-90,-4 1 0,-1 8-3393,-10 0 3213,11 1-625,0-1 625,4 7 0,-1 4 269,-3 21-269,0-11-1851,4 57 1851,15-41 0,15 43 2027,4-51-2117,31 11-180,-27-29-179,53-10 984,-34-20-1885,7-23 1,1-5-2339,7 3 719,-7-36 2789,-20 36 0,-11 0 0,16 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9871,'31'-19'7916,"-24"4"-7646,39 15-90,-27 0-270,0 0 90,12 0 90,-12 8 89,15-6-538,-15 5 89,57 1 90,-60-6 0,60 5-1079,-57-7-1979,0-7 2158,-4 5-1348,-15-13 1438,0 13 990,0-6 0,-15 16 0,-4 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7892,'-19'-20'2879,"3"5"-1800,16 30-629,0-3-90,0 13 0,0 0 359,0-6-269,0 13-90,0-5-90,0-1 179,0 7-3481,0-7 3392,0 9-2359,0-1 2179,0 0-180,0 9-90,0-15 180,0 5 90,0-16-1709,0 0 809,0 0 361,0-7-2700,0 5 1530,16-5 2096,-13-1 0,13-1 0,-16-8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7713,'0'19'539,"0"-4"1,0-7-180,0-6-90,0 5-90,0-7 3328,0 0-2699,15 0-269,4 0 269,0 0-359,12-7-90,-12 5 269,15-14-449,-15 14 180,42-13-180,-34 13-180,53-13-90,-57 13-629,23-5 629,-27 7-2069,15 7 1889,-15-5-2608,-4 21 2518,-15-19-2249,0 26 2339,-15-26 270,-4 19 0,-15-21 0,-1 6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8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8072,'-19'-26'990,"4"9"-450,15 9-271,0 8 91,0 0-90,0-8 270,0 6 539,0-5-629,0 14 719,0 34-809,0-9 224,-7 25 1,-2 4-135,6 4-180,-6 18 0,2 2-270,7-11-855,0-4 1,0-5 854,0-22-4498,0 4 3869,0-54 629,0-12 0,0-16 0,0 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9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0 172 7533,'0'-19'1979,"0"-4"-1620,0 21 1,0-6-90,0 1 180,0 5-180,0-6 1079,0 8-989,0 0 809,0 31-360,31 15-179,-24 39-450,24-19 45,-21-3 0,-5-1-135,-1-4-90,11 10 0,0-1 0,-11-15-90,11 20-180,-15-61 0,-15-20 180,-4-12-90,0-50 90,4 22-641,15-28 1091,-16 3-270,13 26 0,-13-17 89,16-9-89,0 22 90,8-1 0,0 3-90,-5 16 360,28-37 0,-12 58-1,15-10 643,1 23-553,29 38-359,-37-20 0,19 29 0,-46-22 450,0 48-361,-31-12-179,9 15 90,-13-28 0,5-22-270,11 1-359,-16-2 89,1-16-990,15-1 631,4-8 359,15 0 0,0-8-2968,0-1 1619,30 0 1709,-22-7 0,38 7 0,-27-9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1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69 601 7533,'-19'10'1799,"-11"6"-1619,26-15 359,-11 7 181,15-8 899,0 0-1349,15 0 359,4-8-449,0-1-180,-4-8 0,0 7 450,5-21-360,14 18 270,0-34-270,1 18-540,-1-28 180,0 11 90,-15-13 270,-4 15-629,-15-13 539,0 18-90,0-2-180,0 8 270,0 14-180,-15-14 0,-4 14 360,0-5 809,-2 71 1,-2 46-1,6-14-4201,6-14 3392,4 4 0,-1 22 0,8-4 0,15-33-3778,57-44-1062,4 22 4660,-11-78 0,-50-3 0,-15 14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1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5552,'67'-7'2271,"1"1"0,-1 0 0,28-7 1,-14 3-2092,-28 8 937,12-6-937,-27 1-90,12 5-90,-1-6 179,-11 1-89,12 5 246,-16-5-156,16 7 172,3 0-262,-15 0 536,23 0-536,-53 0-360,22 0-630,-30 0-1258,0 0 988,0 7 900,-15-5-1079,11 5-1259,-41-7 1438,37 0 1170,-38 0 0,27 0 0,-15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3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271 205 8522,'0'3'5847,"0"-4"-11328,0 51 6471,0 38-786,0-25-159,0-1 0,0-2 1167,0-11-1392,0 22 180,0-58-899,0 18 629,0-29 2613,0-2-2343,0-2 1271,0-36-1541,0 23-449,0-56 449,0 46-360,0-61 270,0 44 271,0-32 89,0 30 0,0-21 0,0 33 89,0-31 181,0 42 360,-15-27-3662,11 27 3212,-11-4 179,15 18-359,0 7 180,0-7 90,0 5-180,0-6-90,0 8 3482,0 0-3572,0 8 0,0-6 180,0 5 0,0-7-270,0 0 270,0 7-90,0 3 90,0 0 0,-15 5-90,11-5 90,-27 14 180,-3 11 1529,-11 19 0,6 4-4382,24-12 2673,-19 5 0,14-10 540,81-41-180,-22-8-450,29 6 180,-14-14-91,10 15 91,-25-14-2358,10 13 2448,-30-6 2178,12 0-2358,-12 6 90,0-6-450,11 1 360,-26 5-450,11 2 3662,-15 2-4921,0 13 1349,0-5-4047,0 0 3147,0 5-2967,-15-14 3289,11 7 0,-11 0 0,15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7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 8162,'15'-15'900,"-3"-2"-630,-12 15-270,0-3 90,0 5 90,0 0-270,0 5 269,0 3-89,0 5 0,0 24 0,0-12 0,0 31-90,0-21 0,0 7 0,0 3 90,0 11-45,0 6 0,0 0 45,0 1-90,0-9 0,0-2-134,0-6 134,0 16 0,0-40-90,0 9 180,0-16-90,0 16 0,0-15 90,0 21 224,0-21-404,0 21 90,0-26-90,0 13 90,0-17-90,0 0 90,0-1-450,0-6-629,0 0 989,0-6 0,0 5 180,0-5-180,0 6 0,0 0 180,0-6-270,0 5 270,0-5 90,0 6-630,0 0 270,0-6 180,0 4-90,0-4-179,0 6-1,0 0 270,0-6 0,0-1 0,0-6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3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69 155 9062,'0'-26'-450,"0"8"-82,0 11 442,0-1 235,0-1-145,0-1-16,0 2 195,0 1-89,0-3 540,0-7-540,0 8 404,0 1-315,0 8 541,0-8-450,0 6 539,0-5-719,0 7 630,0 23-630,0-10 629,0 50-629,0-31 360,0 26 0,0 3-270,0-4 134,-7 21 1,-2 2-622,6-7 622,-13 10 0,1 2-2513,11-4 2198,-4-19 0,1-2 180,7 9-1267,0 10 1,0 2 1176,0 4-180,0 3 0,0-3 15,0-28 345,0 40-180,0-47 90,0 15 0,0 3-180,0-1 0,0-12 0,0-3-90,0-3 333,0-14-333,0-16 180,0-4 1554,0-15-2903,0 0 989,0-7 180,0 5 2621,0-5-2981,0 7-2453,0 0 2543,0-8-1619,0 6 990,0-6 359,0 0-218,0-1 0,0-8 0,0-1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1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11400,'34'0'630,"-15"0"-450,-3 0 0,14 0 0,-22 0 90,38 0 89,-12 0-179,19 0 360,31 8-360,-27-6 0,6 2 0,0 0-180,2-4 50,0 0 0,0 0 130,7 0 0,12 0-270,-15 0 270,-16 0-90,-3 0-180,-1 0 180,-10 0 89,25 0-89,-41 0 180,69 0-180,-77 0-45,39-2 0,-1 4 45,-42 6 0,81 9-180,-66-6 620,70 12-440,-69-21 0,49 6-1,-53-16 91,41-2-3482,-25 1 3392,-5 1-90,-4 8 180,-10 0-90,14 0 0,0 0-90,1 0 0,-1 0 3482,0 8-3482,0-6 90,-14 6-270,25-8 180,-37 0 90,38-8-90,-27 6 90,0-6 0,11 8-180,-11 0 180,1 0 0,10 0 0,-26 0 180,26 0-180,-26 0 179,11 0-269,-15 8 360,16-6-180,-13 6 0,28-8-90,-27 0-180,11 0 180,-15 0 0,0 0-270,15 0 270,-11 0-90,11 0-540,-15 0-1918,0 0 0,0-8 1,0-2-1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1 12390,'0'34'1079,"-16"-7"-809,-3-2 90,0 0-450,-11 1-4072,11 1 3983,0 5 1038,-27-5-1489,23 7 181,-11-7-1080,18 6 899,1-22-1709,11 5 4922,4-16-2583,4-8 0,11-2 0,-15-7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0 7892,'0'20'810,"0"3"-630,-16-21 540,13 12-181,-28-4 361,27 7-361,-11 1-179,15-2 0,-15 2 719,-4 29-899,-16-22-180,-14 38 0,26-42 90,-8 19 90,31-21-3148,-30 6 2068,22-16-2518,-22-1 3058,30-8 360,15 0 0,4-8 0,15-1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8432,'-55'54'1559,"0"1"0,9-12 1,12-4-2656,18 1 1276,1-21 0,-4 5-720,0 1 360,4-6 180,15 6 379,0-15-2538,0 5 556,0-6-466,0 1 1889,0-3 0,0-22 0,0-3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1 7533,'-19'36'1259,"4"-3"-719,15-23 179,0 4 91,-15-12-360,-4 6-181,0-8 271,-12 0-360,12 8-90,-15 1 90,15 1-360,-27 28 180,26 11 0,2 1 0,-20-4 0,7 36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7533,'-19'19'989,"3"4"-269,16-21-360,0 13 89,0-13-269,-15 13 180,11-13 0,-26 13 359,11 2-539,0 3-180,-12 4 90,12-6-90,-15 22 0,-1-10-1259,16 12 180,-11-17-1080,26-15 1169,4-3 990,4-7 0,11-7 0,-15-3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7533,'-38'38'2068,"0"0"1,-23 31-5499,45-60 3610,13 8 534,-13 0-804,16 1-206,0-1-154,0-8 450,0-1-1439,0 0 629,0-6 450,0 5 2114,0-14-3103,0-3 1079,16 0 270,3-13 0,15 4 0,0-15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0 7533,'-19'19'359,"4"4"-179,-1-22 0,13 7 450,-13 0-180,16 1-180,0 9 89,0-9 631,-15 14-541,-4-4 1,-15 54-450,-1-37-3032,1 34 2222,15-51-1708,-27 21 2518,39-26 0,-24 9 0,31-23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40 6993,'15'-15'630,"8"3"-450,-20 12 269,9-6-89,-12 5-180,0-5 0,0 6 1079,0 0-1079,0 6 90,0-5-90,0 11 90,-12-10-1,9 10 91,-20-5-180,20 6 0,-21 1 0,9-7 540,-23 22-451,8-17 1,-20 36-90,21-30-1709,-10 13 1169,24-18 90,4-5-539,-1-2-990,21-12 1349,-18 4-1169,44-4-2493,-29 6 4112,30 0 0,-22-6 0,13-1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5.7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35 137 6543,'0'-28'450,"0"5"-90,0 15-90,0 7-1,0-14-89,0 13 720,0-13-810,0 13 629,0-14-449,0 14 450,0-13-1,0 13 1080,0-5-1619,0 22-90,0 4 270,0 23-360,0 2 180,0 22-90,0-3-90,0 6 270,0 28-90,0-28-360,0 22 90,0-16-630,0-35 181,0 15 89,0-43-540,0 3-449,0-38 1169,0 17-719,0-24 629,0 28-1079,-15-6 1259,11 8-450,-11 0 271,15 0 179,0-7 180,0 5 0,0-14 0,0 7 0,0-8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6.4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69 7533,'-19'-19'809,"4"-4"-629,15 21 180,0-6-180,0 1 270,0 5 2248,0-5-2338,15 7-180,-11 7 0,11-5 0,-15 13 359,31 10-89,-24-4 90,54 42-3752,-53-38 3122,38 22-2179,-27-21 2179,15 15-1479,-15-18 1209,-4 15-350,-15-36 620,0 6 1273,16-8-3522,-13 0 3883,-3-8-1814,-19 6 2503,0-5-2503,4-1 1901,15-2-2350,-15-14 539,-4 4 180,0 3-3302,3 2 3122,16 13 0,0-21 90,-15-4 180,-4-1-90,0-12 0,4 28 270,-1-26 3212,13 33-3212,-28-33-90,27 34 539,-11-11-539,15 15 809,0 0-809,0 7-180,-15-5 180,11 13-90,-11-5 90,-1 0-90,-3 12-90,0-10 1079,-26 35-719,22-24-90,-27 17-3572,31-23 3482,-11 1 180,10 6-90,1-5-360,-11 6-360,-4 0 360,11-13-1709,-8 3 1574,31-15 0,31-15 0,7-4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7.2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35 207 7533,'-19'-19'-630,"4"-4"450,15 6 360,0-2 989,0-6-629,0 8-180,0 0-90,0 7 539,0-5 810,15 13-1259,-11 2 360,42 55-720,-39-11-135,9 8 0,-1 1-226,-15 4 451,0 33 0,0-12-1529,0 2 1169,0-19-899,0-21 449,0-31-1259,15-31 1080,-11-9 900,11-43-1,-15 26 0,0-9 0,0-15 0,-15 12-3392,11-16 3841,-11 27 1170,15-9-899,0 26 180,0-16-271,0 39-269,0 1 0,0 0-90,0 6-90,15-5 269,4 7-2357,31 0 2088,-27 0 89,7 0 91,1 0 0,-24 7 2178,39 18-2448,-57-4 90,22 12 0,-57 7 3482,8 21-3752,-15-19-630,3 11 361,31-51 179,4 13-1619,15-13 832,0 6 0,15-16 0,4-2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7.6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584 86 7533,'19'-29'359,"-3"-1"-269,-16 28 720,0-5-90,0-1-271,0 6-89,0-5 630,0 22-4023,0-4 3393,0 14 630,-31 30-721,8-21 1,-8 13 0,-3 2 90,-4 0-135,6 2 0,-1 3-45,-5 13-228,5-8 1,-7 11 0,3-8-43,5-19 0,-1-1 1152,-5 18 0,-3 8 1,5-15-1063,-2-10-1079,8 5 179,30-48 630,15-10 90,4-7-1272,0-8 553,-4-2 899,47-38 0,-47 15 0,46-24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8.1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138 86 7533,'-38'10'1709,"7"-2"-1439,16-8-91,11 0 1,-27 0 90,28 0 90,-13 0 0,16 0 359,0 0-359,16-8 0,-13 6-180,28-14 270,-12-1-270,15 6 269,1-20-269,-1 27 450,0-11-450,-15 15 179,-3 8-448,-16 1 89,0 9 269,0 6-89,0 3-90,-16 7 0,-3-7 90,0 5 180,-26 18 0,22-3-1,-42 13 1,42-26 180,-8-9-360,31-16 90,0-1-90,0-8 449,16 0-359,3 0 90,0 0 90,27 0-181,-8 0 1,15 0-180,12 0-1079,-12 0 269,1 0 630,-5-8 90,16-9 0,-38 5 0,19-3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1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11932,'65'0'0,"8"8"-90,-1-6 274,-7 6-1983,-31-8 841,1 0-392,-16 0 557,-4 0 253,-15 0 540,0 0 0,0-8 0,0-2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7533,'0'-29'1439,"0"6"-1079,0 23 89,0 0-269,0 8 180,0 24-90,0-1-377,0 19 287,0-16 0,0 8 0,0-5 629,0 50-449,0-33-180,0 6 0,0-1-180,0-7-270,0 35 450,0-56-2412,0 2 2052,0-25 180,0-8 0,15-8 0,4-2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13469,'16'-10'450,"3"2"-5930,0 8 5300,27 0-165,-39-7 345,39 5 1232,-27-6-2581,46-7-270,-8 11-900,-3-11 1530,-24 15 1944,-15 15-955,-11-4 0,-4 15 0,-19-9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53 7533,'0'-20'899,"0"-3"-539,0 21-180,0-5 270,0 7-91,0 0 181,0 15-270,0-3 90,0 20 89,0 33-179,0-13-135,0 3 0,0 2-135,0 2-540,-7-5 1,-1-3 539,4-9-2969,-11 13 2610,30-45 359,-11-10 0,11-10 0,-15-7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69 628 7533,'-34'9'899,"15"-1"-539,4 0-180,15-6 90,0 6 0,0-1-1,0-5-89,0 6 270,30-8-360,-22 0 90,68-23-90,-65 1 90,66-42-3662,-54 23 3392,26-16 90,-30 0-180,5 8 0,-2-3 180,-14-20-90,1 6 0,-3 6 90,-10 26 180,-26-29 0,10 51 0,-29 4 0,11 18 3482,3 22-3662,5-10 269,26 48-179,-26-35 0,24 22 0,8 4 0,-2-6 45,7 23 0,5 2-135,7-6-180,-6-20 0,4-1-269,33 19-1350,7-54 1529,-3 3-720,-9-48-89,-10-30 1079,-10 8 0,3-3 0,6 8 0,1 0 0,-1-13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0 7533,'-30'0'0,"6"0"449,24 0-89,-12 0 0,10 0 360,-22 6-540,21-4-1,-9 4 541,12 0-540,0-5 719,0 11-719,0-11 90,0 11-90,-12-10 180,-3 16 0,-11-10-270,-1 17-3303,1-16 2854,11 9-271,3-11 180,0 7-89,9-7 179,-9-1 180,12-6-2878,0 0 5550,12 0-3032,-9 0 181,9-6 359,0 5 0,3-11 0,-1 10 0,-2-4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3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584 1 9781,'-19'17'990,"4"0"-361,-1 16-269,-3-5 0,0 30-3603,-27 2 3513,24 19-180,-8-35 0,-5 5-66,-7 34 0,0 6-204,4-17 1,0 1 89,-4 17 0,0-3-495,7-33 0,5-7-314,7 12-810,-8-25 360,31-17 899,16-9-180,-12-16 630,26-1 0,-26-16 0,11-1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3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7533,'19'-65'6026,"11"17"-5846,-26 32 0,11 15-90,16-7 180,-24 8 0,24 0-270,-16 0 0,-11 8-90,11 1 360,-15 24-180,0-12-90,0 11 89,-15-23 181,11 7-90,-11-7 450,15 16-3482,-15-14 3211,-4 12-179,0-21 360,3 21-360,16-11 180,-15 20-180,11-21 89,-11 20-628,15-27 179,0 11 3482,15-15-3302,-11 8-540,11-7-2248,31 7-1774,-19-8 1144,22 0 826,-18 0 2592,-12 0 0,31 8 0,3 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4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11221,'34'-2'989,"-15"-3"-629,-3 12-180,-1-7-90,4 8 90,0-7-1,27 7-448,-8-8 538,15 0-1528,-3 0 1169,-16 0-2878,16 0 1349,-27 0 1619,7-8 0,-30-1 0,0-8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4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9152,'5'76'269,"1"-1"1,-1 1 0,-7 32 0,7-31-450,11-67 90,-16-3-1889,0-7 1979,15 8 0,-11-7 0,11 7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5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10861,'39'0'899,"-9"0"-719,1 0 0,-24 0 0,39 0-270,-27 0 180,0-7-720,12 5 360,-27-6-989,41 8 630,-22-8-901,27 6 811,-31-5 719,11 7 0,-11-8 0,16-1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5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9152,'0'27'1079,"0"-2"-6559,0 0 6199,0 2-398,0 7 39,0 0-820,0 1 640,0-1 0,0 8-90,0 47 90,0-41-2475,0 46 2295,0-73 0,16 4 0,3-18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6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10501,'0'-28'1979,"31"5"-1709,-23 23 90,22 0-91,-15 8 181,4 1-270,16 1-450,-16-2 180,11-1-629,-11-5 269,16 5-1529,-1-7 1709,0 0 90,-15 0-1529,12 0 810,-27 0 359,11 0 540,-15-7 0,0 5 0,0-5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6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7623,'-19'-10'1619,"-12"-6"-1259,27 15 269,-11-7-269,15 8 0,0 7-180,0 3 539,0 30-719,0-9 360,0 41-180,0-32-1529,0 40 1259,0-24 90,0 4 0,0-10 0,0-15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0 532 7623,'50'-17'1169,"-12"-23"-899,11 17-90,-30-24 0,12 20-90,-12-7 269,15-38-359,1 27-269,-16-42 179,-4 56 90,-30-24-180,-4 34 90,-31-4-90,27 17 720,-23 8-1,27 8-269,0 9-180,4 10 270,15 45-270,0-27 0,0 24 0,0 2-180,0-11-135,6-7 0,3-2 45,10-1-1799,46 9 1619,-23-26-539,23 4 89,-15-52 810,3-42 0,-15 14 0,-7-30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0 8612,'0'19'720,"0"4"179,0-6-359,-15 3-90,-4 20-91,-1-4-89,-25 23-722,22 10 632,-14-6 0,-12 12 0,9-6-405,20-14 0,2 1-285,-18 18 0,-7 8 1,15-17-211,24-15 1,4-2-1080,4-48 1029,11-10 0,16-7 0,7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0 8522,'0'23'630,"-12"-6"-1,9-17-269,-9 6 90,0-4-270,9 3 0,-8-5 0,11 6 1259,-24 8-1169,6 0-270,-20 0 0,11-2 449,-11 7-449,20-3-179,-17 16-631,20-24-1169,0 4 1349,3-12-719,12 0 720,0 0-361,12 0 630,3 0-179,23-6 539,-20 5 0,6-6 0,-13 2 0,-8 3-3392,21-4 3392,-9 6 0,0-5 0,-4-3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69 8972,'0'-27'1439,"0"9"-899,0 3-270,0 14 179,15-7 1080,35 31-1439,-24-10 270,20 12-270,-46-10 0,0-13 90,0 5-270,0 1 270,0-6-90,0 14 90,0-14 90,0 13-180,-15-6-270,-4 16 90,0-14 719,-27 27-269,38-24 180,-37 34-450,41-27-270,-27 19 360,27-21-180,-11 6 0,15-9 0,31-6-90,-8-3-1079,72-7 989,-65 0-1619,24-3 0,-1-1 1349,-26 2 450,53-13 0,-42 13 0,12-5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8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0 577 8702,'19'-34'810,"12"7"-541,-12-6-179,0 14 180,27-14-5570,-39 7 5480,39-16-91,-27 6-178,0-6 1587,12-15-2127,-12-14 719,0 6 679,-19 1-859,-19 44 540,-61 13-270,49 16 1606,-18 13 0,7 4-1606,34-1-180,-22 30-3302,30-29 3392,-16 9 269,12 30-44,-5-11 0,3 3-225,21 32 45,2-11 0,1-5-45,5-12 224,23-17 1,-1-6-225,-30-11-2878,62-20-450,-43-39 3238,19-52 0,16 13 0,-35 23 0,1-1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8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446 1 10051,'-15'44'1439,"-4"-2"-809,0-1-315,-10 3 0,-3 2-135,-10 25-441,17-14 0,-3 0 441,-33 14 0,38 5-1395,-17-6 1,0-3 944,13-4 135,0-7 0,8-11-134,19-37-1620,15-8 980,-11 0 10,11-8 899,-15-1 0,16-9 0,3 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9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69 10141,'53'-29'3328,"-3"6"-3418,-31 16 180,11 5 0,-26-6-90,11 16 180,-15-6-180,16 13 180,-13-14-180,13 15 270,-16-7-180,0 9 90,-16-1 90,13 0-1,-28-7 271,27 12-270,-11-10 809,-16 28-809,24-27 540,-54 33-630,53-33 89,-22 20-3481,30-24 3392,-16 6-2178,13-5 1908,-13 7 90,16 0 180,16 16 0,-13-20-1799,58 10 3797,-34-23-5506,53-15 2698,-42 4 1308,11-5 1,-2-1-1,-17-2 1,31-6-1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1 121 7533,'0'-27'-1439,"0"10"1259,0 2-1236,0 6 1,0-16 0,0-2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0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6453,'0'-19'1170,"0"4"-990,0 7-1,0 6-89,0-5 90,0 7 0,0-7 450,0 5-450,0-6 539,0 16-539,0 1 180,15 16-90,-11 1 449,11 62-539,0-18-402,-12-4 0,-3 12 0,1-6 312,7-11 0,0 4 22,-6 12 1,-3 15-1,0 1 1,1-14-23,0 0 0,0-3-120,-5 14 0,-1 8 0,1-14 75,4-28 0,-2-3-135,-12 37 0,0-2 0,11-2 81,-4-21 1,1-11 98,7-34-1799,15-30 809,-11-19-1349,26-43 1440,-26 30-181,12-31 451,-16 30 809,0-9 0,0 1 0,0-1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275 103 7083,'0'-36'90,"0"4"180,0 23 0,0 1-91,0 0 361,0 6-180,0-6 629,0 8-629,0 0-180,0 8 180,0 2-180,-15 22-180,-4-3-90,-5 13 0,-2 4 0,-12 7-315,4 11 0,3 0-44,8-19-901,-7 49-2671,30-79 3391,0 15-89,0-30 539,45-30 180,-18 22-2269,23-37 2269,-20 33-163,-11-13 163,0 8 523,12 0-343,-27 7 450,11 3-361,-15 7 2899,0 30-2898,-15-14 3752,-20 62-3572,12-21-450,-7-7 0,-1 1 0,8 14-675,-9-11 0,0-5 675,9-13-539,-8 27 269,31-46-1079,0-7 1169,16-10-668,3-25 0,15 4 0,0-12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8792,'-19'18'630,"-12"-1"-450,27 0-1,-11 8 1,15-6 90,-15 13-450,-4-5 180,0 8-719,4 6 449,15-4 270,-16-3-810,13 21 630,-13-38-1888,32 14 1888,-13-41-668,43-14 0,-38 4 0,22-5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7982,'-19'19'720,"4"4"-540,15-14-5571,0 9 5571,0-1 430,-15 7-430,-4 3-360,-1 8-914,5 7 1094,15 2-360,-30 22 91,22-18-451,-22 24 1715,30-49-1805,30 0 1309,-22-33-589,53-37 90,-54 22 3392,39-30-3392,-42 36 809,26 2-764,-51 99 0,-15 26-45,36-58 0,-29 58 0,12-25 0,37-93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2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6993,'-35'0'1169,"16"0"-449,4 7-360,15-5 89,0 6-269,0-8 900,0 0 1618,183 15-2428,-106-3-373,-8-6 0,14 0 1,-14-1 281,-1 2 1,-14 1-90,11-6-3440,-12 6 3260,16-8-2072,-31 0 2342,23 0-87,-23-8-3,15 6 179,27-6-179,-38 8 180,54-7-180,-54 5 0,22-5 2150,-29-1-2060,14-2-90,-10 1 90,41-14-90,-23 19 0,-4-19-180,-7 21 360,4-6-270,-24 8 0,35 0-2173,-42 0 2173,0 0-1427,12 0 1517,-12 0-1104,15 0 1104,16 0 924,-27 0-1104,68 0 90,-60 0 1517,34 0-1517,-20 0 2269,-6 0-2269,14 0 3302,12 0-3302,-27 0 0,12 0 0,-16 0 0,0 8 0,-15-6-90,-4 6 90,-15-8 270,0 8-270,0-6 359,0 5-269,0-7 990,0 0-1080,0-7 90,0 5-90,0-6 0,0 8 0,0 0 90,16 0 0,-12 0 0,11-8-90,-15 6 89,0-6 1,15 8-90,-11 0 90,11 0 90,-15 0-1934,0 0 0,-15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1:06:31.8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331 1 24575,'0'14'0,"2"8"0,4 10 0,2 3 0,1-6 0,-1-8 0,-4-6 0,-1-9 0,1 2 0,-1-1 0,2 5 0,0 3 0,0 1 0,-1-2 0,-2-4 0,0-3 0,-2-2 0,0-2 0,0 0 0,0 1 0,2 0 0,0 2 0,0 3 0,0 2 0,0 2 0,2 0 0,-1-1 0,-1-2 0,0-3 0,-1-2 0,0-1 0,1 0 0,0-1 0,-1 0 0,-1 2 0,0 0 0,-3-2 0,-8-2 0,-13-1 0,-13 0 0,-11 0 0,-3 0 0,3 0 0,6 0 0,10 0 0,11 0 0,7 0 0,5 0 0,3 0 0,-1 0 0,0 0 0,0 0 0,-2 0 0,-3 1 0,-3 1 0,2 0 0,5 0 0,3-1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9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7353,'0'42'1529,"-12"-11"-540,9-19-629,-9-4 0,12-1-90,-12 4 180,-3-3-271,1-1 181,-22 11-360,30-15-90,-29 15 180,32-11-90,-9 1 180,0-3-540,-3 1 1,0 2-721,4-1-539,11-1-720,0-6 1980,0 0 269,11 0 90,4 0 0,12-6 0,-12 5 0,8-5 0,-8 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5.01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0 147 7533,'20'-34'359,"10"8"181,-26 0-450,11 9-90,-15 8 90,0-6 630,0 5 449,0 0-719,0 25-90,0-1-91,0 26-3391,0-13 3302,0 7 0,0 0 359,0 26 1,0 6-450,0 14-624,-4-6 1,-2 13 0,1-9 488,3-24 0,0-2 45,-2 14 0,-1 6 0,-1-9-393,-9 23 168,13-19 0,0-5 2002,-14-18-3216,16 9-180,0-53 1079,16-38-539,-12 21 0,11-53 719,-15 39 360,0-49 0,15 30 0,4-24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5.5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344 207 7533,'0'-20'449,"0"-2"-269,0 20 0,-15-14 0,11 7 0,-11-1 180,15-5 359,0-2-449,15-2 450,-11-6-360,11 16 179,0 9-89,4 25 180,16 11-360,-16 7 539,27 38-629,-23-38-135,0 10 0,3-3 45,8-15-720,1 35 181,-16-57-451,-4 2 630,-15-24 0,-15-16 90,-4 6-89,0-13 89,3 13-270,-14-21 90,22 11-359,-37-28 539,25 26-45,-4-15 0,-1-1 45,2 17 630,-23-49-540,42 60 450,-11 2-180,15 10 1978,0 7-1888,0 15 180,0 4-180,0 8-3302,-15-3 3571,-4 16-874,0-9 695,-27 34 90,38-27-136,-28 6 1,-4 0-135,13 0-450,-37 20 180,44-39 2328,-10-8-2688,26-8-939,-11-9 400,15-9-1710,30-31 2699,-7 10 0,27-20 0,-16 16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6.1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52 8882,'0'-26'360,"0"9"719,0 9-629,0 39-270,0-9 359,0 28-5839,0-8 5660,0 2-180,0 15 1678,0 2-1228,0 31-495,-1-40 0,2 0 814,14 40-1129,-14-37 0,2-5 360,12-10-360,-15 0 0,0-32 3482,0-16-3481,-15-17-541,11-57 630,-11 19 315,13-8 0,4-1-45,-2 9 89,5 0 1,5-1 360,25-18-450,-13 9-90,24 18 90,-27 45 0,0 2 89,27 16-179,-38 2 450,37 38-180,-41-24 0,-4 47-360,-4-48 449,-26 40-359,11-40 180,0 17-180,-12-23-180,12-8-449,-15 7-1170,0-14 989,-1 5-2068,16-14 1528,4-3 1260,45-15 0,-22-2 0,23-7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6.6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722 27 9871,'0'-19'1170,"-31"12"-361,24 16-269,-24 16-270,16 2-4162,-19 14 4342,-5 3 75,1 5 1,-8 12 0,5-5-346,6-9 0,1 1-210,-8 12 0,-5 7 0,6-9 120,-12 21-1015,3-17 1,5-2 924,14-3-1889,-30 21 1709,61-78 230,0-9-3018,30-16 2513,-7-2 1,27-7 0,-16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7.0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69 137 9871,'0'-29'1080,"0"-1"-631,0 28-89,0-13 90,15 13-270,-11-13 360,12 5-360,-1 1-1,4-6 1,0 13 0,-4-6 450,31 8-360,-35 0-180,35 8 90,-46 1-1,0 16 1,0-6 540,0 21-450,0-12 809,-30 30-719,7-27 719,-42 39-359,12-22 0,-1 36-720,20-44 179,19 5 1,15-43-270,15 6 180,-11-8 90,41 0-180,-22 0 90,42 0-450,-12-15-89,31 3-541,-26-5-2878,6-6 2159,-29 19 1709,-16-18 0,-4 12 0,-15-7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1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8072,'0'-27'1619,"0"10"-899,0 2 180,0 5-541,0 0 1,0 3-180,0 7 360,0-8 179,0 6-539,0-5 900,30 14-1080,-22-5-180,38 6 180,-42-8-180,41 7 0,-37-5-1349,53 6 719,-38-8-1798,26 0 1528,-29 0 1080,25 0 0,-37-8 0,22-1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1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85 7533,'0'-26'-810,"0"9"720,0 9 1080,0 0-271,0 6-89,0-5-180,0 7-181,0-8 1,0 7 810,0-7-900,0 16 989,0 24-989,0-2 539,0 65-539,0-49 0,-8 17 0,0 0 0,4-17-1305,-4 6 1,1-1 315,7-11-2160,15 2 2969,-11-26 0,12-24 0,-16-2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2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52 7533,'-34'0'1529,"15"0"-720,4 0-359,15 0 719,-16 0-719,12 0-90,-11 0 360,30 0-361,-11 0 181,42 0-3752,-23 0 3392,27 0 0,-16-7-1260,46-3 990,-50 1-3238,62 1 1259,-84 8 720,37 0 989,-41 0 1,11 0-209,1 0 1,-12-8 0,11-1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2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17 7982,'-19'-9'540,"4"2"-180,-1 7 180,12 0-360,-11 0 179,15 0 361,0 15-360,0-11 269,0 49-449,0-28-180,0 70-180,0-43-630,0 1 1,0-2-90,0-9 899,0 21 0,15-51 0,5 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35 601 8162,'-20'-9'900,"5"2"-720,15 7 180,0-8-91,15 6-89,-11-14-90,27 7 360,3-39-360,4 16-45,-5-11 0,-1-2 45,6-5-225,-11-2 0,-4-1 45,-4 2-270,-4-37 270,-15 58 270,-15-10 0,11 30 450,-42 3-450,39 14 179,-54 11-269,53-7-90,-22 28 90,30-19-90,0 53 0,0-24-225,-2 14 1,4 2 224,13-1-720,-9 6 0,7-4-179,36-15-91,20 6 1,-27-57 989,34-41 0,-38-14 0,-3 17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9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0 7713,'-14'13'1349,"2"-6"-6740,12-1 5661,0 0-36,-27 22 1,-5 5 0,17-6 0,-15 6 0,1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618 0 9152,'-38'8'1439,"7"2"-1169,16 14 90,-4 3 179,-15 15-179,-1 9 0,1 10-45,-5-8 0,-2 1-136,-5 24-1313,-9 0 1,0-3 1313,13-10-270,1-10 0,2-7 963,16-27-2941,-8 1 1987,31-22-2887,0-7 2338,15-2 630,-11-9 0,27-6 0,-12-3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52 7533,'-19'28'3957,"4"-12"-3417,15-18-180,0-14 0,0 7-90,0-1-91,0-5 181,31 5-450,-8-7 450,41 8-360,-41 1 180,8 8-360,-16 0 180,-11 15 360,-4 4 0,-4 16-270,-42-1 90,8 16 89,-15-20 1620,-12 25-1529,42-34 0,-23 4 90,27-10-270,0-13-1,4 6-179,15-8 0,0 0 630,30 8-450,-7-6 360,57 13-270,-53-14-1,65 15-269,-81-14-1799,65 13 1440,-53-13-5308,27 6 5037,-31-8 630,-4 0 0,-15 7 0,0 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3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35 7533,'-19'9'1169,"-12"6"-899,27-5 90,-11 7-450,15 8 270,0 9-90,0 3-5579,0 12 6029,0-5 1182,-15 0-1093,-4 36 406,0-44-586,3 35-628,16-60-1,0-3 3586,0-10-3766,0-44 406,0 29 44,16-69-90,-12 52 449,26-54-269,-26 55 180,11-29 0,-15 40-360,0-10 90,0 23 360,0 16-361,0 12-178,15 54 178,4-22 46,-3 13 0,3 0-135,15-8 90,-17 7 0,0-1 0,18-18 540,-1 29-540,-15-54-90,12-12 0,-28-32 0,28-26-90,-27 4-225,4-5 0,-1 0 135,-7 7-135,0-18 1,0 0 44,0 17-540,-2-5 1,4-1-1890,13 4 1080,4-3 1619,0 26 0,-3 10 0,-16 5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1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9691,'-19'0'1530,"4"0"-1171,15 0 181,0 0-270,0 8 0,0-6-90,15 5 90,-11-7-1,11 0-89,1 0 90,3 0-90,0 8-270,11-6 720,35 6-630,-34-8 135,22 0 0,0 0-135,-26 0 269,68 0-179,-37 0 90,25 0-90,-14 0 135,-12 0 0,1 0-225,22 0 90,-14 0 0,-3 0 0,-5 0 90,37 0-3482,-53 7 3482,23-5-180,-16 6 179,-11-8 1,12 0-90,-16 0 0,16-8-90,-27 6 270,53-5-270,-34-1 90,27 6 3212,-20-6-3302,-14 8-90,29-7 180,-37 5 90,65-6 0,-66 8-180,39 0-3392,-31 8 3482,1-6-90,-16 5 0,27-7 90,-24 0 90,13 0-180,-5 0 90,-11 0 3481,0 0-3211,27 0-3752,-38 0 3662,38 0-180,-27 0-90,15 0 90,-15 0 270,27-7-2539,-39 5 2269,24-6 2359,-16 8-2269,4 0-180,0 0 179,27 8-2447,-38-6 2448,22 5 2448,-30 1-2718,16-6 0,3 6-90,0-8 90,-4 0-90,-15 0-1581,0 0 1,-15 7 0,-4 3-1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3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2 9871,'-19'-2'1080,"4"5"-720,-1 14-181,-3 7 541,0 3-5841,-11 7 5481,11 8 0,-16 2 1139,1 8-1319,0-1-450,-16 23-1319,27-24 600,-7 7 269,30-32-1169,0-15 3258,0-2-2538,15-8 89,-11-8 1080,11-2 0,0-15 0,4-2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4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1 10861,'-15'26'2069,"11"-1"-1620,-11 0-179,-1 2 630,-3 15-361,0 2 91,-11 15-180,-5-6-405,9 0 0,-1-1-315,-11 3-45,4 2 0,7-3 45,19-22-2248,-22 8 899,30-32 1619,0-8 0,0 8 0,0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5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35 138 7803,'-19'-9'899,"4"1"-629,15 8 539,0 0-449,0-8 90,0 6-90,0-5-180,0 7 0,15 0 269,4 0-89,15 0-180,1 0 899,29 0-629,24-8-270,-35 3 0,1 0-90,-4 1 0,3-1-149,28-3 0,-2 1 59,9-3 90,-15 6 0,-1-1 180,12-11 179,-12 15-179,27-7-45,-33 3 0,2 2-135,-11 2 0,0 0 45,10-4 0,0 3 224,-11 8 1,2 3-180,18 0 0,1 1-180,-19 3 0,2 1 0,8-5 0,7 0 0,-12-3 270,5 4-180,-1-5 0,-8-2 0,-36-3 90,38-8-90,-38 6 180,42-5-1,-12 7 659,-15 0-658,23 0-1,-22 0-179,-1 0 90,23 7 0,-38-5 90,42 6-180,-43-8 90,24-8-90,-27 6 180,0-5-360,-3-1 360,-16 6-450,0-6 90,0 8 90,0 0-1529,0 8 1349,0-6-2249,0 13-2788,-31-13 3058,23 13 2159,-53-13 0,39 14 0,-28-7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6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8792,'0'-19'1619,"0"3"-1259,0 24-180,0 2 539,0 15-5929,0 1 5839,0 9 1590,-16 14-2039,13-3 769,-13 13-499,16 15-270,0-17-315,-7-4 0,-1-1 315,4 0-1619,-11 28 1259,15-51-4048,0-5 3239,0-16 3751,0-16-3122,0-9 360,0-2 0,0-13 0,0 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6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7533,'69'8'8905,"-16"-6"-8456,12 13-89,-42-13 0,38 6-180,-38-1 270,26-5 179,16 6-449,-8-8 180,43-8-180,-43 6-2429,38-21 1440,-68 12-2969,49-14 2715,-68 15 0,22 10 0,-30 10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9.06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1 104 12406,'0'20'3079,"0"-5"-1094,0-8-902,15-5-1418,-11 13 376,11-13 134,16 6-315,-24-8-2352,85 8 2494,-47-6 125,39-1 1,8-2-158,-41-3 0,1-2 311,38-2 1,-1-1-308,3-9 263,-19 8 0,13-1 1,-9 0 40,-18 1 1,0-1-425,33-3 0,13 0 0,-16 2 200,-35 6 0,-5 0 341,25-6 0,-3 2 70,13 8-176,-18-2 0,2 0-235,-12 4 1,2 0 230,33 0 1,-3 0-74,8 0-1070,-14 0 1,-4 0 831,-13 0 215,7 4 1,-3 0-474,-23-2 365,18 5 1,-3 1-141,-30-6 180,60 6 106,-83-8-497,23 7 2400,-31-5-1920,0 6 3601,0-8-3369,0 0-504,15 0 34,-11 0 110,11 0-981,-15 0-3461,0 0 3275,-15 0 361,11-8-1340,-27 6 1989,28-5 1,-28-1-1,12-2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0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9961,'0'-15'630,"0"3"-450,0 12 180,0 0-180,0-6-91,0 5 1,0-5 0,11 6-90,4 0 0,0 0 0,9 0-180,-10 0 91,13 0-1,-12 0 90,20 0 269,7 6-269,2-5 270,6 5-180,-23 0-180,0-4-3302,-13 4 3392,22-6 90,-18 0-90,20 0 0,-11 0 180,35 0-180,-39-6 90,36 4-90,-44-4 180,24 0-180,-22 5 3572,19-5-3572,-21 6-90,11 0 180,1 6 0,23-5-90,-29 5 90,38-6-90,-41 0 180,56 0-180,-51 0 0,18 3 0,1 0 0,-9-1-90,8 4 180,30-6-180,-59 0 90,59 0 0,-6 0 0,-15-6 0,24 4 0,-59-4-3392,20 6 3392,-17 0 0,21-6 90,-13 5-90,13-5 0,-22 6 180,31 0-180,-31 0 0,34 0 0,-34 0 3482,19 0-3662,-21 0 90,23 0 90,-20 0 0,5 0 0,-11 0 0,15 0 0,-9-6 90,29 5-90,-17-5 0,-1 6 0,7 0 0,-10 0 90,4 0-90,8 0 0,-11 0 90,-1 0-1,-11 0 91,21 0-180,-30 0 0,41 0 90,-41 0-180,18 0 180,-13 0-90,-8 0 0,9 0-90,-12 0 90,0 0 90,12 0-3482,-9 0 3392,9 0 360,-12 0 630,-12 0-901,9-6 1,-9 4 90,12-4-3238,-12 6 5371,9-6-4922,-8 5 2609,11-5 0,0 0 0,0-1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9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1 15824,'-19'63'4020,"3"1"-2900,16 18-1024,8-33 1,0 1-114,-6 4 1,0-1-441,5-3 0,1 0 478,-8 48 0,0-36 161,0-9 1,0-4-246,0-16-1237,0 7 1061,0-40-1835,0-25 1354,0-3-1838,0-45 2198,0 31-179,0-22-2726,0 29 2996,0-7-246,0 14 0,15-20 0,4 12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0.3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1 241 12406,'0'-27'650,"0"10"-373,0 2-5754,0 5 6396,0-7 821,0 0-1328,0 0-103,0 0 326,0-1 623,0 1 91,0-7-1169,0 4 989,0 3 2282,0 9-2551,15 16-1083,-11 1 449,26 32-704,-26-18 911,11 39 103,16-6 1,12 8 0,-10-8-910,-6 15-108,27 23 1,-1-28-294,-38-74 1282,4-1-382,0-32 783,12 11-682,-12-27 198,0 5 205,-4 6 156,0-26 107,4 24-663,0-3-95,-3 19-88,-16 22-378,0 2 75,0 8 234,0 0-598,-16 8 991,13 9-296,-28 2-22,27 6-189,-11-8 886,15 8-700,0-6 635,0 44-270,0-29 94,0 20 1,0 3-666,0-4 126,0 15 0,0 0 27,0-13-919,-2-2 1,4-3-1493,13-12-420,-11-11-397,11-22 2488,-15-22 1,16-7 0,3-3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3.55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18172,'53'0'810,"-19"0"-630,-3 0 179,-12 0 1,31 0-180,-28 7-427,39-5 444,-7 21-674,3-19 466,13 14 0,1 2-314,-2-6 105,-4 2 0,-1 0-63,5-6 153,-19-3 1,-1 1 319,12 1-156,11-1 0,-3 1 284,-19 9-369,12-6 1,2 0 149,-7 8-137,27 12-197,-31-13-190,12-2 308,-42-2-74,53-13 502,-49 13-430,38-13 491,-16 21-133,35-4 103,-23 8-258,-4-9 0,-3-3-12,-12-4 405,38 20-4267,-27-28 4219,-14 20-1122,22-13 1111,-8 14-483,4-12 442,8 11-368,-31-14 435,16 8-501,-27 1-184,68 6 660,-75-12-915,60 3 869,-57-7-518,15-6 387,-15 6 3093,12-8-2851,-12 0 200,0 7-729,12-5 650,-28 13-177,13-13-108,-16 5 152,15-7-9,-11 8-584,11-6 58,-15 6 998,0-8-683,0 0-362,0 8 747,0-7-637,0 7 43,0-8-1531,0 0 0,0 7 0,0 3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3.90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70 1 15114,'-39'0'810,"9"0"-181,30 0-1559,0 0 1,0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04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14125,'0'19'534,"0"4"-356,-16-21-774,12 5 1439,-11 1-989,15-6 54,0 5 91,0 1 1,0 1 0,0 8-1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16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12685,'0'19'1074,"-16"4"1130,12-21-2225,-11 6-206,15 0 80,0 1 42,0 1 85,0-3 0,0 1 1,0 1-1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33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12416,'0'20'2243,"0"-5"-1885,0-8-179,0-5-18,0 14 37,0-14-121,0 13-63,0 10 0,0-4 1,0 11-1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4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13315,'0'19'1434,"0"4"-896,0-21-269,0 13-288,0-5-143,0 14-211,0-4 387,0 4 1,0-7-1,0 0 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6.3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34 7353,'-19'-19'1259,"4"4"-1259,15 15 90,0 8 90,0 1 629,0 9-269,0-1 270,0 23-451,0-2 181,0 59-450,0-44-225,0 12 0,0-4-135,0-23-1079,0 48 720,0-65-1710,0 12 2339,0-24 0,15-17 0,4-11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6.6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1 104 8702,'0'-27'-540,"0"10"-5480,0 2 5660,0 13 2579,0-13-1859,0 13 589,15-14 400,4 14-1169,15-6 810,16 8-631,-27 8 3573,38 2-3932,-54 7 360,39 8-450,-42-6 0,11 21 0,-15-27 90,-15 33 0,11-33 180,-42 28-180,39-23 360,-54 23-180,38-28-450,-42 25 360,42-34-2159,-7 11 1889,30-15-1349,0 0 90,0-7 1079,30 5 360,-22-13 0,38 5 0,-27-7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2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1 146 12030,'0'-7'-270,"11"1"270,-8 6-180,9 0 0,-12 0 180,0 0-89,12 0-1,-9 0 0,21 0 90,-10 0 180,1 0-1,21 0-179,-30 0 180,41 0-90,-29 0-180,20 0-3212,-23 0 3302,9 0-90,2 0 180,39 0-90,-17 0 0,-5 0 0,-1 0 90,3 0-90,32 0 0,-33-6 540,9 0 0,3-1-540,9-2 0,-13 2 0,0 2 0,13 5 0,-12 0 3392,0 0-3392,-11 0 0,8 0-45,-6 0 0,1 0-45,8 0 90,10-3 0,-5 0-3392,-34 2 3482,47-5-90,-42 6 90,36-6-90,-8 4-1090,-7-1 1,0 0 1089,0 3-759,0 0 1,-2 0 758,-4 0 481,33 0-481,-32 0-186,28 0 186,-52 0 90,25 0 0,3 0-90,-11 0 790,11 1 1,3-2-701,4-5-90,9 5 2402,-12-5-2312,0 6-90,-11 0 0,20 0 0,-30-6 2363,31 5-2273,-34-5-1500,13 5 1,2 2 1409,-6-1 71,11-3 1,0 0-72,-5 1 0,9-4 90,-14 6 0,23 0-90,-27 0 0,39 0 0,-56 0 90,29 0 3392,-17 0-3482,11-6 0,10 5 90,-10-5-90,-11 6 90,5 0-3482,-20 0 3392,0 0 0,8 0 90,-8 0-90,0 0 90,20-6-90,-17 5 90,9-5-90,-4 6 0,-20 0 3392,21 0-3302,-21 0-90,9 0 0,-12 0 0,12 0 90,-9 0-360,8 0-90,-11 0-3148,0 0 3508,-11 6 0,8-5 0,-9 5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687 1 10951,'-15'42'1439,"-4"-6"-989,-16 13-91,-14-5-1684,-5 15 1504,1-5 91,3 12-90,1-12 0,11 13 0,-27-14-180,11 7-3438,-14 6 3438,14-26 180,20 8-141,4-39-489,26-1 180,-12-8 180,16 0-2158,31-8 1708,-23-9-2428,53-25 2338,-39 12 630,28-18 0,0 29 0,3-6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5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52 8792,'-34'10'540,"15"-2"-270,3-8-91,16 0 1171,0 0-991,0-8-89,0 6 90,0-13-180,16 13-3392,3-6 3482,0 1-90,-4 5 0,0-5 449,20-1-449,3 6-270,-4-6 90,-19 8 360,1 15 3032,-13-3-3392,-3 43-90,-19-23 450,-30 49-270,11-49 0,3 16 0,5-24 89,11-4 1,0 4 270,-12-7-270,27-7 0,-11-3 0,15-7-90,0 0 360,15 0 989,35-7-810,22 5-359,16-5-180,-19 7 90,-35 0 0,-3 0-360,3 0-1349,-11 0-2249,23 0 2339,-43 0-2069,-3 7 3508,-3-5 0,-28 5 0,12-7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8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10321,'-38'0'0,"7"0"540,31 0-180,0 0-1,0 7 721,0 3-361,0 7-539,15-7 0,-11-3 0,12-7-270,-16 8 90,0-6 90,15 5 90,-11-7-360,26 0 180,-26 0-180,11-7 270,-15-3-90,0 1 90,0 1-630,0 0 271,0 6-1890,-15-5 1169,11 7 585,-11 0 1,15 7 0,0 3-1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8.4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69 370 11311,'0'-17'989,"16"8"-809,3-6 0,0 5 0,-4 0-90,16-5-5571,-24 5 5661,24-6 1499,-16-10-1859,4-8-90,0-2 860,-4-14-860,-15 22-90,0-19 270,0 33 3482,-30-17-3482,7 29 180,-42 2-90,27 10 270,-12 15-180,31-6 180,-11 29-180,26-18 539,-11 19-89,15 1 494,6 2 1,3 3-765,10 19 134,2-3 1,8-6-855,24-24 271,16 15-1081,-31-46 91,23-41 989,-38 7-360,-5-21 1,-2-6 539,-1-16 0,1-11 0,3 21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481 34 8252,'19'-19'1529,"-3"4"-1169,-16 15 1439,0 0-1619,0 8 180,-16 1 0,13 9-1,-13 6 1,1 3 0,-4 15-270,-15 2 225,-7 7 0,2 3-405,8 10-664,-23-3 1,1-1 663,27-5 180,-39 4-90,30-17-359,1-8 269,15-7 90,4-2-180,15-8-990,0-8 631,0-1-2070,30-23 3936,-22 3-2857,22-12 1530,1 7 0,-8-1 0,26 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9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35 8702,'-19'0'1349,"-12"0"-6057,27 0 5428,-11 0 1052,15 0-1412,0 0 692,0-8-872,0 6 270,0-6-180,0 8 3772,15-7-3952,4 5 360,0-6-360,27 8-1,-8 0 1,0 8-3482,-7-6 3572,-16 5-270,-11 1 270,11-6-180,-15 6 180,0 7-90,0-11 900,-15 49-811,11-36 3573,-42 39-3392,39-37 314,-36 15 1,-6 2-315,19-7 45,-11 7 0,2-2-405,20-14 449,3 4-269,16-14 90,0-2-90,31-8 0,7 0 180,31 0 359,-31 0-449,38 0-450,-34 0-3148,11 0 1709,8 0 771,-53 0 0,23-8 0,-31-1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80 7263,'-38'0'719,"8"0"-629,30 0 540,0 0-450,-16 0 0,13 0-180,-13 0 90,16 0 539,0 0-629,16 0-90,-13 0 270,28 0-180,3 0-3302,-11 0 3392,38 0-272,-23 7 272,30-6 0,9 0-45,-18 6 0,1 1-327,22-6 0,3-2 282,-5 5 0,4-3 60,-2-7 0,5-4 0,-4 0 75,7 3 0,3-1-1,-16-2 1,9-2 0,-2 0 0,-14 2-45,-16 3 0,-2 1-30,25-2 0,9 1 0,-12 3 30,14 11 45,-7 3 0,-2 3-225,-7 7 135,-7 0 0,0-2-225,0-8 90,1-2 0,-6-3 3112,-34-6-3067,27-9 0,1-4 45,-23-1-135,17-9 1,-1-1 134,-24 10 107,-8-16-107,-34 28-3283,-31 2 3013,12 10-860,-16 8 1,-2 3 50,6 2 1079,3-2 0,-1-2 0,-2-2 0,-3 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378 69 7533,'19'-19'-1350,"-3"3"1081,-16 9 808,0 5-179,0-13 0,15 13-270,-11-5 450,11 7 179,-15 0-179,0 0-180,-15 15-360,-4 11-3212,-16 10 3301,1 7-89,15-1 180,-27-6 90,39 14-270,-38-13 0,-2 0 90,32 14-270,-39-2 0,1-2 180,42-15-1259,-35 24 270,46-45-540,0-11 1259,15-11 270,4-14 0,15 0 0,1-1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0 7533,'-38'0'899,"7"0"-1169,31 0 270,0 8 0,-15 1 90,11 16 270,-11-6-180,15 14-90,-16-7 225,-8 20 0,-1 4-855,-2 7 300,-13 0 1,4-1 59,28-11 180,-22 5 0,30-23 0,0-2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3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172 130 9961,'-19'25'540,"3"1"-5841,1 32 5661,-4-11-90,0 20-1077,4-15 986,0 7 618,-5-13-617,1 3 0,4-14-540,15-9 360,0-1-540,0-8 2400,0-7-2489,0-25 3500,0-7-3321,31-50 1300,-24 30-895,24-14 0,-1 1-45,-22 17 135,15-9 0,0 0 45,-19 17 90,26-4 180,-26 11 90,26 36 89,-26-9 541,11 67-810,-15-35 44,0 18 1,0 3-135,0-6 360,16 31-180,-12-38 89,26 5-89,-26-20-450,11-4 270,-15-18 90,31-37-450,-24 7 90,39-49 180,-42 31-45,16-24 0,6-3-225,-4 7 45,3-8 0,0 2-2348,-6 20 2213,-4-10-360,1 7-1798,-13 20 1618,13-3-2068,-32 49 2878,13 5 0,-43 20 0,8-6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4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40 6633,'-29'0'-180,"5"0"-90,24 0 720,0 0-450,0 6 90,12-4 180,-9 3 360,9-5-361,-12 0 3150,0 0-3240,12 0 91,-10 0-90,10 0 0,-12 0 90,0 0-90,0-5 0,0 3 0,0-4-180,12 6 359,3 0-538,0 0-91,-3-6 180,-1 5 0,4-5 0,12 6 90,-1 0 0,1 0 180,-12 0-3572,-3 0 3392,-1-6-1999,4 4 2089,0-4-180,-3 1 90,-12 3-990,0-4 1,0 6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97 6543,'-19'17'1260,"4"-7"-811,0-3-89,11-7 0,-11 0-180,15 0 1079,0 0-1079,15 0-270,4 0 90,0 0 90,12 0 90,-12 0-90,15 0 90,0 0 269,62 0-359,-31 0-951,10 0 0,18 0 1,-10 0 905,-24 0 0,1 0 45,11 1 0,14-1 0,1 0 0,-12-1-220,-3-2 1,-1-1 278,19-1 1,10-1 0,-12-1-195,-26-1 0,0-2 255,25-3 0,12-2 0,-15 3 60,12-2-437,-19 4 0,12-2 1,-15 3 526,-5 7-91,25 1 1,1 2-415,-10 9 145,0-2 0,-4 1-90,-19 1 90,31-3 205,-70-7-475,43-7-1285,-42 5 1735,23-13 76,-42 13-256,11-6 2718,-15 8-2628,-15 0 360,11 0-360,-11 0 3302,15 8-3302,0-6-270,0 5 90,0-7 0,0 0-90,0 8 0,0-6-270,0 5 270,0-7-2158,0 0 1978,0 8-1979,0-6 2339,0 6 0,0-1 0,0 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2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52 8882,'-19'-27'630,"4"10"-451,15 9 91,0 8 90,0 8 0,0-6-180,0 14 0,0 1 179,0 2 1,0 21 90,-16 58-270,13-32-1966,-5 6 0,0-1 1696,8-12-140,-7 6 0,-1-2-399,4-15 89,-11 30-270,15-69-1078,0-1 1258,0-23-180,0-12 91,15-9 719,-11 2 0,11-6 0,-15 4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3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7623,'-38'0'629,"7"0"-359,31 0 2429,0 0-2430,16 0 91,3 0-180,15 7 0,0-5 450,46 6-450,-34-8-46,17 0 1,0 0-314,-17 0 223,24 0 1,1 0-45,-21 0-89,30 0 89,-50 0-90,-11 0 0,0 0-360,-3 0 270,-16 0-809,0 0 809,-16 0-990,13 0 900,-28 0-89,27 7 359,-11-5 0,15 21 0,0-4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6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69 172 7623,'-38'0'629,"7"0"-359,31 0 1349,0 0-1439,0 8 0,0-6 0,0 5 90,15-7-270,4 0 180,1 0 539,41 0-539,-35 0 360,70 0-270,-70 0-46,33 0 1,4 0-3437,-13 0 3302,3 1 0,8-2 0,28-2 0,-2-1-178,8-6 178,-15 4 0,13 0 0,-14 1-270,9-5 150,-19 3 0,11-2 0,-8 3-60,-21 4 0,1 0 30,13-5 0,8-1 0,-2 0 60,19-1 0,-4 0 0,-12 0 0,1 0 90,25 0 0,-10 0-90,-25-6 225,9 14 0,-7 0-135,-36-7 90,60 16 89,-83-6-179,53 13 0,-38-13 180,42 6-90,-42-8 3528,68-8-3618,-76 6 42,62-13-42,-58 13 0,0-6 0,27 8 0,-39-7-180,24 5 0,-31-6 180,0 8 360,0 0-450,0 8-270,0-6 90,0 5 90,0-7-1260,0 0 1,0 8 0,0 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19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1253 9908,'-38'10'1326,"8"-2"-1064,30-8-255,0 0 214,0 8-208,0-7 356,15 7-418,4-8 139,30-8-25,-26-1 152,54-16-52,-51 6-59,20-2 0,4 2 39,7-2-249,0-6 0,0-1 416,4-3-304,-13 10 1,0 0-124,5-11 150,16 5-68,-14-1 1,4-1 20,5 5 1,-2 0 18,-14-2 0,-1 1-4,10 3 1,-7 4-30,-12-1-59,31-14 90,-16 14-316,-3-6 413,15 1 67,22-18-164,-10 11-15,-13-9 418,-18 23-252,23-8-89,-23 14-180,30-12 71,-26-2-24,-9 12 32,24-18-132,-30 14 144,14-2 113,5-21-19,-1 19 670,12-19-409,-12 28-303,-15-10 27,8 20 116,-12-14-362,-11 14 120,38-13-118,-53 5 379,53-6-260,-53 6 300,53-13-276,-54 12 390,70-22-260,-66 14 240,65-6-308,-68 8 13,22 7 67,-30 3-257,16 7 162,-13 0-360,13 0 349,-16 0-159,15 0 91,-11 0-149,11 0 242,-15 0-512,0 0 0,0-8 0,0-1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74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9278,'-38'0'-360,"7"0"181,31 0-451,0 0 270,0 8 226,0-6 142,0 5 0,0 1 0,0 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8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 8918,'-19'9'174,"3"-1"-26,16-8-1016,0 7 475,0-5 190,-15 6 233,11-8 0,-11 8 1,15 1-1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00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8918,'-35'0'0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24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8918,'-38'39'-943,"7"-8"1199,31-31-512,0 0 103,0 7 97,0-5 15,0 5 11,0-7 30,0 0-192,0 8 35,0-6 191,0 5 1,0-7-35,0 0 0,0 8 0,0 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45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 8649,'-19'19'-688,"4"4"908,15-21-201,0 6 1,-15-1-1,-4 2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2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13110,'24'50'1259,"-18"-23"-1259,29 28-5751,-32-39 5931,21 15 1229,-21-4-1319,9-5 230,-1 15-410,-8-27-1619,21 14 1529,-21-23-566,9-7 746,-12-3 0,0-15 0,0 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3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10591,'0'25'1529,"0"-7"-1169,0 15 180,0-6 179,0 38-269,0-16-180,0 25-90,0-22-1,0 3 1,0 3-732,0 8 596,0 4 1,0-4-45,0-24 868,-15 36-688,11-63-2847,-11 8 2487,15-33-2158,0-22 2068,0 11-706,0-35 256,0 34-899,15-49 1169,-11 47-89,11-55 539,-15 47 0,0-48 0,0 39 0,0-38 0,0 46 0,0-45 0,0 53 539,0-30-359,0 35 990,0-4-901,0 14 1171,0 3-991,0 7 361,0 15-360,0-4 269,0 30-359,0-21 540,15 36-631,-11-33 541,27 32-630,-28-34-3033,28 19 3033,-27-21-698,26 6 518,-11-16 90,0-1 0,12-8-630,-12-15 271,15-4-1,16-38 90,-27 24 0,23-45 180,-27 45 0,0-31-90,-4 35 3316,-15-11-2506,0 29 324,0-5-685,0 16-269,-15 16 0,11-5 450,-11 29-270,15-11 899,-16 51-989,13-21 225,-13 5 0,1 2 44,11 12-179,-4-2 0,1 0-540,7-4 270,0-12 0,0-7 180,0-22-4767,0 0 2068,0-31 2519,0-31 0,0 8 0,0-27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1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12120,'19'0'270,"27"0"-180,-38 0 0,22 0 180,31 0-270,-30 0 90,49 0 449,-15 0-449,-39 0 0,29 0 0,-3 0 0,-37 0 0,40 3 0,-3 1 0,-40-2 0,64 6 0,-68-8-90,53 0 0,-38 0 270,26 0-270,-15 0 270,1-8-270,-1 6 0,0-5 89,1 7-89,-1 7 90,0-5-90,1 14-90,-1-14 90,16 5 0,-12 1 270,27-6-180,-43 5 180,39-7-270,-38 0 180,42 0-270,-42 0 180,23 0 0,-27 0-180,31 0 180,-28 0 0,55 0-90,-66 0 0,65 0 0,-53 0 180,42 0-180,-27-7 0,12 5 90,-16-6 0,16 8-90,-12 0 0,-4 0 90,12 0 0,-23-7-90,26 5 0,-14-6 90,14 0 179,5-1-269,-16-1 0,23 3 90,-54 7 0,39 0 0,-27 0 0,16 0-90,-16 0 270,26 0-180,-37 0 180,23 0-270,-31 0 90,30 0 0,-22 0-90,22 0 0,-30 0-360,0 0 360,16 0 0,-13 0 0,13 0 0,-16 0 630,0 0-630,15 0 359,-11 0-179,11 0 0,-15 0 90,0 0-360,15 0 90,-11 0 90,11 0-90,-15 0-90,16 0 90,-13 0-90,13 0-270,-16-8 180,15 6-449,-11-5 359,11 7-809,-15 0-1440,0 0 0,0 0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5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17 10591,'-19'-9'899,"4"1"-989,15 8-1349,0 0 810,0 8 629,0-6 0,0 13 0,0-5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6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8972,'-38'10'-90,"7"-3"90,31-7-180,0 8-989,0-6 1169,0 6 0,0-1 0,0 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8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 7533,'-19'19'629,"3"4"-269,16-21-540,0 13 270,0-13-90,0 13-4071,-15-13 2991,11 13 1228,-11-14-148,15 15 0,0-7 0,0 9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7533,'-9'52'629,"-1"-1"1,-5 28-630,15-64 0,0-13 0,0 5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4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9422,'-38'10'1259,"8"5"-1079,30-14-450,0 15 90,0-14 90,0 13-2518,0-13 2608,0 13 0,15-5 0,4 7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5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0 7533,'-27'51'0,"0"-1"0,2-6 0,1-1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7353,'0'19'-90,"0"4"270,0-14 90,0 1-180,0 5-630,0-13 540,0 13 0,16-13 0,3 6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1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9871,'0'-19'1529,"0"4"-6559,0 7 5480,15 6 965,-11-6-1055,27 8 0,-28 0 0,28 0-1440,-27 0 900,26 0 270,-11 0-900,31 0 810,-27 0-809,23 0 719,-27 0 638,0 0-1448,-4 0 976,-15 8 0,0-6 1,0 6-1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6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14 7263,'-30'14'-270,"6"-7"1259,24-1-449,0-6 360,0 6-361,0-5 2610,0 5-8630,12-6 5661,3 0 1409,0 0-1229,-3 0 859,-1 0-1039,4-6 0,0 5 269,20-5-449,-17 6 3572,21-6-3662,-13 4 90,-11-4-989,-3 6 449,-12 0-2788,24-5 360,-19 3 2338,19-4 630,-24 6 0,0-6 0,0-1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11850,'0'17'720,"0"0"-1224,0 9 684,0 0 0,0 1 0,0 5 90,0-5-720,0 7 639,0 0-2168,0 24 1620,0-33-1477,0 20 846,0-43 271,0 6 719,16-16 0,-13-9 0,13-10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8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52 7533,'-77'8'4677,"16"1"-10067,61 16 5839,0-6 459,0 13-639,0-4 869,0 6-418,0 15-450,0-11 180,31 27-91,-24-19-89,54 6-270,-38-18 180,27-17 0,-16-9 3239,-15-8-3150,27-8 648,8-40-917,-13 14 0,1-9 0,-7-2-720,-28 6 270,24-19 270,-31 24-449,0 0 359,0-1-180,-31-22 360,8 24-180,-26-7 0,15 33 1,-16 7-1440,-19 30 809,-3-7 900,28 19 0,4 4 0,-13-2 0,3 28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0.3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52 7533,'0'-10'629,"-16"3"-89,-3 7-270,0 0-270,4 0 1349,15 22-1079,15-8 0,-11 25 359,26-12-179,-26 8-90,12 7 269,0 9 1,-2 3-630,-6 12 0,8-4 0,-2-4 0,-14-20-539,0 2-3303,0-30 1953,0-2 899,0-24-898,0-11 1078,0-9 360,0-6 180,0 8-179,0-16 449,0 20 0,0-25 0,0 42 0,-15-41 0,11 47 4741,-26-62-4201,26 52 1079,-11-46-990,15 42 631,30-19-811,-22 29 811,53-5-901,-23 24 541,15 9-450,-3 2 269,-16 28-539,-15-24 90,-4 25-90,-15-29 0,0 6 0,0-8 90,-45 8-630,18-14-990,-53 20 721,42-20-1800,-12 22 1350,31-14 1079,4-2 0,30-25 0,4-11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0.8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446 69 8432,'0'-29'1259,"0"6"-449,0 16-360,0 5-90,0-5 269,0 7-269,-15 0 90,11 0 269,-41 30-359,37-7-90,-43 25 0,-5 7-270,37 0 225,-50 5 0,1 1-585,53-4 225,-25-18 0,3-4 135,33-6-2878,-11-6 539,30-31 2339,5-17 0,14-4 0,0-12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1.2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122 79 7533,'-38'0'809,"8"0"-6019,30 0 5390,-15 0 1498,11 0-958,-11-8 679,15 7-859,0-15-1,0 14 91,15-13 3032,-11 5-3122,26 1-361,-11 1 721,15 1-720,-14 5-90,25 2-90,-37 10 539,38 14-359,-42-12 360,11 18-180,-15-26 90,-15 19-91,11-13 541,-42 14-540,23-4-180,-11 4 449,3-7-3661,12-7 3392,0 5-730,4-5 280,0 7 180,11 0 539,-27 15-449,27-18-360,20 23 3300,7-33-3750,29 2 0,6-4-1875,-8-12 2505,27-8 0,2-3 0,-14-2 0,-8 3 0,0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7.4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35 10668,'0'-19'1312,"0"3"-1324,0 16-335,0 0 426,0 8 112,0 9 60,0 3-107,0 11 161,0-3-215,0 6 270,0 38-324,0-20 116,0 12 1,0 7-468,0-15 1,0-1-1,0 0 0,0-2-45,0 35-719,0-31 629,0-32 378,0 14 0,16-39 0,3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8.56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1 188 9319,'0'-9'952,"0"2"-784,0 7 654,0 0-833,15 0 34,-11 0 199,11 0-168,-15 0 126,15 0 54,-11 0-179,11 0 215,-15 0-180,16 0-90,3 0 179,0 0-89,11 0-180,-11 0 270,31 0-90,-12 0 180,57 0-360,-34 0 180,25 0 0,4 0-318,-2 0 197,-23 0 0,9 1 1,-7-2-938,32-7 990,-3 0 1,2-1 11,-41 0 0,1-1 61,10-3 1,7-1-1,-9 1-37,-14 2 0,-1 1-57,20-2 1,9 0 0,-9 3-1404,-19 3 1,-1 2 1422,22 0 0,2 1-60,-18 1 0,1 4 125,19 8 1,-2 3-163,-24-7 0,1 1-647,37 10 1,-6-1 495,-22-7 53,-5-3 1,2-4-102,30-10 288,-16-9 100,-7-2 446,-30-13-220,-16 20 2411,-4-3-2190,-15 15 1046,0 8-1456,-15 1 1049,-4 16-287,0-14-1131,-12 20 244,12-27-1937,0 11 1588,4-15 444,15 0 0,0 8 1,0 1-1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7533,'-35'17'0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9.0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9152,'-7'85'18,"-1"0"0,0 0 0,1 0 0,10-34 0,1 1 0,-6 30 0,-1 1 0,0 0 0,0-1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9.6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35 7533,'-19'-10'989,"4"2"-629,15 8 0,0 0-180,0-7 0,0 5 89,0-6-89,0 8 90,0 0-90,31 0 90,-8 0 270,41 0-361,-10 0 1,14 0-629,-29 0 269,22 8-450,-54-6 270,39 5-719,-42 1-1170,11 2 1620,-15-1 629,0-1 0,0-1 0,0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8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7533,'-15'-8'1979,"3"2"-1620,12 6 1081,0 0-721,0 18-539,12-7 180,-9 19-3392,9-9 3841,0 12-2538,3-5 2719,11 40-935,1-33 35,-14 6 0,0-2-90,14-14-539,-12 17 359,-3-33 180,-12 3 0,0-12-4498,0 0 6211,0-6-1713,0-1 0,0-7 0,0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0.1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241 86 6633,'0'-20'180,"0"5"360,0 15-450,-16-7 270,13 5-91,-28-6-89,12 8 0,0 0 90,-11 8 90,10 2 449,-14 14-629,0-4 180,15 19-360,3-10 360,16 36-180,0-33 539,0 62-539,0-51 45,28 6 0,5 0-135,-2-2 0,30-22 0,4-7 90,-19-3-135,9-22 0,0-9 135,-13-5-315,6-13 0,0-5-315,-7-2 180,-13-7 0,-6 0 90,-7 6-90,-13-9 1,-4-1-1,2 16 225,-19-12 0,-7 3-45,-1 20 90,-18 3 0,-6 4 0,-6 11-135,-8 14 0,1 8 45,14 6-1169,-8 5 0,9 5 989,42 7-720,-24 4 990,31-9 0,31-7 0,7 9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54 197 7533,'0'-36'0,"0"11"0,0 17 539,0 1 91,0 5-450,0-6 90,0 8 269,0 8-449,0 1 1170,0 39-1080,0-16 539,15 56-539,-11-46-585,11 5 1,0 1 134,-11-5 0,11 29 90,-15-43-450,0 3 450,-15-23-539,-4-1 449,0-54 360,4 4 90,15-42-270,0 23 270,0 10-90,0-6-90,0 11 809,15-29-449,4 35 270,15-23-450,-15 43 89,-4-5 181,16 9 360,7 22-630,0-4 89,8 31-89,-42-13-180,11 43 180,-30-23 180,-19 50-180,11-40-270,-38 15 180,38-24-990,-42 11 811,27-22-2520,-12 1 2339,31-31-2069,34-23 2070,-7 10 269,38-20 0,-12 9 0,19-3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5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687 0 7623,'-38'27'1349,"8"5"-3911,14-5 2832,-3 6 450,0 17-271,-26-4-89,22 28 0,-16-27 0,-2 0-91,-1 37-903,7-30 0,-6 6 1,6-6 813,-11 24 10,0-1 1,-3-4-11,-4-23-765,14 15 585,9-46-1557,30-12 1377,30-24-3148,9-32 2968,14 9 1057,-19-17 1,-3 22 0,-12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9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35 155 9242,'15'-52'1259,"-11"16"-899,27 11 0,-12 9-181,15 14 1,-15-13 180,-4 14-180,16-7 180,-8 8-180,26 0 180,-30 30-1,-3-6 181,-32 40-180,-3-25-3033,-30 25 3033,11-26-459,-27 19 369,42-28 449,-38 19-539,53-27 270,-22 11-360,30-15 90,0-7-270,0-2-1937,30-8 2117,-22 0 1969,38-8-2599,-12 6 992,-11-14-1801,68 7 1079,-75-8-1349,42 6 0,6 5 1057,-34-4 0,66-5 1,-43 6-1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2.0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92 7803,'16'-20'7645,"5"4"-13035,-1 16 5570,13 0 1318,-12 0-1408,15 0 680,1 0-770,0 0-360,-17 0 180,-3 0 2583,16-9-2853,-25 7-539,41-6-1080,-45 8 899,29 0 541,-29-8 629,12 6 0,-16-14 0,0 6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2.4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58 20 7533,'-20'-11'3957,"-13"3"-8627,29 8 5029,4 0 361,4 8 1049,29-5-960,-13 5 230,17-8-679,0 0-180,0 0 90,-1 0-270,1 0 180,0 0 3392,-17 0-4112,-3 0-3122,16-8 3662,-25 5-1709,24-5-2698,1 8 3777,-25 0 630,58 8 0,-58 11 0,25 9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3.2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56 7533,'-41'8'-270,"-8"-6"90,45 6 90,-13-8 1259,17 8-449,0-6-360,-16 14 449,12-6-269,-12 9 629,16 24-809,0-11 630,16 47-631,-12-36 1,61 18-360,-52-41 180,69-4 270,-58-40-450,29-39 0,-32 7-180,-8 4 0,-10 2-90,-36 7-270,25-18 271,-41 32-91,29 2 180,-1 17-1259,-28 2 899,41 16-1619,-25 27 1799,33-2-179,0 11 89,0-16 90,17-10 180,-13 0 0,28 1 1,-28-1-1,13 17 180,-17-21 0,16 27-3482,-12-36 4111,29 11 810,-29-24-359,12-11-91,-16 7 1,17-13-451,-13 23 721,29 18-1080,-29 15 359,12 16 181,-16 22-180,0 7-181,0-6-269,-8-17 0,0-4 3302,4-12-4831,-29 23-450,29-42 450,-13-8 1169,17-10-899,0-2 539,0-14 90,17 6-308,-13-9 0,29-8 0,-13-1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3.9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5 737 11490,'-4'-16'810,"8"3"-6290,16-13 5659,-3-1-179,-1 7 1589,5-15-1409,-1 7-270,-4-10 950,-16 10-950,33-39 0,-25 30-180,10-14 0,-3-1 180,-15 8-360,-16-51 270,-5 52 270,1-26-90,3 46 180,-15-2-270,23 34 180,-23 26 810,32-2-1,0 36-629,0-28 404,0 13 1,0 3-315,0 2-135,0-2 0,0-1-45,0-8 3392,0 6-2943,16-2-449,5-18 540,15 41-3662,1-40 2762,0 10 180,-17-29-810,30-16 720,-26-8-2338,29-18-201,-32-5 1550,11-14 2178,-11 0-1099,-1-3 0,-3-7 0,-17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0.00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37 12817,'0'-10'881,"0"2"-527,33 8-258,-25-8 522,41 6-262,-12-6-435,-13 8 453,42 0-104,-25 0-1140,0 0 987,8 0-2762,4 0 2610,-8 0 208,3 0 1,6 0-5,9 7 1,1 2-60,-10-3 0,-2 1-184,3 2 0,-3 0-173,13 0-1563,-40-9 1720,11 8 2274,14-6-2114,-10 6-30,1-8 190,25 0 7,-58 0-169,74 8 3336,-70-6-3377,86 14-3310,-69-14 3180,40 7-48,-32-9 285,13 0 1,2 0-135,2 0 96,23-4 0,-3-1-33,-41 3 79,32-6 1,1 0-2296,-34 6 2116,54-6-1395,-49 8 1432,0 0 1204,32 0-1395,-7 0 166,-5 0 74,25 0 81,-70 0-64,70 0 2100,-58 8-2110,62-6 3139,-41 6-3174,41-8 364,-61 0-295,40 0 0,-24 0-90,33 0 0,-33 0 124,24 0-24,-41 0 59,46 0-159,-45 0 180,56 0-180,-52 0 135,20 0 0,4 0-3438,9 0 3393,-5 0 0,25 8-220,-21-6 206,33 7-22,-20-9-54,-5 0 90,-11 0-90,-1-9-32,12 7 134,-44-6 75,45 6 0,7 4 2879,-16-2-2989,33-4 1,1 0-3329,-30 2 3315,-14-2 0,0 0-474,23-4 405,4 6 13,12-6-5,0-1 143,-29-1-171,25-1 65,-45 3-28,28 0 9,-11 6 1418,1 1 0,4 2-1445,23 9 60,-9 4 1,2-1 31,19-1-1448,-26 1 1,-1-1 1350,11-10-957,-11 2 1,-7 0 909,-32-4 164,32 0 0,3 0-90,-18 0 50,41 0 11,-20 0 81,-29 0-85,28 8-95,5-6 44,-13 7 2496,25-9-2418,-61 0 3046,40 0-3136,-40 0 90,44 0-180,-44 0 228,40 0-217,-57 0 223,58 0-144,-58 0 90,25 0-180,-33 0 990,0 0-900,16 0 90,-12 0 0,13 0-180,-17 0 180,0 0 0,16 0 0,-12 0-270,12 0 270,-16 0-90,0 0 270,17 0-90,3 0-1,17 0-3571,-17 0 3392,-3-9 279,16 7-343,-25-6 381,24 8-407,-32 0-6026,0 0 6141,-16 0 0,-4 8 0,-17 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4.4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7892,'-21'-8'810,"5"6"-360,16-6 0,0 8 1708,0 0-1888,16 8 90,5-6-180,-1 14 0,-3-14-4252,-1 14 4342,-12-14 949,12 23-859,17-5-360,-8 9-90,28 6 270,0-15-90,-12 23-270,12-21 90,17 21 180,-42-23 3572,54 24-3482,-41-22 0,33 21 0,-17-22 179,12 22-269,-28-29 90,13 19-90,-34-31 0,29 22-180,-24-12 180,44 14-3572,-12 1 3482,-16-7 90,-8-2 180,0 7-270,-9-21 180,13 21-90,12-15 90,-41 8-180,58 1 3482,-25 8-3482,0-15 90,24 20-90,-57-28 0,58 21 0,-42-15 90,46 9 0,-29-9-90,45 6 0,-41-6 269,40 9-269,-60-1 180,40 8-180,-40-13 90,28 11-90,-32-22 90,28 10 0,0 1-90,-29-9 90,37 5 0,1-1 0,-34-8 0,46 0 0,-46 0-90,42 0 0,-58 0 90,57 0-90,-40 0 0,28 8 0,0 2 0,-12 8 90,12-7-90,-16 5 0,16-14-3212,5 6 3302,-17-8-90,24 0 90,-41 0-90,46 8 0,-45-6 0,40 7-2269,-57-1 2269,58-6 0,-58 6 90,41-8 0,20 8 2268,-36-6-2268,40 2 0,1 0-90,-37-4 0,14 0 0,0 0 0,-14 0 90,0-8 3302,33-2-3392,-9 0 90,-4 2 0,9-1 0,-9 7 0,21-14-1460,-5 14 1370,-20-6 90,1 0 0,-30 6-90,42-6 90,-42-1 90,46 7-90,-46-6-90,42 8 90,-58 0 1460,57-8-1460,-57-3-90,58-7 89,-42 8 91,46-7-180,-13 7 90,1-8-180,-5 7 180,0-5-90,-29 14-90,9-6 180,0 0 0,24 6-90,-12-6 180,37 0-180,-74 6 0,74-6 0,-70 8 90,70-9-3482,-74 7 3392,58-14 90,-42 14-90,29-14 90,-32 14-90,11-7 0,-27 1 90,27 6-180,-11-15 180,16 15-90,-1-14 0,1 14 0,-16-14-90,11 6 180,-11-1 3392,16-5-3482,-1 14 0,18-15 0,-30 7 90,9 0 0,0-6-90,-25 5 90,41 1-180,-29 2 90,1 8-270,-5-8 270,-16 6 0,0-6 0,0-1-180,0 7 90,16-6-717,-11 8 627,27 0-179,-11-8 179,-1 6 1169,29-23-449,-41 21 0,58-36-451,-25 18 718,16-15-807,-4 19 0,-16-7-3392,0 13 3482,0-6 0,-1 2 0,1-11 0,0 4-450,0-19 360,-17 29-180,13-12 180,-29 15 180,13-8-270,-1 8 3572,-12 2-3482,12 8 0,-16 0 0,0 0 0,17 0 0,-13 0 270,12-17-90,0 13 180,5-29-360,-1 29 180,13-20-90,-29 14 0,29-1 0,-29-5 0,12 14-180,-16-14 90,0 13 90,0-5-360,0 8-3007,0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2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 12210,'12'8'900,"-10"-3"-6021,22-5 5301,-21 0 1210,9 0-1030,0 0-1505,3 0 1055,-1 0 180,-2 0-90,12 0 2391,-18 0-2391,29 0 351,-20 0-2329,0 0 5280,-3-5-6810,-1 3 3058,-8-4 450,9 0 0,0-1 0,3-7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0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8972,'-21'0'1439,"5"0"-1259,16 0 1169,0 0-1079,16 0 719,5 0-449,15 0-180,-15 0 0,28 0 0,-41 0-1,58 0-179,-58 0-270,57 0 0,-40 0-180,44 0 181,-28 0-3060,12 0 2700,-32 8-1530,12-6 989,-29 6 990,12-8 0,-32 8 0,-5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2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9062,'-21'0'1079,"5"0"-359,16 0-181,0 8 181,0 3-270,0 15-90,0-5-1,0 13-449,16 28 450,-11-9-2339,11 43 1979,-16-44 0,0 1 0,0-19 0,0-6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6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14279,'37'0'1349,"-17"8"-6200,29-6 5121,-24 6-180,12-8-689,-21 0-30,17 0 1514,-25 0-2504,57 0 899,-57 0-1079,42 0 3534,-46 0-5602,28 0 6246,-28 0-2379,13-8 0,-17 6 0,0-6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8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7533,'0'18'1439,"0"-8"-1079,-16-2-1,11 1 451,-11 1-5931,16 9 5481,0-1-1077,0 0 1256,0 9-516,4 32 0,3 22 0,-2-13 0,0-2 0,3 32 1,0 0-1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6.5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18 9152,'-20'-10'1169,"3"2"-989,17 8 450,0 0-450,-16 0 89,12 0-89,-29 0 90,29 0 270,-29 8-180,13 3-180,-1 7 89,5 17-269,0-13 180,11 21 90,-11-22-360,16 46 90,16-38-450,5 30 360,16-49 1,0-26-1,-1-6-360,-15-40 450,12 30-270,-29-27 270,12 36 180,-16-28-270,0 36 540,0-18-450,0 31 359,0 2 1,-16 35 90,12 14-180,-13 9-90,17 3 90,0 3-180,0-6 269,0 14-179,0 8-405,8-25 0,1 0-134,-5 29-811,12 1 451,-16-67-1800,16-18 1260,-12-10 1259,29-17 0,-29-1 0,13-9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6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76 507 6993,'0'-10'4318,"0"-6"-9529,0 5 5211,0-7 1589,16-9-1589,5-1 90,-1-1-90,-4-14-1139,-16-12 869,0 4 96,0-2-6,0 10 2182,-16 20-1552,-4-28-270,-1 37 450,-28-19 2813,41 31-2544,-25 18-3542,33 7 2823,0 22 269,0 0-2143,0 2 2054,0 16-76,-1 13 1,2 4-105,16 8-270,-8-13 0,2-5 180,10-25-1882,60 8 803,-48-28-451,17-23 1,2-13-809,6-40 1618,-18-25 630,-7 5 0,-33 16 0,0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1 130 7533,'16'-51'4317,"5"2"-9527,-1 47 5569,-3-15 1680,-1 15-1679,4-6 679,1 8-859,-5 0 0,1 8 180,3 2 3212,0 9-2763,-3 15-449,-17-3 360,-33 30-271,25-20-89,-25 7 0,0-2-3572,25-7 3841,-24 37-269,15-56 0,13 40-360,-12-42-90,32 40-1529,5-54 360,32 12 4201,4-16-3572,-3-8 1,-2 0 179,-3 4 90,33-13 360,-61 9 0,-1-2 0,-4-9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7.5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12570,'57'0'3418,"29"0"-8809,-41 9 6201,41-7 727,-12 6-1268,3-8 1499,13 8-1318,-16-6-90,-17 7-720,11-8 0,-1-2-180,-10 1-540,14 0 1,-7 0 0,-39 0 450,8 0-810,-33-9 106,0 7 164,-17-6 773,-3 8 1,-17 0 0,0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8.0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37 526 7533,'0'49'3148,"0"2"-2788,0-30 269,33 21 990,8-11-1259,0-2-2519,8-13 2339,-29-16 492,1-16-312,28-46 0,-41-1-180,-8-27-180,-8 34-2721,-58-13 2631,42 34 0,-30-24 1445,34 31-1535,-13-1 270,13-6-674,-17 15 495,17-16 178,3 16-628,17-31 539,0 26-90,0-17 0,17 31 0,19-5 90,-11 14 674,40 2-494,-56 2-90,23 39 90,-32-25 3481,0 35-3031,0 11 0,-32-1-91,23 21-359,-56-10 0,40-7-2069,-11 1 900,19-20 989,50-3 0,8-22 0,32 5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9.7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55 8882,'0'-20'2069,"-16"11"-1620,12 20 181,-13 23-450,17-3 450,0 14 89,0 17-539,0-20 180,0 20 0,0-17-180,0-6-3392,0 6 3032,0-8 270,0-9-990,-16 23 720,12-26-359,-12 1 359,16-20-630,0-39 540,0 11 90,0-23 3482,0-8-3122,0-28-180,0 17 270,7 7 0,2 4-270,-5 16 540,12-39 179,-16 53-179,0-3-180,0 17-180,0 9 359,0 0-269,0 9-90,0-7 180,0 23-180,0-13 359,33 31-359,-25-13 90,25 32-90,-33-30-180,33 36 90,-25-52-270,25 33 270,-33-44 0,32 3 0,-24-19-360,58-48 180,-42 30 180,13-54-90,-20 58-180,-17-18-90,16 8 180,4-3 90,1-1 270,-5 12-90,-16 19 270,0 16-270,0 2 719,-16 33-539,12-10 899,-13 45-899,17-35 450,0 43-540,0-43 89,0 26 91,0 19-450,0-14-540,17 15-1978,-13-52 1259,12-12 539,-16-23-3238,0-2 3958,0-18 0,17-3 0,3-6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5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40 7623,'-15'-15'1259,"4"3"-989,11 12-90,0 0 359,0-5-89,0 3 2159,0-4-2250,0 18-179,11-3 360,-8 10-180,21-5 0,-21-1 269,9 12-269,0-3 450,3 28-631,11-19-358,-11 20 89,-3-23-2519,11 16 2429,-17-20-3328,18 1 2699,-24-19 809,24-18 0,-18 3 0,17-10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4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1 184 9062,'0'-10'719,"0"2"-539,0 8 1529,0 0-1529,16 0 90,5 0-90,-1 0-180,13 0 270,4 0-90,4 0-90,12 0-90,0 0 90,-12 0 0,28 0 269,5 0-269,20 0 180,0 0-90,-31 0 0,-3 0-90,5 0 45,11 0 0,0 0 45,-7 0-90,11-4 0,-4 0-1,-27 2-316,10-2 1,-4 0 316,-26 4 89,57 0 1,-45 0 180,45 0-90,-58 0-180,21 0 360,17 0-360,-50 0 0,35 0 0,13 0-46,0-3 1,-2-3-134,33-4 178,-9 5 1,-5 0 814,-19-3-769,6 7 0,3 2-45,15-1-123,-7 0 0,-3 0 123,-11 0-45,3 0 0,-1 0 45,-1 0-270,24 0-3011,-37-8 3281,-16 6-180,32-15 180,-7 15 0,-1-6 0,0 0-90,5 6 135,1 0 0,1 4 135,-3 8-1412,-13-5 0,3 0 1232,35 4-1367,-29-9 1187,8 0 1249,-15 0-1024,5-4 0,4-1-135,27 3 45,-11-2 0,-2 0-45,0 4 90,13 0 0,-16 0 450,16 0-540,-45 0 1248,16 1 0,-7-2-1068,-38-7 2099,82 6-3179,-73-15 1977,44 15-897,-12-14-90,33 6-90,-45-1 359,54 3-179,-71 8 90,58 17 886,-61-13-1066,56 12 0,-68-16 90,85 0-180,-70 0 269,58-8-179,-61 6 0,24-7-90,-45 9 90,12 0 0,-16 0-2968,0 0 1798,-16 0 361,12 0-3419,-45 0 4138,41 0 0,-58 9 0,25 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9242,'0'-21'1889,"0"5"-1170,0 16-539,0 16 360,0 4-90,0 9-91,0 6-179,0-6 90,0 15 180,0 12 90,0 17-361,0-14 1,0 3-450,0-17-269,0-6 539,0-10-630,0-29 540,0-13 0,0-14-90,0-7 90,0-38 180,0 17 0,0-39 90,0 53 45,0-10 0,0 0-135,0 1 270,16-44-180,-12 64 89,12-5-179,-16 25 450,0 18-450,0 13 270,0 7-90,17 7 179,-13 10-179,12-4 180,-16 20-270,17-22-270,3 14 0,0-22-90,-3-5-3212,-17-9 3302,16-15 180,-12 6-450,62-49 180,-54 15 135,22-13 0,-3 0 45,-27 6 180,29-26 3392,-29 44-3122,29-25-450,-29 36 180,12-12-180,-16 16 450,0 0-270,0 8-91,0-6 181,0 14 0,0-6-180,0 8 0,0 1 450,-16 7 539,12 27-809,-12-10 270,16 51-360,-17-48 179,13 31-808,-12-38-901,16 23 721,0-30-1980,0 11 1440,0-25 1169,0 1 0,-17-9 0,-3-2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8.2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13379,'0'11'90,"0"-3"450,0-8-180,0 0-270,0-8 90,0 6-270,0-7 0,0 9-1192,0 0 0,0 9 0,0 1 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9.5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2651 75 6273,'0'-21'270,"0"5"0,0 8-90,0 6-90,0-6-90,0 8 630,0 0-540,0-9-1,0 7 181,0-6-90,0 8 990,0 0-991,0 8 1,0-6-90,0 7-270,-17-1 180,13-6-90,-12 14 1,-1-14 178,13 14 1,-12-5 270,-17 32-270,25-19-90,-25 19 90,17-24-90,-4-1 0,-1 0 90,-12 25-90,29-18-270,-45 50 180,8-39 45,4 1 0,1 3 45,-5 9 45,-15 3 0,-3 0-45,6 5-531,-23 3 0,-3-2 531,13-5 90,14-16 0,2-2 0,9 2 45,-2-4 0,0 1-3115,-2 11 2980,-24 19 45,34-27 0,0 1-135,-3 1 0,-2 0 0,2-4 0,-1 2 280,-16 15 0,7-4-370,20-21 180,-38 24-269,46-33 269,-17 0-90,-32 41 269,-9-5-268,17 19 1185,15-41 0,10-2-1096,28 0-90,-58 30 90,25-28 179,-16 22 1,20-26 90,-12 7 90,25-15-360,-13-1 90,4-3 0,29-6-180,-12 9 1380,-17 7-1380,25-14 180,-25 13-90,33-23-90,0 6 0,-16 1 360,11-7 0,-11 14 179,-17 11-269,25-5-90,-57 29 0,57-28 180,-42 12-90,46-17-90,-28 9 0,28-7 0,-13-2 90,17-2-90,0-14-90,0 7-90,0-9-90,0 0 180,0-9 0,0 7-810,0-6 361,0 0 269,0 6 180,0-14 0,17 6 0,3-9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0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 1 10861,'-20'8'989,"20"-6"-809,4 14 0,29-6 0,-29 1 0,12 5-5661,0-6 5571,5 9 1588,48 32-1408,-7-9 0,-18-7 0,2 2-1,27 18-89,-15-16 90,-8-8 0,2-2-90,13-5 0,9 19 0,-9-24 1346,-7 15-1256,-13-12-360,36 21 90,-72-23-180,56 31 3456,-24-18-3276,2 6 0,4 0-90,31-5 90,-31 1 0,-4-2 90,-3-11-90,26 21 350,-42-22 9,46 22-359,-45-21 270,7 13-270,-15-17 360,3 25-90,17-18-90,6 12 0,0 1-180,-10-11 90,48 24-90,-28-16 0,-24-20 90,37 17 0,-46-22-3482,33 9 3482,-12-1 89,29 9-2447,-13 1 2268,-16 1 90,8-3-90,-29 1 90,17 2 90,-16 0 2178,11 5-2358,-28-13 3662,29 22-3572,-29-21-90,29 13 90,-29-17-180,29 1 180,-29-9 90,45 14-90,-41-20 90,41 37-180,-28-35 180,15 27-90,-15-31-1,12 15 91,-29-7 180,28 8-270,-28 0 270,46 10-90,-42-16-720,41 29 540,-29-27-90,17 13 0,-16-19-180,-5 0 180,-16-6 270,33 22-270,-25-20 0,25 21 90,-33-23-90,0 14 0,0-13 0,0 5 0,0-8-90,0 8 90,0-6 90,16 14 90,-12-14-180,29 6 90,-29 0 539,12-6-269,-16 6 90,17-8-450,-13 0-90,28 9-90,-28-7 0,13 6 180,-17 0-630,0-6 1,0 6-4678,0-8 4497,0 0 810,0-8 0,0-10 0,0-11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2.3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12570,'16'21'1529,"5"-5"-1169,-1-16-180,-3 0-270,15 0 180,-7 0 0,45 8-90,-46-6-1350,41 6-2248,-40-8 1260,28 0 2338,-32 0 0,-5 9 0,-16 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2.4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7713,'-20'-20'1709,"3"3"-1260,17 17 451,0 0-540,0 8 359,0-6-4521,0 15 4162,0 1 770,0 3-861,0 30-89,0-18-1889,0 53-449,0-49 2158,0 13 0,0 0 0,0-14 0,0 33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0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73 7533,'-36'-20'4587,"15"3"-3777,5 17 359,16 0-449,0 0-271,16 0-5389,5 0 5299,-1 0-179,-4 0 1499,17 0-1679,-8 0-1079,61 0-630,-41 0-1589,24 0 1499,-32 0 180,-17 0 1259,-3 0 927,-17-16 0,0 12 0,0-12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2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7533,'-41'67'4587,"8"3"-4137,33-31-90,0 14-5751,0-6 5391,0 0 1001,0 15-731,0-22-1222,0 22 952,0-40-525,0 2 0,0-32 0,0-2 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258 111 7982,'0'-21'900,"0"-4"-900,0 23 360,0-14-4432,0 14 4432,0-14 439,-16 6-439,-5-1 180,1 3-271,-13 8 631,13 17-720,-17 3 270,0 33-271,0-4 2826,17 14-3005,3-24-360,34 20 1078,-13-42-1168,45 24 360,-41-39-180,58-10 180,-58-5 0,57-21 90,-57 5-90,25 1 0,-33-15 180,16 12 90,-12-14-270,13 16 900,-17-5 89,-17 21-269,13 22 0,-12 30-3663,16 9 3213,-16 13 450,12 11 494,-13-2 1,1 3-945,13-19 0,2 1-315,-8 34 0,1-6 225,8-28-1799,17 20 719,-13-62 181,29-13 539,-29-21-3958,12-40 3778,0 26 1298,-12-24 0,13 30 0,-17-7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5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10411,'0'22'270,"0"-9"-180,0 32 0,0-19 90,0 12-90,0-3 179,0 23-179,0-21 90,0 5 0,0 1-90,0-6-90,0 31 90,0-42 450,0 36-360,0-27-90,0 4 0,0 2 90,0 2-270,0 21 180,0-21-90,0 1 89,0-23-178,0 10-1,0-15 180,0 15-90,0-17 179,0 23 1,0-19-1503,0 13 1593,0-12-90,0 19-180,0-13-2954,0 24 3044,0-33-180,0 15 180,0-22 975,0 14-1065,0-8 90,0 0-90,0 2 3572,0-9-3482,0 11 0,0 13-180,0-14-450,0 5 270,0-23-1169,0-6 899,0-1-2878,0-18 3058,0 3-1079,0-16 1439,0 16 0,0-9 0,0 10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9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27 7982,'-29'0'1350,"5"0"-991,24 0 1710,0 0-1619,12 0-270,-9 0 90,20 0-90,-20 0 179,21 0-359,-21 0 270,33 0-90,-31 0 0,19 0-2339,0 0 91,5-6 1528,1 5-1619,-6-6 1439,-24 2 720,11 3 0,-8-4 0,9 6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4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2 607 10771,'16'-21'989,"5"-3"-629,16-11-6020,0 10 5840,-17-26 0,13 22 1228,-29 1-1228,12-23-180,-16 18 0,0-11 180,0 8-360,0 16 1040,0-23-950,0 12 180,0-5 0,0 1 3931,-33 7-3931,25 8 90,-41 4 0,45 16 360,-29 32-450,13-8 629,-1 61-449,5-32 90,16 19 180,0-2-630,-1-20 0,2 0 1349,15 18-540,0-13 1,5-10-360,20-31-2249,12 11 720,1-34-2339,-14-17-1233,14 3 2132,-34-12 2042,-4 9 0,1 6 0,3-7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4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516 1 12930,'0'19'1529,"-17"8"-720,-3 9-3055,-12 10 1,-6 4 2605,-23 26-180,24-19 0,0 0 405,-16 25-406,0-6-44,25-22 0,-1-2 45,-28 12-2158,20 22 809,20-64 629,17 3-2158,17-34 1700,3-25 998,17 9 0,-17-26 0,-3 22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5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295 56 8882,'20'-31'1349,"-3"6"-989,-17 25 809,0 0 270,0 9-449,0 1-91,0 33-449,0-10 180,0 20-180,0 0-450,0-4 269,-33 39-179,25-35-539,-25 33-1350,33-37 1079,0-10 180,0-15-1888,0-40 1888,0-4-1259,0-33 1349,0 12-179,0-12 269,0 16-720,0-49 1350,0 45-180,0-43-180,0 64 1529,0-15-89,0 23 719,0-13-1530,0 15 631,0 0-361,0 2-539,0 24-90,0-12-270,0 21 180,0-15 270,-16 16-180,-5-5 539,-16 22-629,17-21 450,-13 13 89,13-9-449,-1-5 180,5 5 90,-17-7-270,25-1 629,-25 1-89,66-9 719,-8-2-899,28-16 719,16-10-899,-24 5-135,8-4 0,-3 1-225,-22 12-1350,54-12 541,-57 16-7017,11 0 7107,-19 0-129,-17 8 0,0-6 0,0 7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6.0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92 7533,'-37'-10'449,"17"2"1,3 0-180,17 6 90,-16-6 269,12-1 181,-29 7-450,29-14-90,-12 14 359,32-6-269,-12 8 360,29-8-3932,-29 5 3391,12-5 271,1 8 90,3 0-270,1 0 90,-5 0-181,-16 0 271,0 16-360,0-3 3752,0 13-3752,0-7 270,0-1 449,-33 16 91,25-3-451,-25-3 271,17 5-540,12-21-270,-12 6 180,16-1 540,32-7-900,-7 0-1889,44-1 360,-28-9 1799,29-9 0,-13 7 0,17-6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5.4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148 323 7533,'-37'0'899,"17"0"-809,3 0 90,17-8 0,-16 6-180,12-14 90,-13 5 180,1-15-270,12 5 270,-12-22-180,16 13-1,16-16-89,4 10 0,1 7 0,12 3 0,-13 8 90,1 7 270,28 11-360,-25 11 540,13 32-450,-21-19 360,1 52-360,-13-42 89,29 44-179,-29-37-90,12 4 180,-16-27-90,0-10-90,0-8-179,0-32 179,0 15-540,0-50 540,16 26 0,5-14 90,-1 9-180,-3 18 90,-17 2 630,16 16-630,-12 2 900,12 8-720,-16 8 899,0 18-899,0 4 180,0 24-270,0-24 180,17 22-270,-13-30 0,12 13-90,-16-25-540,17-2 630,-13-8 0,12-8 0,0-11 0,5-25 1,-1 11 268,13-34-269,-29 42 270,29-18 0,-29 25 270,12 8-270,-16 2 450,17 24-451,-13-4 811,12 39-630,-16-18 179,16 36-269,-11-36-899,11 18 629,-16-30-990,0-3 450,0-10 271,0-8-1800,0 8 2069,0-6 0,0 6 0,0-8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18.9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55 9242,'21'-20'989,"-5"-5"-899,-16 23 270,0-6 899,0 8-1079,0 8-90,0 2 0,0 9 90,0 24 0,0-10 45,1 22 0,-2 8-1,-7-13 1,0 2 45,6 41 0,0 3-1921,-6-31 0,-1-2 1831,0 12 0,2-1-180,5-10 0,0-1-955,-7 13 1,2-3 729,6-20 0,2-3-18,-1 42-566,0-82 179,0-10 0,0-18 2058,0-11-2418,0-8 2716,0-8-2445,0 14 754,0-19 0,0 19 1,0-14-1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19.4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74 295 7353,'-21'-20'809,"-11"-5"-629,28 23 360,-13-7 269,17 9 1,0 0 0,17 9-631,3 1 361,0 17 270,30 10-3843,-42 2 3213,41 6 90,-29 7 0,17-10 90,0 27-180,0-28 449,-17 12-449,-3-33 540,-17 5-540,0-23-90,0 7 3662,0-9-3033,0-17-539,0 5 270,32-23-270,-24 6 269,25-16-449,0-2-3392,-9-8 3392,13 8 270,12-14-2593,-8-21 2233,33 19-2820,-45 15 0,-1 1 2910,25-2 0,-32 2 0,-5 12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0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74 6723,'0'-21'900,"-17"-3"-361,13 14-359,-12-1 360,16 3 90,0 8-451,0 17-89,16-5 360,-12 55-360,13-30-90,-17 33 90,0-17 0,0-12 0,0 53-180,0-63 180,0 34-180,0-47-360,16-6 450,-12 5-90,13-25-90,-17-11 180,16-25-90,-12 10 180,29-16-90,-29 29 180,29-13-90,-29 13 270,28 3-360,-27 10 450,11 8-90,0 8-1,5 10-359,-1 3 180,-4 5 0,-16 9 270,-32 20-360,24-12-45,-30-6 0,-6-6 45,15-17-450,-24 10 180,37-24-270,-17 0 180,25 0-1978,-25-8 269,33-2 1979,0-9 0,16 1 0,5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4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0 7533,'-21'0'809,"-12"0"-539,29 0-90,-12 0 270,16 0 1439,0 0-1440,16 0 271,5 0-540,32 0-3392,-29 0 3662,26 0-2359,-30 0 2089,17 0 449,16 0-718,21 8-91,-13-6 135,-8 7 0,-4-1 1234,-20-6-2269,36 7-3057,-44-9 3597,-1 0 48,-3 0 1,-17 8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2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7892,'-15'-8'4138,"3"2"-3778,12 6 90,0 0-180,0 6 89,12-4 91,3 10-270,0-5 180,-4 12-90,1-4-1,3 22-89,0-14-90,20 28 90,-29-27-3598,30 24 2519,-33-36-1710,20 24 1710,-8-33-630,0 15 1259,9-17 270,-10 5 0,1-6 0,-3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92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37 397 7533,'-20'19'270,"3"-9"-4387,17 6 4747,0-6-906,0 1 1085,0 5 387,0-14-566,0 6-270,0-8 180,17 0-181,19-8 1826,-11-2-1825,40-33-181,-56 18-359,23-12 1,1-2 89,-25 13 1641,25-50-1641,-33 52-90,0-27 180,0 30-179,0-5 89,0 8 180,0-1-180,-16 0 90,-5 1-90,1 8 359,3-6-179,1 14 450,-5 2-450,1 10 720,-13 33-91,29-3 45,-4 19 1,0 4-3797,8-3 3032,8-4 0,0-1 180,-4-8-90,19 5 0,3 0-270,-1-1-450,28 33 450,0-74-2428,21-42 1259,4-3 1349,-25-7 0,0-4 0,-14 12 0,0 0 0,6-7 0,0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1.3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74 166 7533,'-41'20'1709,"8"-4"-1529,33-16 179,0 0-269,0-8-90,0-2-90,0-8 180,0 0 0,0-1 0,0-8-275,17 7 95,-13 2 90,29-7-90,-29 13 0,28-7 0,-11 11 90,16 8 90,-17 8 545,-3 27-455,-17-2 0,0 12 90,0-2-90,0-21-90,0 13 90,0-8-270,0-15-90,0 5-90,0-17 270,0-17-270,16-4 180,-12-7 90,29 1-270,-29 1 270,12 5-90,1-22 0,3 29 180,0-27-180,-3 37 360,-17-13-90,0 17 90,0 17-270,0-13 630,0 45-541,0-32 1261,16 42-1260,-12-37 90,13 21-180,-17-31 179,16 4-268,-12-16 89,12-8-180,-16-2-630,17-24 720,3 11-90,17-36 270,-17 35 0,-3-28-90,-17 40 0,16-13-90,5 23 90,-1-6 270,-4 8 0,-16 0-90,0 8 629,0 19-269,0 4-270,0 14-90,0-17 0,0-1 0,0-9-450,0 1 270,0-9-2969,0 14-3211,17-20 6180,3 12 0,1-16 0,-5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0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222 74 7623,'0'-21'1439,"0"5"-810,0 16-179,0 0-90,0-8 90,0 6-180,0-6-180,-17 8-540,-3 8 270,-1-6 180,5 14-180,0-6 90,-5 9 180,1-1-180,-13 0 360,29 1 90,-29 8-270,29 1 179,-12 17-89,16-14 0,0 11-90,16-29 90,5 12-90,-1-23-180,13 6 90,-13-24-90,17-5-180,-16-8 180,11-22 90,-28 26-269,13-42 179,-17 42 0,0-34 180,0 37 0,0-4-90,0 17 809,0 9-359,0 17-90,0 3 89,0 25-359,0-14 90,0 12-3482,0-23 3302,0 15 180,0-15-630,32 23-2178,-23-21 2538,23 5-1079,-15-10-1709,19-24 4786,-11 14-4247,24-24 2339,-45 15 0,29-14 0,-13 6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4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7533,'-21'0'539,"-11"8"-179,11-6-90,1 6-90,3 0 270,17-6-180,0 6 539,0 0-539,0-6 719,33 6-629,-25-8-2762,41 0 2581,-12 0 361,4 0-90,12 0-90,0-8-180,5-2-180,15 0-2269,-15 2 1100,-22 8 2898,-3 0-2989,-12 0-1908,15 0 2899,1 0-1710,-16 0 1979,-5 8 0,-32 2 0,-5 8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98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37 534 7533,'-20'8'1079,"3"-6"-1079,17 6 720,0-8-361,17 0-179,3-8-5660,1 6 5930,11-14 1678,5-19-2218,-12 11 1219,7-19-949,-15 24-180,3 1 90,1-9 0,-5-1-180,-16-1-180,0-14-179,16-20 359,-11 18-90,-5-31 180,-5 45 0,-11 3 90,0 12-90,12 16-90,-29 0 270,29 0-180,-13 0 0,17 0 180,0 8 90,-16 18-270,-4-3 989,-1 44-719,5-32-865,14 19 1,4 2 954,-2-6 954,-1 0 0,2 2-954,15 22-181,5-21 181,15 14-90,1-55-180,0-3-2448,0-20 2448,-17-7 1638,13-9-4066,4-34 2158,-13 24-1799,9-39-360,-17 54 2339,-11-13 0,11 25 0,-16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5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13 7533,'-17'15'4857,"8"-3"-3868,23-12-179,-2 0-540,0 0-90,3 0 0,0 0-360,8 0 90,-20 0-1170,33 0 631,-30 0-1530,29 0-2132,-20 0 2941,0 0-269,-3-5 900,11-3 629,-17 1 90,18 0 0,-24 2 0,0-3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1:56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7982,'-20'-10'630,"-13"1"-450,29 9 0,-13 0 90,17-8 0,0 6-91,0-6 91,0 8 2879,0 0-3060,17 0 1,-13 0 90,12 0-90,1 0 90,3 0 0,1 0 0,-5 0-180,-16 0 0,16 0 180,5 0-90,-1 0-90,-3 0-90,-1 0 360,21 0-180,4 0-90,28-8 90,-28 6-90,29-6 90,-30 8-1,46 0-89,-57 0 180,53 0-180,-58 0 270,46 0-270,-46-9 270,42 7-270,-58-14 180,41 14-180,-45-6-90,29 0 180,-13 6-270,1-7 270,-5 9 270,1 0-90,-13 9-270,28-7 90,-28 6 90,13-8 89,-17 0 181,33-8-360,-25 6 180,41-7-450,-45 9-90,12 0 360,-16 0-180,17 0-90,-13 0 90,12 0 90,-16 0 0,0 9 0,0-7-90,0 6 90,0-8-539,16 0 359,-11 0 90,11 0-180,-16 0 990,0 0-630,0 8 89,16-6-89,-12 6 270,13-8 90,-1 0-270,-12 0-270,13 0 180,-17 0 90,0 8-270,0-6 629,16 7-539,-12-9 90,29 0-180,-29 0 450,12 0-3482,-16 0 3212,16 0-180,-11-9 90,27-1 0,-28 0-90,29 2-2178,-12 8 2178,-1 0 2358,-4 0-2358,1 0 90,-13 0 180,12 0-2448,1 0 2358,-13 0 2358,28 0-2178,-11 0-180,-1 0 0,13 0-2269,-29 0 2089,12 0 180,-16 0-180,0 0 2449,17 0-2809,-13 0 180,12 0 0,-16 8-269,0-6 179,0 6 3572,0-8-7350,0 0 2699,0 8 629,0-6-38,-16 7 0,12-1 0,-13 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2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93 7892,'-21'-18'810,"5"7"-450,0 3 0,12 8-180,-13-8 89,17 6 1440,0-6-1079,0 8 719,17-8-989,3 6 90,0-6-180,30 8-990,-42 0 270,41 0-359,-29 0-3123,1 0 2763,-5 0-900,17 0 2069,-9 0 0,13-9 0,-21-1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8522,'-20'-10'1799,"3"18"-1439,17 12 0,0 10-1,0 4 1,0-5-180,0 8-450,0 32-3981,0-24 2992,0 16 1019,0-18 240,0-20 0,0 11 0,0-15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7533,'-21'0'1169,"5"9"-899,0-7 90,12 7 179,-13-2 181,17 4-540,0-1 180,0-2-1,33 0-89,-25-6 0,25 7-270,0-9-90,-9 0-719,29 0 269,-16 0-809,0 0 269,-17 0-179,13 0 1259,-12 0 0,15-9 0,1-1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9062,'-10'96'929,"0"-1"1,0-12-1,3-15-749,7-33-720,0-15 271,0 15-3893,0-15 2903,0-1-780,17-3 1679,-13-14-1978,12-2 2338,1-2 0,3-14 0,17 6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56 7533,'-20'-10'1259,"4"1"-899,16 9 0,-17 0 269,13 0-179,-12 0-90,16-8-180,0 6 1169,16-14-450,21 6-944,15 22 0,2 6 45,-1-8 180,13 58 0,-103-21-3482,12-6 3302,-7 10-1322,32-30 1322,-17 5 180,-3 1 0,0-7 180,3 7-91,17-9 3368,0-8-4626,17-1 629,3-9 2247,0 0-2787,13-9 451,-12 7-3329,32-22 3058,-12 20 720,-5-21 0,-19 23 0,-17-7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 7533,'-41'-11'0,"9"3"0,32 8 2158,0 0-269,32 0-1439,-24 0 90,42 0-540,0 0 0,2 0 0,5 0 0,2 0 0,1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7.7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7263,'0'-20'899,"0"3"-719,0 9 0,0 6 989,0-14-719,0 14 0,0-15-270,0 15 90,0-6-90,0 8 359,0 8-3661,0 2 3302,0 18-827,0 0 827,0 9-31,0 18 0,0 8-194,0-3 0,0 3 90,2 24 0,-4 2-360,-6-17 0,0-7 45,4 19-359,-13-23 449,17-40 0,0-5-540,0-41-1889,0-21 1980,0 2 179,0-6-75,0 31 0,0 0 1,0 1-1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8.1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74 130 7713,'-20'-8'719,"4"6"-179,16-7-180,-17 9-180,13 0-1,-12 0 181,16 0-90,0 0 450,16 0-361,-12 0 451,13 9-540,-1 1 539,21 33-449,4-10-90,12 28-3662,-16-38 3572,-17 9-490,-4-22 220,-16 0 360,17-2-270,-13 1 360,29-7-1,-13-18-269,17 1-360,0-52 1,0 32 179,-1-26 1170,-15 32-4228,-5-14 3148,1 20 0,3-20 0,17 15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8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0 11940,'-15'0'630,"15"6"-3326,26 51 1,10 12 2515,-9-27 45,8 30 1,-11-12-1426,-24-53-59,12-1 1619,3 0 0,0-4 0,-4 4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9.8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111 305 6903,'0'21'540,"-16"3"359,12-14-629,-13 9 180,17-9 179,0 7-359,0-15-270,0 6 180,-16-8-90,12 0 360,-13-8-270,17-3-360,-16-15 180,12-3-630,-12-48 450,16 38 90,16-37 0,-12 47 1,29-7 89,-29 7 0,12 2-90,1 17 539,-13 10-449,12 10 360,0 8-3302,5 34 3212,-1-18-61,-3 28-119,-17-26-180,0-7 180,0 6-270,0-14 90,0-3 3274,0-10-3544,0-8 629,16 0-719,4-41 270,1 23-90,-5-33 1,-16 32 179,17-23 180,3 17-180,1-26 449,-5 31 361,0-8-450,-12 18 359,13 26-359,-17-1 180,0 44-270,0-25-90,0 10-3122,0-17 2942,16-9 270,-12 0 269,29 9-269,-29-15-540,12 4 271,-16-16-541,0 0 3662,0-8-4111,33-34 989,-25 15 90,25-40 0,-33 36 0,33-14 449,-25 0-269,25 22 90,-33-1 0,0 16-90,0 6 360,0 18-450,0-2 90,0 21-91,16-8-89,4 50 90,1-36-5281,-5 51 4832,-16-69-1800,17 11-1279,-13-23 2809,12-3 464,0-16 0,5-11 1,16-10-1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10.3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9242,'-20'16'1259,"3"-3"-899,17 21 0,17 20-4432,-13-11 4252,12 26 0,-16-5 906,0-5-726,0 37-91,0-35-269,0 3 0,0-38-449,0-26 89,17-18 180,-13-11 1823,28-8-1643,-27 9-3181,11-15 3181,0 12-180,5-5-90,-1 8 450,13 10-180,-29 8 1402,29 2-1223,-13 8-89,1 0 3392,-5 8-2582,-16 35-810,0-8 539,0 34-539,0-30 270,-33 14-3662,25-30 3032,-25 10 180,17-31-1439,-21 14 1439,13-22-2338,-9 4 1978,33-16-1259,-16-1 1709,11 9 0,-11-6 0,16 5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10.6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37 111 8792,'-20'11'1079,"3"-3"-539,17-8-180,0 0 0,17 0-4432,-13 0 4522,12-8 1219,17-3-1040,8-15-269,0 14 270,41-21-450,-70 21-540,70-7 90,-74 11-1349,57 8 810,-57 0-631,25 0 631,-33 0 809,17 16 0,-13-3 0,12 13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11.0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37 324 7533,'-20'29'359,"3"-11"811,17-2-541,0-14 361,0 6-630,33-8-180,-25 0-1,25 0 1,-17-8-180,5-2 0,-1-8 450,13-17-450,-29 12 0,12-28-180,1 20-180,-13-22 181,12 22-91,-16-3-3212,0 16 3302,-16-1 270,12-7 0,-29 5 0,13 3 180,-17 18-1,16 2-269,5 14 810,0 11 179,11 12-539,-27 8-90,28-2 4201,4 7-3661,20 6-540,1 8-1,28-11-89,-25-2-699,13-6 609,28 16-308,-36-22-232,19-19 1,6-17 359,-6-41 0,-2-12 0,4 18 0,-1-3 0,4-33 0,0 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8.7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11041,'0'19'270,"0"7"-181,0 3 181,0 16-180,0-6 0,17 14 0,-13 10 0,12-3-45,-14 4 0,-4 0-135,2-10-360,0 3 1,0-6 359,0-28-450,0 3-90,0-26 91,0-18 89,0-19-1349,0-18 989,0 5 810,0 6 0,0 9 0,0 6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9.4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332 110 5115,'0'11'809,"0"5"1047,33-6-1856,-25 9 180,41 7 90,-45-5 820,12 5-1180,17-7 671,-8 15-581,12-19 1742,-5 18-1562,-28-23 216,13 8-756,-17-8 621,0-2-441,0-8 180,0-8 0,0-10 0,-17-2 0,-19-31 0,-5 34-90,4-24 90,20 31-90,1-17-3302,12 7 3302,-29-7-2178,13 9 2268,-1 0-90,5-18 0,16 14 90,-16-4 0,12 10 2448,-13 14-2358,17-6 3662,0 8-3752,17 0 90,-13 0-90,12 0 0,-16 0 90,0 0 0,0 8 180,0 2-180,-16 8 629,-5 8-359,1-5 90,3 14-270,-15-15 1079,-9 31-719,-16-26-450,20 18 90,4-33-180,13 14-1799,-1-19 989,5 11 360,16-24-1978,0-2 1168,0-9-2337,16 1 2749,5-1 0,15 1 0,1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5.26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74 332 7533,'-21'10'1979,"-11"-2"-1889,28-8 179,-13-8-449,17-2 91,0-16 268,0 6-912,0-7 733,0 8-90,0 1 0,17-17-2939,-13 13 3119,12-21-270,-16 30 145,16-35 35,-12 31 802,29-18-622,-29 27 90,29 24-181,-29 4 1,12 17 3277,-16 0-3007,0 49-450,0-45 180,0 35 349,0-58-1159,0 1 450,0-9 0,0-1-90,0-9-269,0-34 539,0 10-180,17-46 180,-13 38 180,29-45-180,-29 51 360,12-17 0,-16 27 180,0 14-271,0-14 1,0 14-180,0-6 990,16 40-900,-11-7 180,27 44-181,-28-36 181,13 26-90,-17-44-719,0 34 359,0-43-180,0 18 180,16-24 0,-12 0 180,13-8-809,-1-35 539,-12 17 90,12-34 180,1 40 0,3-15 0,1 15 360,-5-7-181,-16 17 811,0 1-630,16 9 629,-12 25-629,13-3 449,16 64-4021,-25-38 2403,24 21-935,-32-34 1654,17-6-1720,3-1 1900,1-9-1709,-5-11-1619,-16-16 3238,0-3 0,0-23 0,0-6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5.7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10141,'0'37'630,"0"-8"-6111,0 5 6021,0 3 945,0 10-946,0 33-359,0-19 797,17 19-977,-13-8 0,29-12 180,-29-5-1,12-29-269,-16-10 1,0-14 2768,0 6-3039,0-8-379,0-40 559,0 21-180,0-48 180,0 44 90,16-28 180,-11 37-270,27-27 360,-28 37 270,29-13 90,-12 17 359,-1 17-629,-4-5 90,-16 23-180,0-6 1079,0 40-1349,0-32 270,-16 39-90,12-54 540,-29 21-541,13-31-1798,-17 5 810,16-17 539,5 0 0,16 0-1798,0-8-2404,-16 6 4562,12-15 0,-13 15 0,17-6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6.1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8072,'-20'10'1619,"4"-2"-1439,16 0 450,0-5-180,0 5-1,0-8-269,16 0 270,-12 0-90,29 0 1889,53 0-1890,0 0-89,-22 0 0,-2 0 180,12 0-180,-6 0 0,-1 0-270,7 0-45,-2-4 0,-5 0-45,-26 1-180,40-13-1529,-68 14 1079,36-6 360,-49 8-1708,0 0 988,-17 0 1080,-19 8 0,11 2 0,-8 9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6.8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74 424 7623,'-41'0'1079,"8"0"-719,33 0 1978,0 0-1888,17 0-180,3 0 90,1 0 180,11-8-361,-28-3 1,29 1 0,-12-7-540,32-17 271,-29 9 89,9-18 89,0 8-1168,-25-3 719,25-1 180,-33 4-629,0 9-2763,0 5 3572,-17-5-180,-3 15 90,-1-5-90,5 6 360,0 0-90,-5 2 360,1 8-450,3 0 719,1 24-89,-4-2 449,-1 73-449,5-47 1560,22 4 1,4-1-1831,-6-11 90,29 6-360,-29-3-90,61-4 0,-36-8-1529,41-7 360,-17-48-2339,4-32 2660,-16 3 0,8-25 0,-28 31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2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27 7533,'-30'15'5127,"7"-3"-4767,23-12-181,12 0 271,2-6-180,1 4-90,9-4-3392,-9 6 2852,-1 0-297,-2 0 297,12 0 270,-18 0-3238,29-6 2339,-20 5-1440,12-5 5000,-13 6-2571,10-6 0,-9-1 0,11-6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0.0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369 1196 13020,'0'-10'719,"16"-7"-179,5-1-360,-1-11 90,13 1-4342,-29-7 4072,29 6 1039,-13-56-1308,33 3-231,-28-13 500,7 1-90,-32 52 90,-7-10 0,-2 1 3076,5 13-3256,-29-55 270,13 69-180,-33-44-90,12 44 180,-1-6 0,-2 1 0,-18 6 0,5-3 690,24 18-690,17 8 179,-4 0-268,-17 0 89,16 0 36,-11 0-36,28 0 90,-29 0-90,29 0 180,-13 0-180,17 0 90,-16 0 0,12 0 89,-12 0-179,16 0 90,0 8-90,0-6 90,0 6-180,0-8 720,0 0-540,16 0 90,-12 0 0,12 0 0,-16-8-90,17 6 0,-13-15 269,61-9-269,-36 11 0,24-18-90,-4 23 90,-41-8 0,41 8-180,-44-7-90,27 15-179,-28-14-1,13 14 270,-17-6-90,0 8-270,0 0 360,-17 0-180,-3 0 90,-1 0 1,-11 0 179,11 8-90,1-6 0,3 6-90,1 0 180,-4 3-180,-17-1 180,16 6 0,5-6 90,0 0 90,12-2-180,-29 1 0,29-7 0,-13 7 0,17-9 0,0 0 90,0 8-90,0-6 180,0 6 89,0-8-89,-16 0-90,12 0 0,-12 0 0,16 0 270,0 0-3662,0 8 3482,16-6 180,-12 14-181,12-6 271,1 17-270,3-7-90,1 7 270,-5 0-90,0 9 3212,-11 3-3482,27-2-450,-28-3-450,13-12-1798,-17-4 1709,0-10 449,0-8 90,0-8-809,0-2 1259,0-18 0,0 8 0,0-6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1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74 229 7173,'-20'20'1349,"-13"-4"-1079,29-16 90,-12 0 0,16 9 179,0-7-539,0 7 0,0-9 180,0 0-90,0-17 90,0 5-180,0-7 360,0-5-360,0-13 90,0 4 90,0-26-90,0 45-90,16-19 0,-12 23 359,29-1-269,-29 3 0,29 16-90,-29 3 90,29 23 180,-29 14-180,12-8 0,-16 3-180,0-24 90,0-1-90,0 0 90,0 1-90,0-9 180,0-1-270,0-9 180,0-9 0,0 7-180,0-15-3212,16-1 3302,-12-2-90,13-16 180,-17 16-179,16-23 89,-12 21 90,29-21-90,-29 31 180,12-13 3481,-16 23-3301,0-14-90,0 22 720,17 5-810,-13 9 449,29 31-449,-29-27 360,12 27-270,-16-31-450,0 16 90,0-16 0,0-2 90,0-10-359,0-8 179,0-16 0,0 4 270,0-14-90,16-10 0,-11 14 270,27-21-90,-28 23 0,13-7 90,-17 17-180,0-6 270,16 14-270,-12-7 90,13 1 359,-1 6-449,-12-6 270,12 16-180,-16-6 90,0 23-90,0-21 90,0 29-90,0-21 180,0 23-180,0-15 89,0 14-89,0-12-2608,0 20 1618,0-27-3391,0 10 1772,0-25 2519,0 0 0,0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2.4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31 9062,'0'-30'3418,"0"38"-3058,0 8-180,0 36-5661,0-24 5751,0 9 90,16 16 1229,-12-12-1230,13 45-179,-17-41 500,0 41-770,0-61 0,0 16-270,0-39 180,0 6-90,0-16 3393,0-11-3393,0-1 180,0-23 0,0 20-3212,0-28 3302,0 28 31,16-28-31,-12 29 90,12-5 0,1 3-2159,3 20 2069,1-13 2139,-5 17-2139,-16 0 147,16 0-147,-11 0-2231,27 0 2231,-28 8 2321,13 3-2231,-17 23 201,0-11-21,0 36-90,0-34 719,-17 34-1798,13-36 2068,-28 11 2853,27-24-3662,-60 15-270,53-21-1889,-54 5 1619,62-11-3418,-29-23 3058,29 21 540,-12-13 0,16 9 0,0-2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4.0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18 11400,'-21'0'810,"5"0"-450,16 0 2338,0 0-2698,16 0 180,-12-8-270,13 6 180,-17-6 0,0 8 90,16 0-180,5 0 0,-1 0-90,-4 0 0,-16 0 0,33 0-90,-25 0-359,25 8 449,-33 2 0,0 9 90,0-1-90,0 9-3392,-16-7 3752,12 7-1,-29 16 541,-4 6-630,12 0 180,-7-15-270,32-17 0,0-7-2269,0 1 2269,0-3 2268,0 0-2268,0-6-269,0 6 268,16-8 1,5-8-269,-1 6 89,13-6 0,-13 8-360,1-8 180,11 6 3122,-11-15-2852,-1 15-809,13-15 539,-29 15-90,29-6-3482,-29 8 3842,12 0 0,-16-8 0,0-2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4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11041,'-21'-11'989,"5"-5"-269,16 14-181,0-6-89,0 8 180,0 0-450,16 0 0,-12 0-1,13 0 91,-17 0-629,32 0 179,-23 0-1349,56 0 629,-40 0-2068,28 0-2853,-16 0 5821,-1 0 0,-15 8 0,-5 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4.8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8882,'-41'0'1799,"8"0"-540,33 0-359,0 0-361,16 0-179,-12 9 0,29-7-180,-29 7 449,29-9-269,-29 0 90,45 0 629,-8 0-719,16 0 0,29 0-180,-41 0-180,41-9 0,-45 7 0,12-15 270,0 15-2969,21-14 720,-29 14-269,4-6 89,-65 16-2402,12-6 3931,-13 14 63,1-14 0,-5 23 0,-15-4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5.3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74 295 7353,'-41'0'809,"9"0"-269,32 0 4137,0 0-4497,16 0-180,-12 0-4071,29 0 4251,-29-9 499,12 7-319,17-31-180,-25 19-720,25-21-89,-17 17 359,-12-17 3482,13 12-3482,-17-19 180,0 30 90,0-13-90,0 15 90,-17-1 270,13-5-90,-45 14 90,41-6-90,-25 8 89,33 0 91,0 8 180,0 19-3842,0-5 3572,-16 13 809,12 32-809,-12-28 270,16 39-271,0-50 811,16 32-271,4-9-359,34 15-270,-30-30-270,41-19 90,-56-25-2339,56-52 2339,-40 22 694,28-41-2133,-33 43 591,-3-34 0,-1 33 0,4-22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5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8522,'-14'-8'900,"2"2"-271,12 6 361,0 0-810,0 6-1,0-4 361,0 10-270,0-5 719,12 24-719,-10-7 900,34 38-990,-30-30 134,14 8 1,7 0-315,26 6 0,-17-5 0,11-24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9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67 7533,'-29'14'1349,"5"-7"-1079,24-1 2518,0-6-2608,12 0 270,3 0-270,-1 0-270,10 0-90,-21 0 180,21 0-540,-9 0 540,20-12 0,3-5 0,1-3 0,-2-2 0,0-1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1:56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7982,'-20'-10'630,"-13"1"-450,29 9 0,-13 0 90,17-8 0,0 6-91,0-6 91,0 8 2879,0 0-3060,17 0 1,-13 0 90,12 0-90,1 0 90,3 0 0,1 0 0,-5 0-180,-16 0 0,16 0 180,5 0-90,-1 0-90,-3 0-90,-1 0 360,21 0-180,4 0-90,28-8 90,-28 6-90,29-6 90,-30 8-1,46 0-89,-57 0 180,53 0-180,-58 0 270,46 0-270,-46-9 270,42 7-270,-58-14 180,41 14-180,-45-6-90,29 0 180,-13 6-270,1-7 270,-5 9 270,1 0-90,-13 9-270,28-7 90,-28 6 90,13-8 89,-17 0 181,33-8-360,-25 6 180,41-7-450,-45 9-90,12 0 360,-16 0-180,17 0-90,-13 0 90,12 0 90,-16 0 0,0 9 0,0-7-90,0 6 90,0-8-539,16 0 359,-11 0 90,11 0-180,-16 0 990,0 0-630,0 8 89,16-6-89,-12 6 270,13-8 90,-1 0-270,-12 0-270,13 0 180,-17 0 90,0 8-270,0-6 629,16 7-539,-12-9 90,29 0-180,-29 0 450,12 0-3482,-16 0 3212,16 0-180,-11-9 90,27-1 0,-28 0-90,29 2-2178,-12 8 2178,-1 0 2358,-4 0-2358,1 0 90,-13 0 180,12 0-2448,1 0 2358,-13 0 2358,28 0-2178,-11 0-180,-1 0 0,13 0-2269,-29 0 2089,12 0 180,-16 0-180,0 0 2449,17 0-2809,-13 0 180,12 0 0,-16 8-269,0-6 179,0 6 3572,0-8-7350,0 0 2699,0 8 629,0-6-38,-16 7 0,12-1 0,-13 2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2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93 7892,'-21'-18'810,"5"7"-450,0 3 0,12 8-180,-13-8 89,17 6 1440,0-6-1079,0 8 719,17-8-989,3 6 90,0-6-180,30 8-990,-42 0 270,41 0-359,-29 0-3123,1 0 2763,-5 0-900,17 0 2069,-9 0 0,13-9 0,-21-1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8522,'-20'-10'1799,"3"18"-1439,17 12 0,0 10-1,0 4 1,0-5-180,0 8-450,0 32-3981,0-24 2992,0 16 1019,0-18 240,0-20 0,0 11 0,0-15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7533,'-21'0'1169,"5"9"-899,0-7 90,12 7 179,-13-2 181,17 4-540,0-1 180,0-2-1,33 0-89,-25-6 0,25 7-270,0-9-90,-9 0-719,29 0 269,-16 0-809,0 0 269,-17 0-179,13 0 1259,-12 0 0,15-9 0,1-1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9062,'-10'96'929,"0"-1"1,0-12-1,3-15-749,7-33-720,0-15 271,0 15-3893,0-15 2903,0-1-780,17-3 1679,-13-14-1978,12-2 2338,1-2 0,3-14 0,17 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4.10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0 7533,'-30'0'1619,"7"0"-1259,23 0 269,0 0-269,0 6 0,0-4 359,0 16-359,0-9 720,11 33-721,4-16 631,12 35-810,-1-29-3482,-11 18 3482,-3-28-810,12 15 270,-18-27-2428,17 14 1438,-23-22 1350,12 4 0,-9-18 0,9-3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56 7533,'-20'-10'1259,"4"1"-899,16 9 0,-17 0 269,13 0-179,-12 0-90,16-8-180,0 6 1169,16-14-450,21 6-944,15 22 0,2 6 45,-1-8 180,13 58 0,-103-21-3482,12-6 3302,-7 10-1322,32-30 1322,-17 5 180,-3 1 0,0-7 180,3 7-91,17-9 3368,0-8-4626,17-1 629,3-9 2247,0 0-2787,13-9 451,-12 7-3329,32-22 3058,-12 20 720,-5-21 0,-19 23 0,-17-7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 7533,'-41'-11'0,"9"3"0,32 8 2158,0 0-269,32 0-1439,-24 0 90,42 0-540,0 0 0,2 0 0,5 0 0,2 0 0,1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7.7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7263,'0'-20'899,"0"3"-719,0 9 0,0 6 989,0-14-719,0 14 0,0-15-270,0 15 90,0-6-90,0 8 359,0 8-3661,0 2 3302,0 18-827,0 0 827,0 9-31,0 18 0,0 8-194,0-3 0,0 3 90,2 24 0,-4 2-360,-6-17 0,0-7 45,4 19-359,-13-23 449,17-40 0,0-5-540,0-41-1889,0-21 1980,0 2 179,0-6-75,0 31 0,0 0 1,0 1-1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8.1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74 130 7713,'-20'-8'719,"4"6"-179,16-7-180,-17 9-180,13 0-1,-12 0 181,16 0-90,0 0 450,16 0-361,-12 0 451,13 9-540,-1 1 539,21 33-449,4-10-90,12 28-3662,-16-38 3572,-17 9-490,-4-22 220,-16 0 360,17-2-270,-13 1 360,29-7-1,-13-18-269,17 1-360,0-52 1,0 32 179,-1-26 1170,-15 32-4228,-5-14 3148,1 20 0,3-20 0,17 15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8.7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11041,'0'19'270,"0"7"-181,0 3 181,0 16-180,0-6 0,17 14 0,-13 10 0,12-3-45,-14 4 0,-4 0-135,2-10-360,0 3 1,0-6 359,0-28-450,0 3-90,0-26 91,0-18 89,0-19-1349,0-18 989,0 5 810,0 6 0,0 9 0,0 6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9.4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332 110 5115,'0'11'809,"0"5"1047,33-6-1856,-25 9 180,41 7 90,-45-5 820,12 5-1180,17-7 671,-8 15-581,12-19 1742,-5 18-1562,-28-23 216,13 8-756,-17-8 621,0-2-441,0-8 180,0-8 0,0-10 0,-17-2 0,-19-31 0,-5 34-90,4-24 90,20 31-90,1-17-3302,12 7 3302,-29-7-2178,13 9 2268,-1 0-90,5-18 0,16 14 90,-16-4 0,12 10 2448,-13 14-2358,17-6 3662,0 8-3752,17 0 90,-13 0-90,12 0 0,-16 0 90,0 0 0,0 8 180,0 2-180,-16 8 629,-5 8-359,1-5 90,3 14-270,-15-15 1079,-9 31-719,-16-26-450,20 18 90,4-33-180,13 14-1799,-1-19 989,5 11 360,16-24-1978,0-2 1168,0-9-2337,16 1 2749,5-1 0,15 1 0,1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1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74 229 7173,'-20'20'1349,"-13"-4"-1079,29-16 90,-12 0 0,16 9 179,0-7-539,0 7 0,0-9 180,0 0-90,0-17 90,0 5-180,0-7 360,0-5-360,0-13 90,0 4 90,0-26-90,0 45-90,16-19 0,-12 23 359,29-1-269,-29 3 0,29 16-90,-29 3 90,29 23 180,-29 14-180,12-8 0,-16 3-180,0-24 90,0-1-90,0 0 90,0 1-90,0-9 180,0-1-270,0-9 180,0-9 0,0 7-180,0-15-3212,16-1 3302,-12-2-90,13-16 180,-17 16-179,16-23 89,-12 21 90,29-21-90,-29 31 180,12-13 3481,-16 23-3301,0-14-90,0 22 720,17 5-810,-13 9 449,29 31-449,-29-27 360,12 27-270,-16-31-450,0 16 90,0-16 0,0-2 90,0-10-359,0-8 179,0-16 0,0 4 270,0-14-90,16-10 0,-11 14 270,27-21-90,-28 23 0,13-7 90,-17 17-180,0-6 270,16 14-270,-12-7 90,13 1 359,-1 6-449,-12-6 270,12 16-180,-16-6 90,0 23-90,0-21 90,0 29-90,0-21 180,0 23-180,0-15 89,0 14-89,0-12-2608,0 20 1618,0-27-3391,0 10 1772,0-25 2519,0 0 0,0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4.7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 7713,'0'-8'2428,"0"14"-1978,0 3 180,0 28-451,0-13 271,0 20-90,0-10 450,0 41-631,0-26-44,0 7 0,0-1-45,0-12-450,0-2 1,0-2 359,0-16-810,0 3-1079,0-20 1709,0-30 90,0 12 90,0-31 0,0 21 270,0-40 90,0 10 270,0-14-361,0 20 541,11 1-720,4 16 270,12-10-180,-1 25 359,25-10-359,-31 21 180,16-9-180,-24 12 180,3 12-180,-1-3 719,-26 58-629,-5-31-90,-22 28-270,25-39 90,-10-17 90,9 4-720,-12-11 360,13 5-2338,-10-18 1439,21 3 1169,-9-10 0,0 6 0,-2-1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5.7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107 40 7533,'-30'0'270,"7"-6"-91,23 5-89,-12-5 540,9 0-270,-21 4 269,21-4-269,-9 6 0,12 0 270,0-5 359,0 3-629,0-4 90,12 6-180,-9 0 269,33 0-269,-19 6-360,10-4-90,8 3-359,7 7-1,14-9-1979,9 15 2159,-35-16-1079,5 3-270,-20-5 990,11 0 719,-11 0 0,-3-5 0,-12-3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6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8882,'-16'0'540,"3"0"-450,13 0 89,0 0-89,-12 0 180,9 0 90,-10 6-270,13-4 360,-12 9-270,8-9 719,-33 33-899,31-22-3032,-32 36 3032,22-27-180,-25 11 90,23-13-989,-8-1 899,26-11-900,0-3 451,0-5-1620,13-5 1709,3-3 540,-1-5 0,-2 0 0,-13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5.9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52 7263,'-11'-21'0,"8"8"1169,-9 7-449,12 1-270,0 3 1079,0-3-900,12 5-269,-9 0 180,8 0-360,-11 0 90,12 5-91,3-3 181,12 21-180,-1-7-270,1 17 270,-1-12-1529,1 4 809,-12-10-1888,20 4 1438,-29-6-539,18-6 719,-24-1 810,0-6 0,12-6 0,2-1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3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12840,'26'15'989,"-11"-3"-809,-3-7 90,0-3-450,2 4 180,1-1 0,21-3 540,-7 4-540,13-6 0,-16 0-630,10 0-2942,-30 0 3392,17 0-660,-11 0-330,3 0 541,0 0-2789,-3 0 3058,-1 0-720,-8 0 541,9 0 539,-24-6 0,9-1 0,-8-6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6.31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37 360 8792,'-20'-8'450,"4"6"-5931,16-22 5481,0 12 1589,0-15-1409,0 9-1499,0-9 1319,0 7-93,0-23 273,16 20-90,-12-36-270,12 34 1999,1-18-1909,-13 33 180,12-6 0,1 14-90,-13 2 3394,12 26-3125,0-3 1,-11 36-180,27-26 901,-28 37-991,13-38 0,-17 44-90,0-58 180,0 39-3662,0-53 3392,0 12-90,16-56-270,5-11 540,-1-16 90,-4 5-180,-16 34 90,0-7 450,0-10 3212,17 20-3482,-13-7-180,12 32 360,-16 24 179,0 7-359,0 8 0,0 4 90,17 2-180,-13-13-180,12 11-450,0-24 450,-12-9 0,29-10 0,-29-10-359,29-50 449,-29 32-180,12-32 180,-16 42 0,0 0 90,0 7 359,17-5-449,-13 14 180,12-6 90,1 16 180,-13 11 270,12 9-181,-16 9-359,16-9 270,5 23-450,-1-18 0,-3 20-1169,-17-32-1710,0 3-539,0-22 3418,0-18 0,16-7 0,4-22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6.6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369 20 9871,'0'-11'630,"0"3"-90,-17 24-360,13-3-4252,-12 14 4432,0-1-1589,-5 3 1409,1 8 359,-13 32-539,-1 16 0,-2 6-402,12-32 0,-1 0 312,-4 10 0,-2 6 0,5-14 624,6-8 0,4-18 1,16-47-1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7.0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1 423 10051,'0'11'900,"16"-19"-630,-12-4-1,13-15-89,-1 9 0,5-1 90,15-8-90,1-1 0,16-33-450,-28 26 180,8-24 180,-33 39-180,0-7 0,0 8 180,0 1-450,0-9 540,-33 15 180,25-5-90,-25 17 270,0 8-271,25 3 451,-41 32-450,45-10 719,-29 44-359,29-9 179,-12 16 1,32 6-90,21-23-361,4-11-2677,12-22 2048,17-15-2932,-8-50 1,2-10 2301,26 4 900,-34-20 0,-9-7 0,-15-1 0,-11-9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9.5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7533,'-17'11'899,"13"-3"-359,-29-8-90,29 0-91,-12-8 1,16-11-360,0-2 0,0-5-90,0-1 270,0-10 90,0 7-270,0-14 0,0 8-90,33-19 0,-25 22 180,25 0-90,-33 33-90,16 9 180,4 17 0,1 30-90,12-5 270,-13 43-270,1-49-90,-5 16 90,-16-42-90,0-11 180,0-8-180,0-16 0,0 3-180,0-30 270,0 12-90,16-14 180,-12 9-180,29 6 0,-29 4 270,13 16-180,-1 2 180,-12 8 360,12 8 179,-16 35-359,0 0-180,17 20 0,-13-26-450,12-10 180,1-17-180,-13-2 180,12-8-180,0-41 181,5 15 268,-1-52-179,-3 37 90,-17-4 90,0 19-180,0 7 90,16-7-180,4 21-3302,1-9 3572,-5 30-90,-16-5 270,0 32-180,0-19 449,0 60-539,0-47-269,0 41 358,0-48 965,0 14-1324,0-32-1799,17 4 1079,-13-16 900,28-8 0,-11-10 0,16-11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6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80 66 7173,'-26'-15'719,"11"-2"-269,-9 16-90,21-5-90,-8 6-90,11 0 270,0-6 359,0 5-629,0-5 270,11 0-270,4 4 449,0-4-269,9 6 270,-10 0-91,13 6-179,-12 2-3239,25 31 1,3 6 2429,-14-20 449,10 16 0,-4-6 0,-23-29 0,-12 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9.8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516 0 7803,'-21'0'899,"5"0"-539,0 0-90,12 8-180,-13 2 90,17 17 359,0 1-89,-16 9 89,-16 29 1,-6 11-880,6-13 1,-1 1 339,-4 27 0,0 0 90,2-27 0,5-5 90,5 30-720,-11-14 270,-14-2 270,42-20 90,-24-9-630,32-16 270,0-11-2968,0-18 3238,16-18 0,4-11 0,17-7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00.2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1 544 9691,'20'-28'630,"13"1"-450,-13 8 0,1-24-180,11 19 0,-11-27-4342,-1 22 4432,-3 1 770,-17-24-1040,0 12-450,0-32 630,0 23-90,0 4 90,-17 18 540,-20 17-180,-4 18-2539,5 12 2629,3 18 744,29-2-1014,-12 1 90,16 0-180,0 8 539,0-6-269,0 6 2862,0 0-2863,0-6 181,16 46-1787,4-37 1427,17 29-360,16-48-1035,23-34 1,4-13 1214,2-8 0,4-10 0,-5-8 0,-24-21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5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92 7803,'0'-30'539,"0"5"-269,0 25-90,0-8 90,0 6 0,0-6 0,0 8-1,0-8 91,0 6 0,0-6-180,0 8 1259,0 0-1259,0 8 0,0 2 0,0 9 90,0 7 179,-32 19-269,24-4 0,-25 20-180,33-30-180,-33 28 0,25-42-899,-25 24 449,33-31 360,0 0-809,0-1-900,17-34 1619,3 11-899,0-46 809,13 27-89,-12-20 539,-1 24 0,-4-13 0,-16 19 0,17-20 0,-13 31 449,12-13-359,-16 15 270,0 0-180,0 2 0,0 8 3328,0 0-2968,17 0-360,-13 8-1,12-6 1,0 14 0,-11-5 0,11 7-3302,-16 0 3212,0 9 90,16 2 180,5 40-360,-1-24-900,13 33 360,-13-47-2338,1-5 5910,-5-17-5101,-16-9 1710,0-9 359,0-1-848,0 0 0,-16-15 0,-5 4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5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12390,'0'-10'1079,"0"2"-539,33 0-360,-25 6 0,41-14-360,-29 13 270,17-13 90,0 14-180,0-14 0,16 5 0,4-7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9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67 8522,'-30'0'1799,"7"0"-1349,23 0 989,0 0-809,130-12-1620,-86 9 855,24-2 0,-3-2-224,-29 1 89,-30 5-1889,17-5 990,-23 6-1,0 0 1170,0-6 0,0-1 0,0-7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4.6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37 111 8342,'-20'-19'2879,"4"0"-2160,16 9-539,16 3 0,-12 7 0,12-9 0,1 7 0,-13-7-90,29 9 179,-29-8-269,28 6 450,-11-14-540,-1 14-359,13-6 269,-29 8 90,29 0 180,-29 0-270,12 8 180,-16 2 180,-32 41-180,23-16 0,-23 26 359,15-24 91,-3 8-450,-1-14 180,5 12-270,16-15 180,0 17-180,0-22 0,0 10-90,33-23-269,-25 0-541,41-2 270,-28-8 451,-1 0-1980,13-8 1979,-13 6-1079,1-14 90,-5 6 1259,-16-1 0,0-5 0,0 6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4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46 8522,'-20'0'1349,"3"0"-1169,17 0 720,0 0-361,0-9-269,0 7 90,0-7 270,0 9-181,17 0 181,3 0-450,17 0-630,-17-8 360,29 6 90,-40-6-1799,23 8 900,-15 0 449,3 0 450,33-8 0,-12 14 0,12-4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5.3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8612,'-20'0'990,"4"0"-721,16 0 1620,0 0-1439,16 0 0,4 0 269,17 0-539,0 0 270,0 0-4342,-17 0 4252,29-8-1409,-8 6 1229,0-6-1607,41 8-102,-70 0-245,70 0 1415,-74 0-1031,41-8 131,-28 6 2094,-1-6-1285,-3 8 1031,-17 0 0,16-9 0,4-1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5.9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37 305 8882,'-21'20'989,"5"-3"-809,16-17 180,0 8 0,0-6-180,0 6 0,0-8 269,0 0-179,16-8 90,5 6-180,-1-15 0,-3 7 0,-17-8 359,32-17-359,-23 4-180,23-22 180,-32 23 270,17-22-3662,-13 38 2762,12-18-1998,-16 21 2448,-16 1-630,12-7 91,-45 7 898,40 0 541,-56 18 1638,57 5-1279,-25 30-989,33-21 360,0 21-270,0-14 539,0 32-449,0-18 179,33 51-269,-9-33 90,30 13-270,-18-29-270,18-19-360,3-40 0,0-16-1888,-4-52 1393,-24 40 1,-5-2-1080,-10-7 0,-3 1 1457,22-17 0,-17 5 0,4 26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3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40 7533,'-30'-7'539,"7"-5"-359,23 11 900,0-6-1206,0 2 1025,0 3-380,0-4 201,0 18-460,0-3 460,23 22-360,-17-15 449,30 15-383,-33-16-246,20 4 0,-8-6 449,24 18-629,-22-19-719,19 23 179,-21-26-1439,-1 10 990,-2-11-1800,0-3 2789,-9-10 0,21-3 0,-10-5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6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0 7982,'0'8'1080,"0"-3"-720,0-5 269,-12 0-269,9 0 360,-8 6-271,11-4 721,0 4-990,0 0 0,11-5 89,-8 5-89,9-6 0,-12 0 0,0 6 0,24-4-3572,-6 3 3752,8-5-180,-14 0-270,12 0-90,-7 0-1169,22 0-540,-1 0 449,-20 0 2288,6 0 0,-12-5 0,2-3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0.4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8162,'55'5'2608,"0"0"1,4 0 0,-7-2-8359,-14-3 5300,-4 0 1679,-18 0-3028,-1 0 1129,4 0-2298,0 0 2968,-4 0 0,-15 0 0,0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0.9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8432,'-19'0'1709,"4"0"-1259,-1 0-180,12 8-4162,-11-6 4612,15 5-283,0-7 552,15 0-539,-11 0-90,12 0 90,14 0-91,-22 0 181,53 0 2466,-23 0-2646,15 0-2044,12 0 694,-42 0 475,23 0-2003,3 0 1438,-22-7 1080,34 5 0,-57-6 0,11 8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1.28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13110,'19'0'1529,"-4"0"-1260,0 0 91,4 0 0,0 0-4252,-3 0 4072,-1 0 860,4 0-1130,15 0-2269,1 0 111,-1 0 719,16 0 1529,-12 8 0,27-6 0,-12 6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1.7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16258,'34'0'539,"-14"0"-539,10 0-1709,-26 0 900,26 8 539,-11-6 180,1 5 90,25-7 0,-22 0 0,27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1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18 7533,'-19'19'3418,"4"-4"-2699,15-15-269,0 0 270,15 0-271,-11 0-179,26 0 720,-11 0-541,16-7-269,14-3-360,-11-7-1888,42 7-1350,-38 3 629,38 7 2789,-41 0 0,10 7 0,-15 3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5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 9781,'-19'0'2159,"3"0"-1169,16 0-1,0 0-629,16 0-180,3 0 0,15 0 0,0 0-1710,1 0-1708,-1 0 1799,0 0 591,16 0 0,3 0 0,16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9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18 9422,'-38'-8'2428,"8"6"-1978,30-6 449,0 8 1,30 0-450,-22 0-360,22 0 269,1 0-988,-23 0 269,37 0-1439,-10 8 900,3-6-4229,11 13 5128,1-13 0,-27 13 0,7-5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3.2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13020,'65'10'2158,"-38"-2"-4047,34-8 1080,-42 0 449,0 0 360,11 0 0,-26 0 0,27 7 0,-12 3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5:40.3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378 34 8162,'-19'-9'720,"-11"1"-90,26 8-451,-12 0 91,16 0 810,0-7-541,16 5-359,-12-5 90,11 7 450,15 7-450,-22 2-180,38 9 179,-27-9 91,30 22-180,-10-10 0,10 21-90,-15-16 90,16 14-180,-27-19 90,23 35 0,-27-18 0,0 13 0,-4-16-180,-15-3 180,0-5 89,0 22-89,0-18 0,0 16 0,0-36-90,0 12 270,-15-13 90,-4 23-270,0-20 90,3 25-90,16-26 0,-30 20 0,22-13 90,-22 21-180,14-19 90,13 12-1,-13-16-89,1 0 270,-4 0 90,0 0-180,4 0-180,0-7 0,11 5-90,-27-6 180,27 1-90,-26 5 90,11-13-90,0 6 0,-12-8 90,12 8 0,0-6 90,4 5-90,0-7 449,11 0-449,-27-7 0,12 5-180,0-6 180,4 0 0,15 6-90,-15-13 90,11 13 180,-42-13-270,23 6 270,-26-1-180,14 3 0,16 7 0,4 0 0,0-8-90,11 6 0,-11-6-180,15 8-630,0-8 630,0 7 0,0-7-179,0 8-271,0 0-449,0-7-2429,0 5 2068,0-6 1440,0 0 0,15-1 0,4-8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8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27 7533,'-30'-8'989,"7"2"-809,23 0 360,0 5 2518,0-5-2878,11 6 270,4 6-91,0-5 1,-3 11-3482,-12-10 3572,12 4-90,2 0 269,1 1-359,9 6 1079,2 6-1079,-8-4 90,18 15-360,-22-20-270,1 26-1349,9-25 3752,-9 8-2403,-1-13-4857,-2-12 5127,-12-2 0,0-5 0,0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5:41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104 104 7803,'-20'9'1169,"5"-1"-6470,0 0 5841,11-6 1229,-11 6-1140,15-8-508,0 0 58,15 0 1,4 0-1517,0 0 1697,-3 0-180,-16 0-180,15-8 450,4-2 89,15-7-359,1 0 90,-1 7 1247,-15-5-1427,11 6-180,-26-1 0,12-5 0,-1 13-270,-11-14 2449,11 14-2269,-30-5-2088,11 7 2178,-27 0 2178,27 0-2178,-26 15 90,11-11-90,0 19-2178,4-21 2358,-1 13 0,-3-13 0,-15 13 0,0-5 2178,-1 0-2268,16-3 630,4-7-630,0 8 3751,11-7-3661,-11 7 90,15-8 0,0 0-180,0 8 90,15-6 0,-11 13 0,11-13 0,-15 13-90,0-5 0,0-1 270,15 7-3662,-11-7 3482,26 8 180,-26 15-180,12-3 0,-16 5-90,15 29 90,-11-44-1710,11 27 1081,-15-46 2492,0 0-2493,0-8 90,0-1 180,0-8 270,0 0 0,0-8 0,0-2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54 7533,'-27'-21'270,"12"8"449,4 1-539,11 10 1709,0-3-1619,0 17 180,0 2-271,0 13 1,11 0-4251,-8-1 4251,9 13 0,-12-10 629,0 19 1,0 2-630,0-3-1306,0 7 0,0-3 1126,0-20 450,0 18-630,0-39 360,-12-22-270,9-7 180,-8-25 33,11 17-483,0-23 360,0 17 2358,0-23-2358,0 16 0,11 5 450,4-39 180,24 32-630,-10-10 3751,10 35-3661,-25 23 270,22 13-180,-30-3 90,17 33-180,-23-30 0,0 18 0,0-23 90,0-1 180,-23 6-450,17-4-90,-41 4-720,17-11 450,-11-3-3417,2-10 3057,13 3 810,11-4 0,15 0 0,15-1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0.942"/>
    </inkml:context>
    <inkml:brush xml:id="br0">
      <inkml:brushProperty name="width" value="0.22857" units="cm"/>
      <inkml:brushProperty name="height" value="0.22857" units="cm"/>
      <inkml:brushProperty name="color" value="#008C3A"/>
    </inkml:brush>
  </inkml:definitions>
  <inkml:trace contextRef="#ctx0" brushRef="#br0">1 13 17078,'41'0'809,"-3"0"-3491,-11 7 2306,-12-6 1256,20 5-817,-5 0 15,11-5 155,-14 5-2646,-3-6 2503,-10 0 0,25 0 98,-21 0 1383,41 0-1339,-50 0-343,38-6 330,-32 5-503,-1-11 754,-2 11 1860,-12-6-4322,0 7 552,-12 0 811,9 0-810,-20 0 439,20 0 869,-9 0 0,12-5 0,0-3 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1.424"/>
    </inkml:context>
    <inkml:brush xml:id="br0">
      <inkml:brushProperty name="width" value="0.22857" units="cm"/>
      <inkml:brushProperty name="height" value="0.22857" units="cm"/>
      <inkml:brushProperty name="color" value="#008C3A"/>
    </inkml:brush>
  </inkml:definitions>
  <inkml:trace contextRef="#ctx0" brushRef="#br0">80 54 11771,'0'-15'1565,"0"3"-864,0 12-863,0-6 637,0 5 741,0-5-1028,0 0 65,0 5 2162,0-5-2415,0 17-3392,0-8 3468,12 15-1282,-9-11 800,8 7-278,-11-1 684,12 0-781,3 13 346,0-10 2946,-3 15-2809,-12-16 2311,12 16-1905,-10-15 695,10 15-921,-12-16 809,0 4-76,0-6 267,0 1-223,0 5-569,-12-5 1225,10 18-907,-22-16 945,-3 15-722,10-10 279,-31 5-1105,30-5 290,-8-7-1226,14-9 591,12-5-3931,0 0 4439,12 0 0,-9-5 0,9-3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11850,'-28'21'720,"12"4"-6470,-9-10 5480,9 4 1558,0-6-1558,-9 12 954,10-2-684,-1 3-341,3-13-558,13-1 3704,0-11-5593,0 11 2465,0-10 323,0 4 0,0-6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7.8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1 134 7713,'0'-28'539,"0"8"-359,0 9-90,0 9 720,0-4-361,0 6 811,0 6-901,11 2 1351,-8 52-1261,9-29-269,-10 19 0,-4 3-180,2-12-630,0 23 451,-12-31-901,9 11 540,-8-19-1438,11 12-721,0-30 2339,0-30 1,0 9 89,0-34 270,0 25 0,0-3 0,0 7 0,0-7-3392,0-1 3392,0 4 90,0-6 179,0 14-179,0-6 180,0 2 0,0 11 270,0 3-90,11 5 3301,-8 0-2941,9 5 629,0 27-809,3-1 359,12 26-629,-1-21 90,-11 2-91,9-5-548,-10-5 369,1 4 1079,32 25-1079,-26-35 180,29 19-90,-35-47 89,-3-7-359,0-2 270,-9-34-180,9 22 450,-1-47 99,-8 42-549,4-7 0,-2-2 0,-5 1-270,0-12 0,0 0-449,0 7 404,0 4 0,0 3 225,0 16-2159,0 3 1889,0 13-2068,0 12 1168,0 1 451,0 6 719,0 7 0,0-6 0,0 6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8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67 7533,'0'-23'899,"0"0"-629,0 21-90,0-3 0,0-1 0,0 4 180,0-3 449,0 5-269,0 0-91,0 11-269,0-2 810,0 46-540,0-21-136,0 19 1,0 5-902,0 5 632,0-3 0,0 0-45,0 5-360,0-11 0,0-1 270,0-5-629,0 15 629,0-50-4408,0-31 3599,0 6 220,-11-31 0,-4 21 1,-12-10-1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9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13 8432,'-30'-7'900,"6"1"-541,24 6 1800,0 0-1799,12 6 180,3 13-1,0-2-269,-3 8 540,11 0-360,-17-3-91,18 16-89,-12-10 360,14 17-540,-8-21-3302,6 6 3302,-12-22 179,2-8-269,13-13-359,0-8 179,-13-12-720,10-1 540,-9 0-1978,0-10 629,-4 20 1259,-11-1 450,0 13 0,0 11 0,0-5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9.7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107 27 8792,'0'-15'1709,"0"3"-1259,0 12-90,0 0-91,0 6 181,0 2-90,0 11 899,0 31-899,0-10 134,0 20 1,0 3-482,0-8 32,-6 9 0,0 0 135,3-17-720,-21 17 630,22-38-1349,-10-12 629,12-8-3327,0-53 3147,0 23-90,0-18 1,0-2 269,0 11 361,0-11-2776,-12 19 3045,9 4 0,-21 1 0,9 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 13289,'32'0'540,"-15"0"-270,-2 0-360,-1 0 360,18 0-360,-11 0 0,36-6 90,-50 4 0,35-5 0,-24 7-90,0 0-360,25-7 540,-22 5 450,39-5-360,-39 7-90,22 0-90,-25 0 90,0 0-90,-4 0 0,0 0 180,4 0-360,42-7 180,-35 5 0,46-5 0,-64 7 90,50 0 0,-50 0 0,50 7-90,-36-5 449,25 5-269,-14-7 0,14 0-180,-10 0 90,38 0-90,-35 0-90,36 0 90,-40 0-270,40 0 90,-50 0 180,60 0 0,-74 0 90,60 0-180,-50 0 180,25 0-180,-28 0-269,-4 0 179,0 0-900,4 0 900,0 0-2338,-32 0 2518,6 7 0,-20-5 0,28 5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7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81 7533,'-18'-16'629,"4"7"-269,14 2 180,0 0-180,0 5-180,0-5-1,0 7 2970,0 0-2790,14 0 1,4 0-180,0 0 180,-4 0-3572,0 0 3302,4 7 180,14-5-270,0 12 269,28-12-448,-6 6 179,-5-8-90,-6 0 269,-11-8-89,3 6 180,40-12 3212,-22 5-3392,25-7 90,-14 7-90,14 2 0,-39 7-270,18 0 0,-25 0 90,18 0 90,14 0 0,-29 0 0,22 7 0,-7 2 0,3 0 90,7 5-90,-14-5 0,-24 7 90,49 0-45,-24 0 0,1-2 0,-3-7 0,3-1 45,35 6 0,-3-3-90,-20-9 0,29 0 0,-28 0 90,20-7 0,4 5-180,-3-1 0,0-1 90,-1 4-45,-5 4 0,-3-1 45,-5-1 0,-4 5 0,25-7 90,-40 0 0,1 0-90,39 0-1606,-21 0 0,-5 0 1606,-20 0 0,45 0 0,-38 7 0,28-5 90,-10 5-90,-2-3 0,3-1 0,23-1 45,-28 2 0,-4-1 45,-10-3-90,-8 0 180,-24 0-180,42 0 3481,-21 0-3391,50 0-3392,-21 0 3212,-1 0 90,8 0-90,-40 0 90,26 0 0,-40 0 0,21 0 90,19 0-180,-33 0 3662,43 0-3572,-39 0 90,-11 0-90,36 0 90,-50 0 90,50 0 0,-21 0 90,28-7-180,-15 5-3482,-3-5 3482,-28 7-180,11 0 90,-26 7 0,11-5 0,-14 5 180,0-7-90,0 0-1080,-14 0-989,-4 0 1170,1 0 269,2 0 270,1 0 270,11 0 0,-12 0 0,15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7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9755,'0'15'1259,"0"22"-899,0-1-360,0 19-4129,0-7 4309,0 7 0,0-5 1363,0 5-1363,0-7 6,0 21-546,0-37 564,0 3-294,0-44-630,14-42 540,-10 19 45,3-17 0,0-5 135,-7-10 90,0-16 180,0 27-180,0 14 450,0-9 359,0 13-629,0 4 720,0 53-810,14-1 899,4 61-899,0-42 134,2 17 1,2 3-135,14 13-135,-13-16 0,4-4-45,33 6 3482,-39-8-3392,8-40 270,-1 3-90,-21-21-90,22-16 180,-29 4-271,14-19 1,-11 21 270,12-21-270,-15-2-3482,0-3 3482,0-3 90,0 14-720,0-29 540,0 22-1349,0-28 1169,0 33-899,0-19 179,0 18-1618,0-5 1798,0 24 3572,0 16-2852,14 31 0,-11 4 0,11 20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9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8522,'-18'10'1259,"4"-3"-719,14-7 899,0 0-1169,14 0 90,-11 0-90,12 0 90,-15 0-3573,28 0 3213,-21 0-1998,21-7 2178,1 5-90,-8-6 0,25 8 359,15-7-359,20 6-225,-31-2 1,0-1 179,-2 0 0,0 1 44,30 1 2180,0-5-2179,-39 7-45,11 0 0,-1 0-45,-20 0 90,59 7 0,-38-5-88,-5 5 0,2 0 88,39-6-45,-37 3 0,-3-1 45,4-3-270,35 0 270,-70 0-225,31 0 0,7 0 135,-14 0-90,39 8 0,-14 1 270,14 0-90,-10-2 270,24-14-180,-25-2-90,-20 1 0,-1 0 0,7-1-90,21 2 965,-38 7-965,24 0-2376,-24 0 2287,10 0 89,28 0-90,-25 0 0,2 0 135,7-3 0,1-1-165,4 0 0,-2-1 165,-13-3 0,0 0 764,29 0 1,-1 0-810,5-1 0,1 8 0,-4 2 90,-21 1 3157,35 5-3247,-28-7 135,-11 0 0,1 0-3292,20 0 3337,18 0-90,-3 0-296,-32 0 1,0 0 205,35 0-188,-2 0 1,-6 0 277,-34 0-180,8 0 0,1 0 180,-9 0-90,13 7 0,-13-5-1941,39 5 1941,-46-7-45,42 4 0,3-1 45,-31-1 288,23 2 0,0-1-288,-27-3 90,8 3 0,-1 1-90,-14-2 90,27 2 0,-4-1-1060,-37-3 970,57 0 1612,-29 0-1612,-5 0 0,0 0 0,9 0 45,24 0 0,-6 0 45,-46 0-90,24 0 0,-3 0 0,-36 0-419,22 0 419,-25 7 2024,14-6-2024,14 14 179,18-13-179,-11 5 2982,-7-7-3072,-3 0 1600,-36 0-1420,21 0-90,-28 0-90,0 0 360,0 7-180,0-5 269,0 5-269,0-7-270,0 7 270,0-6-539,0 6 449,0-7-4408,0 8 2969,0-6-2429,0 5 3868,0-7 0,0 7 0,0 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1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48 6813,'0'-18'360,"0"4"449,0 7-269,0 5-270,0-5 270,0 7 629,0 0-809,0 7 269,0 2-269,0 14 450,0 16-450,0 4-181,0 8 1,0 2-3572,0 7 3482,0-6 0,0-3 180,0-1-810,0 6 1,0 0 359,0-8-2069,0 39 1889,0-78-1888,0-38 1978,0 14 3122,0-37-3661,0 13-2763,0 3 3572,-15-10 0,-2 14 0,-15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10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13739,'49'0'2069,"-17"0"-1170,11 0-539,-22 0 0,25 0-180,-14-8 90,0 6-90,14-5-180,-10 7 359,24 0-179,-10 0-3662,14 0 3482,-29 7-485,36 2 575,-46 0-1349,35-2 1169,-42-7-3418,-4 0 2248,-14 0 2025,-14 0 1,-4 7 0,-14 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27.2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288 0 14009,'0'25'720,"0"-2"-541,0-7 91,-28 15-90,21 2 0,-22 8-4162,15 5 3803,-18 2 783,11 2-919,-14 1 0,-1 3 315,11 20-270,1-25 0,2-4-1169,8-6 180,14-32 899,0-16-1169,0-14-1080,28-9 2609,-21-1 0,36-14 0,-25 6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27.6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320 32 10681,'0'-17'719,"0"3"-269,0 14-270,14 0 270,-10 0 0,10 0-91,-14 0-179,0 0 0,0 7 180,0 1 629,-28 51-809,21-25 45,-19 12 0,-5 3-45,-5 5 135,-10 18 0,0 5-135,3 5-599,4-21 0,7-1 419,29 0-1259,-11-32 630,14 2-2340,0-23 1530,14-14 630,-11-2 809,12-7 0,-1 1 0,4-2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0.4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12300,'15'9'720,"-12"-2"-541,25-7 91,-24 0 270,39 0-360,-36 0-450,21 0-180,15 7 270,-33-5 90,47 5-1683,-39-7 1683,0 0-2924,10 0 3104,-10 0-270,14 7 630,28 2-450,-21 0 89,22-2-89,-30-7 360,16 0-360,2 0 90,15 0 1036,-14 0-1216,10 7 180,-24 2 3212,38 7-2987,-12-8 0,1 0-135,18 1-1246,-10-5 1,-10-1 1065,-40-3-2566,21 0 2476,-24 0 180,43 0-90,-22 0-90,21 0 90,-14 0 0,4-7 0,0 5 180,24-12-964,-35 12 784,36-5 90,-26 0 2268,29 5-2358,-10-12-2178,10 12 2268,-28-5-103,-4 7 103,0 7 0,18-5-90,-25 5 45,18-7 0,0 0-45,-26 0 0,58 0 2262,-57-7-2262,14 5 19,-10-12-19,10 12 3392,-14-5-3302,14 7 0,18 0-90,-11 0 90,8 0-180,13 0 90,-31 0 90,45-7-3482,-38 5 3392,-14-5 0,20 7 90,-20 0-90,14 0 0,10 7 0,-24-5 0,38 5 0,-35-7 0,12 0 0,1 0 0,-9 0 90,31 0-90,-42 0 90,29 0 3302,-22 0-3347,20 4 0,-1-1 45,-26-1-90,32 2 0,-1-1 0,-34-3 45,21 0 0,3 0-45,-14 0 90,50-7 0,-50 5 90,49-12-180,-49 12 179,50-12-179,-64 12 45,24-2 0,1 1-45,-21 3 90,60 0-90,-40 0-90,29 0-3302,-24 0 3302,6 0 1,-14 0-1,32 0 90,-35 0 90,42 7-90,-64-5 179,26 12 3213,-16-12-3302,1 5 0,0-7 270,-14 0-360,25 0 270,-22-7-180,11 5 0,11-5 0,-36 7-3482,64 0 3482,-47 0 90,23 0-180,-33 0 180,28 0-180,-31 0 89,32 0-2357,-29 0 2268,4 0-90,-1-7 180,-2 5 2178,-15-5-2447,14 7-2090,-11 0 2269,12 0 2269,-1 0-2269,-11 0 0,11 0 0,-14 0 449,0 0-449,15 0 3482,-12 0-3572,11 0 180,-14 0 630,15 0-450,-12 0-270,11 0 0,-14 0 0,15 0-3482,-12 0 3572,11 0-180,1 0-180,2 0-1998,1 0 2178,-4 0 0,-14 0 629,0 0 1730,14 0-2269,-10 0 90,10 0-90,-14 0 0,0 0 90,14 0-270,-10 0 3662,10 0-3392,-14 0-2969,0 0 2160,14 0 179,-10 0 180,10 0-1619,-14 0 900,0 0 89,0-7 990,0 5 0,0-5 0,0 7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0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 9602,'-35'15'629,"6"-6"-1169,29 5 271,0-12 179,0 6 0,0-8-1080,0 0 271,0 6 899,0-4 0,0 12 0,0-5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0.0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41 7892,'-42'-8'1799,"16"2"-1439,14 6 0,12 0 629,0 0-539,0 6 270,0-4-360,0 10-1,12-11 1,3 11 360,-1-10-360,22 3 989,-7-5-899,25 0 809,11 0-809,-9 0 134,-11 0 1,-1 0-225,3 0-315,4-5 0,-4-2 135,-24 4-900,48-14 720,-53 9-1349,20-5 629,-11 6-4137,-12 0 4227,-3 14 630,-24 6 0,-3 2 0,-12 4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7533,'0'27'539,"0"1"-449,0-26-539,0 12-721,0-5 721,0 0 179,0-2 270,0-7 0,0 7 0,0 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7533,'0'24'270,"0"-8"-91,0-1 1,0-13-180,0 12 0,0-5 180,0-1-4161,0 6 3441,0-12 1219,0 12-1758,0-5 629,0 0 450,0 5 0,0-12 0,0 5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3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7533,'0'61'0,"0"-10"0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 7533,'-36'16'809,"8"0"-6739,28-7 5840,0 5 1409,0-12-2488,0 12-870,0-5 2039,0 0 0,0 5 0,0-5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4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7533,'0'18'359,"0"3"-448,0-12 178,0 0-538,0 5 269,0-12 90,0 5-900,0 0 811,0 2-1,0 7 180,0-7 0,0 5 0,0-12 0,0 5 0,0 0 0,0-5 0,15 5 0,2-7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7533,'0'18'90,"0"3"90,0-12-1,0 14-179,0-12 90,0 10 180,0-12-90,0 0-1619,0 5 719,0-12 720,0 5 0,0 0 0,0 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6.5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0 8882,'-18'16'4587,"4"-7"-3687,43-2-361,-8-7 1,39 0-630,-24 0 360,24-7-900,-24 5-359,10-5 629,-14 7 180,-15 0-1619,12 0 990,-11 0-1620,-1 0 1710,-3 0 719,-14 7 0,-14-5 0,-3 5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6.8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 7623,'-12'79'917,"0"0"1,0 0-1,1-3 1,0-3-1,5-28-2986,6-36 1080,0-2-271,0-7-89,0-7 1349,0-2 0,0-7 0,0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7.3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288 172 7533,'-35'-10'180,"6"3"89,29 0 1,0 5-90,0-5 0,-14 0 90,-4 6 180,0-6-91,4 7 1081,0 0-1260,10 0 629,-10 21-269,14-2-90,0 27-271,0-12 451,0 26-31,63-45 1,35-15 0,-17 1-780,-21 11-951,21-11 1,18-8-1,-38-13 1221,-61-26-270,-14 13-90,-18-42 90,-17 20 45,13 17 1,-7 5-1226,-18 15 1,-2 11 910,-15 9-316,9 19 1,7 11-1563,23 14 2147,0-12 0,3 2-1181,15 25 1361,-8-23 0,29 13 0,0-26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8.4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96 6633,'18'-24'2159,"-4"8"-1799,-14 8 90,0 1-271,0 6 541,0-6-360,0 0 0,0 5-1,0-5 1,0 7 180,0-7 90,0 5-271,0-6 1,0 8 719,-14 0-179,10 22-720,-10-10 360,14 40-361,0-23 271,0 31-180,0-25-270,0 26 180,0-26-360,28 26 270,-7-33-270,11 9 90,11-21 90,-7 0-90,27-7 360,1-23-90,-14 1 180,-4-45-90,-14 35-3572,-14-36 3481,-4 40 181,14-40-450,-20 36 0,20-35-2608,-85-5 2428,43 29-1349,-57-16 719,53 50 361,0 0 1387,-10 8 0,25 8 0,-12 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2.7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1224 12030,'30'15'540,"5"-3"-360,-32-12 0,9 0 0,0 0 179,2 0 91,25 0-360,-10-6 90,10-1-4252,-12-7 4522,-1-5-460,24-25 190,-17 5-69,5 5 0,-2-1-111,-15-2 225,16-9 0,-3 0-225,-26 8 45,22-12 0,0 2-135,-25 16-90,13-8 0,0 0 180,-15 0-180,3-4 0,0 1 90,-6 3 90,-12-34 0,9 43 0,-33-19 0,19 28 1246,-20 0 0,0 1-1246,13 4-90,-47-15 90,53 19-90,-44-12 90,42 14 2265,-28-12-2265,34 21 2,-13-4-92,12 6-90,-20 0 180,29 0-179,-18 0 89,24 0 539,0 0-269,0 6-180,12-4 0,-9 3 270,9-5-180,0 0 90,-10 0 0,10 0-90,-12 0 180,0 0-90,12-5-90,3 3-90,0-9 0,-3 9 89,11-16-178,-5 10-181,32-12 270,-32 7-180,29-6 180,-29-2 0,20 1 0,-23 6 0,-3 8 0,-12 0 0,0 5-360,0-5 360,-12 6-3392,-3 0 3032,1 0-90,2 0 181,12 6-361,-24-5 270,18 11-180,-41-5 451,41 7-91,-29-1 0,20 0 90,-12 7 90,12-6 90,-8 5 0,8-11 359,0 4-269,3-11 3302,12 11-3302,0-10 1979,0 3-2069,0 1 0,12-4 270,-9 15-3662,21-8 3392,-21 11 449,9 11-269,-1-13-90,-8 18 0,9-21-180,0 16-180,-9-15-450,21 9 3663,-21-12-4383,8-5 1170,-11-3-2878,0-17 2518,-11 4-1978,-4-12 2518,0 13 0,3-11 0,12 4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9.8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64 8252,'-36'0'1709,"8"0"-1439,28 0 540,0 0 359,0 7-629,0 2-180,0 7-1,14-1 631,-10 37-810,10-20 134,-5 19 1,-4 1-135,-1-9-315,3 9 0,0-1 45,-7-13-359,0 23 89,0-43-540,0-18 631,0-11-721,14-41 810,-10 22-3572,10-30 3393,-14 12 179,0 6 77,0-26 193,-14 24 90,10-19 989,-10 23-719,14 15-180,0 11 3296,0 14-3026,0 14 18,0-11 251,0 40-629,0-29 270,0 45-360,14-38 270,4 38-360,0-45-450,10 21 450,-24-33-180,38 5 90,-35-14-90,50-16 90,-50 4-90,36-26-3212,-25 4 3123,-1 6 269,-3-10 0,-14 6 0,0 11 179,0-2-269,0 16 360,0 12-90,0-5 0,0 7 3302,0 7-2582,0 23-631,0-9 811,0 45-810,0-36 224,0 17 1,0 2-675,0-6 270,0 45-899,0-45-1350,29 26 1259,-22-32 361,21 15 179,-28-41-1709,0 3 990,0-7-1890,0-5 2969,0 5 0,15-7 0,2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40.2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14 144 13289,'-3'-7'1979,"-8"5"-1529,54-12 180,-36 12-181,50-12 361,-8-2-4702,19-1 4297,-16 5 0,2 0 404,31-3-719,-36 10 0,-2 0 1130,31-9-411,15 13-539,-36-6-720,3 7 270,-32 0-90,-10 7 1,0-6-1800,-18 6 899,-18 0-475,-28 3 1196,10 5 449,-10 1 0,14 7 0,0 2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40.7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32 383 9332,'-18'9'2158,"4"-1"-1078,14-8-540,14 0-181,-10 0 1,10-8 270,0-1 89,4-14-179,28-1-270,-10-16-90,-5 7 0,-2 1-270,-26 9 180,12 7 180,-1-14-181,-11 10-448,-3-24 269,-3 24-270,-40-17 450,36 26 0,-21-10 90,14 19 809,-4-5-809,0 14 809,-25 31-629,36-8 404,-8 13 1,2 2-315,13-4 45,12 10 0,4 1 224,6 3-404,-1-11 0,4-3-135,21 2-450,4 1 360,-1-33-450,12-4-1799,-40-23-3238,22-37 3508,-40 14 810,11-14 1079,-14 22 0,15 14 0,2-7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6.5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69 11400,'87'-9'-495,"-1"-1"0,1 1 1,20-7-1,-23 1 1,-54 6-1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6.9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 7623,'57'0'4137,"-23"0"-9887,50 0 3411,-38 0 2250,-27-7-631,15 5 402,1-5 1,-1 7 0,0 0-1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7.3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11850,'86'10'-553,"1"-1"1,-1 1-1,-6-3 1,-2 0-1,-15-6 1,6-10-1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7.7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8162,'72'-10'4768,"-22"2"-4588,-20 8-1,-10 0-718,-1 0 269,11 8-1619,-11-6-3352,16 14 4881,-16-15 532,57 14 0,-30-5 0,3-2 0,1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8.0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12480,'87'-10'-1799,"-18"3"-3861,-19 7 3681,-1 0 2271,-11 0-1372,58 0 1296,-50 0 0,49-8 1,-42-1-1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8.4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52 9242,'54'-14'1259,"-1"0"0,16-9-2788,7 23-4851,-34 0 4401,42 0 990,-31 7 1341,-3-5 0,-1 13 0,5-6 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9.98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7533,'-38'0'0,"7"0"1079,31 7-449,0-5-270,0 6-91,0-1 361,0-5-90,16 5-1,33-7-1618,-22 0 359,49 0 720,-53 0 0,57-7 0,-38-2 0,23-8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3.82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67 7533,'-11'-14'539,"8"2"-179,-9 6 180,12-2-360,0 1 359,0 1 91,0 6-360,0-6 539,0 4-359,0 9-90,0 13 180,0 20 179,0 25-719,0-13 0,0 6-90,0-26 90,0 1 180,0 18-360,0-12-3212,0-1 3482,0-20-360,0-17-809,0 5 899,0-24 0,0 8-180,0-27 360,0 15-89,0-16 89,0-2-2179,0-8 2089,0 7 270,0-9 2538,0-9-2538,0 25 180,0-14-90,0 47 359,0-5-359,0 23-90,0-6-2358,0 14 2448,12-11 2088,-9-1-1908,8 18-271,-11-8 361,24 34-450,-18-33-270,18 14 180,-24-25 3212,23 0-3302,-17-5 0,30-14-89,-33-9-1,32-23-90,-29 8 90,41-20 180,-41 20 0,18-14-90,-24 22 270,0-10-90,0 24 270,0-10-181,0 16 1081,0-3-1080,0 17 269,0 2-3571,0 13 3392,0-1 90,0 1 359,0 29-359,0-22-90,4 12 0,4 0-540,6-5 45,-6 1 0,-1-2 225,5-9-1259,-12 6 3932,0-30-6002,0-19 1890,0-4 1439,0-16 0,0 5 0,0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0.3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10951,'0'-18'989,"0"3"-6379,15 15 5749,4 0 1230,0 0-1139,-4 0-90,16 7 0,7 2-940,15 1-50,-3 5 450,-16-13 90,16 6-1439,-27-8 1529,38 0 0,-38 8 0,26 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4.9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320 14 7533,'15'7'-360,"-4"5"990,-11-10-181,0 4 271,24-1-540,-18-3 270,18 4-181,-24-6 361,11 0-450,-8 0 180,9 0-90,-12 0 359,0-12-449,0 9 270,-12-15-450,9 17 360,-32-11-450,29 10 270,-41-3-3482,41 10 3391,-30-3 1,22 10 450,-49 31-930,28-15 570,-4 8 0,4 2 90,17-1 89,-7 27 1,3 6-180,16-4 233,-6 0 1,0-2-234,12-11-428,12 3 1,0 1 427,-6 5 50,15-1 1,5-5-321,4-25 180,23 6-180,-23-30 2083,17-13-1993,-29 3 802,20-21-802,-11 21-705,-1-8 525,1 11-540,-12 0 360,-3 6-2788,-1-5 989,-8-1 1350,9-7 809,-12-7 0,0-5 0,0-1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5.5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81 7533,'-12'-15'629,"9"3"-449,-9 6 0,12 4 90,-12-3 180,9-1-90,-9 4-1,12-3-179,0-2 180,0 6 90,0-5 449,0 0-719,0 5 1259,0-5-899,24 12-270,-18 1 0,18 6-90,-13 1-90,4 11-90,0-9 269,9 9-89,-10-11-450,1-1 91,21 18-1,-19-13 0,10 13 90,-15-24 0,0 5 90,-9-11 180,8 5-180,-11-6 180,-11-6-180,8 5-3212,-21-5 3212,9 6 269,-11 12-179,-1 3-90,0 5-180,13-1 270,-10 1-270,21-12 3393,-9 4-3483,12-12 180,0 0 90,0-5-180,0-9 180,0 0 0,0-18-90,0 16 0,-12-9 90,9 5 0,-8 6-3482,11-23 3302,0 19 0,0-19-4047,11 23 2967,-8 0 1260,9 14 0,-12 8 0,0 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6.5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27 413 6723,'0'-21'-809,"0"2"899,0 11-90,0-4 0,0 5 0,0 0 90,0 1 89,0 0-179,0-2 90,0-5-90,0 0 270,0-12-90,0 8-90,0-13 0,0 15 90,0-4 90,0 11-180,0-4 269,0-1 631,0-2-720,0-4 809,0 11-899,0 2 1439,0 0-1439,0 29 0,0-11 0,0 26 180,0-11-91,0 5-3391,0 2 3392,0 6 0,0 36-503,-12-4 143,10 3 270,-10-30-360,12-33 90,0-12-90,0-18-269,0-10-1,0-25 360,0 10-90,12-19 0,-10 13 270,10-18-90,-12 18 90,0-1 413,0 16-233,0-6 359,0 12-539,0 9 90,0 19 90,0 13-180,0 2 180,0 4 3481,0 6-3301,24 39-360,-6-21-45,0-2 0,2-2-45,7-16-180,11 8 270,-20-23-450,17-8 360,-32-8-719,21-29 629,-21 12-180,32-43 180,-29 36 0,18-13 90,-24 14-3482,0 9 3392,0-5 90,0 2 180,0 11 90,0-6-90,0 13 0,0 1 359,0 6 811,0 18-1260,0-8 269,0 21-89,0-4 540,0 43-630,0-22-1,0-3 1,0-3 0,0-5-540,6 12 1,0 0-1,-3-15 3132,9 38-4211,-12-58 360,11-7 719,-8-1-1619,9-12-539,-12-1 1708,0-7 810,0-5 0,-12 4 0,-2-4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7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7713,'0'15'899,"0"-3"-449,0-12-90,0 6-1,0-5 1,0 5 270,0 0-450,0-5 719,0 11-539,0-5 270,-25 13-450,19-6-3393,-20 0 3393,26-3-180,0-4-1998,-12 7 2178,-4-1-360,0 0 180,4 1 0,12-1 450,-25 6-360,19-10-720,-20 9 270,26-11-2428,0 0 3527,0 5-739,0-11 0,0 11 0,0-4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9.1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79 9602,'39'0'1709,"-22"0"-1260,19 0-5569,-10 0 5659,4 0 1241,20 0-1150,3 0-360,4 0-90,8 0-1,0 0-179,-33 0 90,16-6 895,-22-7-895,-8 5-539,29-22-91,-41 26 3372,18-14-3012,-24 18-1196,-24 18 1196,6-8-1169,-20 21 90,11-10 1259,13 5 0,-10-5 0,9-2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9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240 80 7533,'0'-22'1079,"11"-2"-719,-8 23-180,9-11 90,0 11-90,-9-11 449,9 10 91,-12-4-540,0 6 1259,0 0-1169,0 6 359,-12 2-539,-3 11 90,-11 2 90,-1 17-270,0-14 270,1 13-180,-1-10-90,1-5 360,-13 15-360,10-21 90,2 3-360,15-13 180,12-6 180,0 0 90,0 6-180,12-5 0,3 5 0,0 0-2943,8 1 3123,-8 7-90,0-7 990,20 17 269,7 4-989,-10 7-1,15-2 1,-32-14-450,0-5 270,9 5 1593,-21-5-2133,8 0-3777,-11-14 3597,0-7-3778,-11-18 4318,8 2 0,-33-9 0,7 5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50.3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80 107 6903,'-15'-15'630,"3"3"-91,12 6-179,0 5 0,0-5 270,0 6 269,0 0-359,0 6 179,0 13-539,0 3 0,0 17 0,0-11 450,0 4-1,0 19-449,-11-19-3302,-4 36 3302,0-37-224,3 25 224,12-38-449,0 5 179,0-29-450,0-13 360,0-3-270,0-46 450,0 33 45,0-11 0,0 0-135,0 7 450,0-19 3101,0 31-2741,12 8-540,-9 11 694,21 2-695,-21 12 811,32 43-810,-29-13 314,16 13 1,3 1-225,-7-9 90,9 27 0,-4-40-1,-8 16-179,12-20 270,-1-18-360,-11-15-450,-3-53 270,-12 22-225,0-8 1,0-3-1036,0-9 771,0 15 1,0 0-1581,0-16-2227,0 19 3756,0 17 630,0 19 0,0 18 0,0 3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0.0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41 7533,'0'-21'1799,"0"8"-1440,0 7 271,0 6 180,0 0 269,0 6-629,0 7-90,0 2-91,0 10 181,0 1-180,0 3 0,0 9-3482,0-4 3841,0 6-727,0 6 502,0 0 1,0 2-225,0 12 45,-6 11 0,0-2-45,3-23-135,-9 10 0,0-3 135,9-18-305,-9 32 215,12-37-630,0 26-89,0-19 89,0 21 0,0-35-809,0 7 450,0-29 1619,0-24-1170,0 4-180,0-26-179,0 7 809,0-4 0,0 1 0,0 3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24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8072,'38'-9'6657,"-8"1"-6478,-30 8-89,15 0-90,-11 0 0,12 0 90,-1 0 180,4 0-360,15 0 90,0 0 0,1 0 0,-1 0 90,0 0 90,16 0-180,-27 0 180,23 0-180,-27 0 180,0 0-90,11 0 180,5 0-180,-12 0 0,22 0-90,-26 0 90,0 0-90,-3 0 0,14 8 0,8-6 0,0 13 0,-7-13-90,-16 6 180,4-8-90,0 0 0,-3 0 0,-1 0 0,4 8 0,0-6 359,12 5-179,3 0-90,-11-5 0,38 6 0,-54-8-90,39 0 90,-27 0-90,0 7 90,12-5-90,3 6-3302,-11-8 3302,8 0 90,-1 0 90,8 0-180,0 0-90,23 0 90,-53 0 90,68 0-90,-49 0 0,68 0 0,-68 0-2269,49 0 2269,-53 0 2269,42 0-2269,-42 0 90,23 0-180,-12 0 90,4 0 90,42 0-90,-53 0 0,49 0 0,-68 0 180,68 8-180,-49-6 3482,68 5-3482,-68-7 0,49 0 0,-53 0 0,27 0 0,-31 0 0,26-7 0,-22 5 0,12-6 0,-5 8 269,20 0-269,-24 0 90,51 0-90,-70 0 270,70 0-270,-51 0 270,70 0-180,-54 0-180,22 0 180,-29 0-180,30-8 90,-24 6 45,21-2 0,2 1-45,1 3-1651,-7 0 0,-1 0 1651,-4 0 0,27-8-2268,-38 6 2268,23-5 0,30-8 0,-33 9 0,2 0 45,-7-2 0,0-1-103,17-4 0,-6 3 58,-11 6 0,-8-8 0,1 1 0,7 9 90,23-5 1718,-42 7-1718,58-8-90,-35 7 90,11-2 0,1-2-90,-8-3 90,20 4 0,1-1 0,-17-5-90,20 6 0,-3 0 90,-36-3-135,19 6 0,-1 0 45,-22-6 0,9 6 0,4 2 90,14-1-2060,11 0 1970,-31 0 1996,42 0-1996,-34 0 496,23 0-496,-34 0 0,15 0 90,-8 0-90,0 0 0,0 0 90,4 0 3141,35 0-3141,-73 0-3268,68 0 3358,-45 0-186,24 3 1,5 1 5,5-2 0,-21 2 0,-4-1 90,-1-3-90,-5 0 90,-14 0-90,14 0 89,50 0 1,-19 0-295,-6 0 0,-3 0 205,-10 0 1602,3 0 0,-2 0-1602,-16 0 409,34 0-679,-15 0 0,-8 0 270,12 8 45,-8-8 0,4 2-1559,-15 5 1,-1 1 1513,4-6 0,1-2 0,37 8 498,-68-8-498,11 0 328,58 0-328,-58 0 45,30 4 0,-2 0-2314,-35-3 2359,49 7-90,-68-8 2359,68 7-2359,-49-5 179,68 6-2447,-68-8 2358,49 0 90,-38 0-180,0 0 270,54 0 2088,-46 0-2268,37 0-90,-48 0 0,-20 0 3482,-15 0-3482,15 0 90,4 0-90,0 0 180,-3 0 0,-16 0-1529,0 0 1079,0 8-2968,0-6 1618,-16 6 721,13-8 899,-28 7 0,27 2 0,-11 8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1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9332,'80'-5'-210,"0"0"0,-10-1 0,-7 4 0,6 10 0,-19 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5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11760,'88'0'-709,"-1"0"1,1 0 0,-7 1 0,-2 0-1,-22-3 1,-22-6 0,-1-2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8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11041,'19'-10'809,"11"2"-1517,37 10 1,23 5-1,-14 0 1,-4-3-1,5 1 1,-1 0-1,0 0 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2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43 7533,'20'-19'0,"-5"4"0,-15 15 0,0-8 0,59 7 0,19 8 0,-28-5 0,28 6 0,0 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4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10141,'19'-10'0,"42"3"0,-34 7-719,53 7-5391,-27-5 5930,1 6-121,10-1 301,-10-5 0,-1 13 0,-3-5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7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12480,'19'0'-90,"-4"0"-810,1 0 451,3 0 359,0 0-1799,27 0 0,-24 0 1439,28 0 450,-31 0 0,12 0 0,-12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9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 10231,'76'-2'-2608,"0"-3"-3323,-72 12 5931,11-7 0,0 8 0,5 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5.0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 8162,'0'-20'1170,"0"5"-631,0 15-2248,0 0 1709,15 0 0,-11 0 0,11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3.1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1 420,'0'17'0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0.7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240 94 8342,'0'-22'630,"0"-2"-450,0 22 0,0-3 90,0-1 269,0 4-89,0-3-90,0 5 359,0 0-359,0 5 180,12 3-90,3 5-91,-1 6-179,-2-4 360,0 10-180,3-4 89,12 17 91,11-8 179,-17 6 1,-1 2-90,22 3-630,-4 17 0,-23-33-90,-3-17 0,-12-3-270,-12-17 270,-3 4-449,0-12 179,4 7-720,-13-30 901,18 22-361,-18-28 270,1 23 0,5-20 270,-20 15 0,23-6-90,3 24 270,0-18 0,9 19-90,-21-17 90,21 21-90,-8 1 180,11 1-90,0 6 449,0 0-539,0 6 180,0-5-180,0 11 360,0-10 89,-12 15-359,9-8 0,-21 28 90,9-19 0,1 13 0,-22-6 269,18 3-269,-20 6-90,11-8-3392,13 0 3302,-10-12-720,9 6-1978,0-7 1349,4-5-2339,22-20 2248,4 1 1350,24-26 0,-10 21 0,10-9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5.8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10951,'0'19'1169,"0"19"-989,0-24 90,0 79-270,-15-38 90,11 44-90,-11-47-540,0 5 360,11-34-809,-12 23 629,16-42-1349,0 11 1079,0-15-218,16-8 0,3-1 0,15-9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7.7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1065 7713,'-19'-10'719,"3"3"-719,16-1 180,0 6 0,0-6-90,0 8 1169,0 0-1169,16 0 90,-13 0-90,43-7-3302,-38 5 3212,22-6 180,1 8-90,-24-7 0,39 5 0,-11-21-2179,18 19 1999,16-19 2449,-31 14-2270,53-8 1,-75 0-90,34 7 0,6 2 0,-14-9 45,7 5 0,1 0 45,8-8-90,6 3 90,-29 2 180,45-10 0,-34 12-1270,11-11 1,-4 2 999,-26 16 45,28-12 0,-3-2 45,-37 9 0,77-14-270,-54 8 180,15 7 2269,-19-5-2359,12 13 3572,-38-13-3482,53 5 0,-54 1 270,54-6-270,-53 5 180,68 0-1,-64 3-89,79-1 0,-64 7-90,23-7 90,-5 8 0,-22-8-90,12 6 360,41-13-270,-61 5 45,44-1 0,4-2-45,-32-6-90,23-2 0,2 1 90,-14 7-90,38-25 0,-42 27-270,43-15 270,-40 17-90,40-6 90,-43 13 0,27-13-90,-43 13 90,39-14 180,-38 7-90,27-8-90,-31 7-90,11 3 90,-26 7-180,12 0 180,-1 0-90,-11 0 90,11 0 0,-15 0 180,0 0-180,15 0 180,-11-8-90,26 6 359,-26-6-449,12 8 90,-16 0 0,15-8-180,-11 7 180,11-7 90,-15 8-180,0 0 90,30 0-180,-22-7 0,53 5 90,-53-13 0,22 13 0,-15-6-90,4 8 90,1 0-180,10 0 180,-26 0 0,11-7 180,-15 5-180,0-6 90,15 8 90,-11-8-3572,27 6 3392,-27-5 180,11-1-90,-15 6-90,0-5 180,0 7-180,0 0 0,0-8 3392,0 6-3302,0-6-90,0 8 90,15 0 90,-11 0-90,11-7-90,0 5 180,-11-6-180,11 8 180,-15 0 89,0 0-179,16 0-90,-12 0 90,11 0 0,-15 0-90,0 0 270,0-7-180,0 5 90,15-6-180,-11 8-180,11 0 180,-15 0-989,0 0 719,0-8 180,0 6 90,0-5-90,0 7-765,0 0 1,-15 7-1,-4 3 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0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1305 9242,'-38'10'899,"7"-3"-629,31-7 1799,0 0-1979,16 0 0,-12 0 90,26 0-3482,-26 0 3212,11 0 0,-15 0 90,0-7 90,0 5 90,31-6-180,-24 8 269,39-8-179,-42-1 3302,11-1-3302,0 3-90,-11 7 270,27-8-360,-12 6 90,15-13-90,-15 13 180,12-6 0,-12 8-90,15 0-90,0-8 90,-15 7 90,12-7-90,-27 8 180,41 0-3482,-37 0 3302,53 0 0,-53 0 180,68 0-180,-65 0 90,56-5 0,4-5-2359,-48-2 2314,38 4 0,0-1 45,-38-6 2269,41-2-2269,-10-10 0,14 0-1,16 10 1,-11 2-90,-20 13 90,39-13-90,-62 13 0,25-9 0,1-1 0,-14 9 0,38-28 0,-27 19 90,16-20 0,-16 20-90,27-11 90,-38 14 3302,23 0-3032,15 1-360,-49 8 0,19 1 0,7-2 90,30-14 0,-7 11 0,-7-14 0,-4-2-3482,-24 6 3392,3-1 0,0-2-2179,5-8 2179,16 6-90,-16-6 180,42 15-90,-64 3 0,32 2 0,-4 2 0,-44 2-45,44-6 0,4-2 45,-32 0 180,30-4 0,4 1 0,-20 1-90,4-4 0,-2-1-90,-9 5 2358,11-6-2448,-29 1 3572,25 7-3482,-22-1 180,42-5-180,-42 5 0,38-7 0,-53 7 0,53 3 90,-39 7-90,28-7-3392,-31 5 3482,12-6-90,-28 8 0,43 0 0,-38 0 180,53-8-2448,-54-1 2358,54-1 2358,-53-5-2268,68-2-180,-34-2 90,42-14-90,-46 22 270,23-20-270,-22 27 90,14-19-90,-19 14-90,-3-1 3482,-12 3-3392,30-1 0,5-1-180,-16-1 180,8-5 0,3 6 180,-7-1-90,23-5-1,-31 13 1,-15-6-90,-3 8 0,-16 0 0,15 0 90,4 0 0,15 0-90,-15 0 0,12 0 90,-12-8 0,0 6 90,-4-5-180,-15 7 0,0 0 90,16 0-90,-13 0 90,28 0 180,-27-7 0,26 5-360,-11-14 180,16 14 0,14-13 0,-26 5 90,38-7-180,-53 8 89,38-7-89,-43 14 0,28-13 0,-27 14 180,11-7-90,-15 8 0,0-8-90,0 6 90,15-6 0,4 8 180,0 0-3482,-3 0 3212,-16 0-1729,0 0 1909,15 0-270,-11 0 180,11 0 0,-15 0-180,15 0 2269,-11 0-3079,11 0 450,-15 0-9174,0 0 9624,-15 0 0,-4 8 0,-15 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1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8702,'-19'19'-540,"3"-4"-449,16-15 449,0 0 270,0 8 270,0-6 0,0 13 0,0-6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2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6993,'-15'26'720,"11"-8"-451,-11-3-179,15-6-180,0 9 90,0-9 90,0 6-719,0-5 269,0 7 360,15 8 0,-11-6 0,11 6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4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6993,'0'19'-450,"0"4"450,0-21-270,0 13 270,0-13 0,0 13 0,0-13-269,0 21 269,0-12 0,0 14 0,0-8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5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7533,'-19'84'0,"4"-14"0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6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5824,'0'19'90,"0"4"-180,0-21 90,0 13 0,0-5 0,0 7 0,0 8 0,-15-6 0,-4 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8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7533,'-38'44'-180,"7"-9"360,31-10-630,0-1-5480,0 3 5930,0 0 959,0 13-959,0 26 0,0-29 0,0 16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9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6993,'0'34'-540,"0"-7"540,0-2 270,-15 7 0,11-3-270,-11 5 90,15-9 180,0 0-3392,0-6 3212,0 6-626,0-8 266,0 0 180,0 0 90,15 0 0,-11-7 0,11-2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1.3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53 112 7533,'0'-20'359,"0"6"181,0-4 270,0 10-450,0-12 89,0 13-269,12-4 540,-9 9-271,9-4 1171,-12 0-811,0 11-269,0 2-3752,0 14 3841,0 5-2447,0 7 2357,0 0-313,-1 13 1,2 2-47,11 5-45,-10 9 0,-1 5-45,5-21 0,0-2-90,-6 24 1913,0-3-3262,0-63 703,12-44-344,-9 13-629,3-23 0,-1-2 2771,-5 11-2142,-4-4 1,-3 3 630,-8 17 89,0-21 270,3 27 0,-12 0 0,7 2 0,-10 11 0,15 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2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7533,'-38'27'-720,"8"5"360,30-5 180,0-8 1,0 4-91,0-5 270,0 0 0,0 7 0,0-8 0,0 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86 7533,'0'-29'449,"0"-1"-269,0 28 630,0-6-360,0 8 1349,0-7-1350,0 5-89,0-6 360,0 8 359,0 0-359,0 8-1,0-6-539,0 5 180,0-7-180,16 0 450,3 0-271,30 0-179,-26 0-360,8 0-1349,-1 8 810,-22-6-1710,53 5 1260,-38-7-1530,11 0 1890,-3 0 809,-12 0 0,0 8 0,-4 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87 7533,'0'-19'-90,"0"-4"180,0 21 0,0-14-90,0 14 90,0-6 0,0 1 989,0 5-449,0-5 809,0 7-1079,0 7 899,0 18-4201,0 4 3391,0 5-179,0 14-90,0 12 0,0-9-1439,0 11-1459,0-43 2448,0 6-2429,0 8 2699,0-20 0,0 25 0,0-19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34 7443,'-38'0'3598,"7"0"-3239,31 0 1,0 0 270,0-7-180,0 5-1,0-6 91,16 1-180,3 5 449,0-6-449,11 8-90,-11 0 0,0 0-270,27 0 0,-38 0-1349,53 0 1259,-38 0-2429,11 0 2159,-19 0-1618,1 0 1618,-13 8-488,28-6 0,-27 13 0,11-6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9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35 7533,'0'-19'1349,"0"3"-450,0 16 91,0 0-4882,0 8 4612,0 2-1589,0 14 1138,0-4 631,0 27-540,0-16-90,0 18 449,0 16-179,-16 23-270,13-4 2358,-13-2-2448,32-56 668,-13-11 0,13-22 0,-16-2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5.3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138 275 7533,'-38'0'989,"7"0"-629,31 0-180,-15 0 180,11-8-1,-11 6-89,0-13-90,11 13 270,-11-28 0,15 9-270,0-29-180,15 22 179,4-5 1,0 9 270,12-3-450,-12 8 180,0 3-3482,-4 16 3482,0 8 0,-11 9-180,11 10-1999,1 30 1999,-12-17 90,26 25-360,-26-14 2449,11-20-2269,-15-1 180,0-30-90,0-23 3122,0 10-3212,0-19-90,0 15 180,0-1-180,0 1 180,0 0 0,0 0 0,0-8 180,31-9-180,-24 12 90,24-8 90,-31 28 0,0 2-180,0 10 180,0 7 90,15 16-1,-11-5-269,11 7 360,-15 5 0,0-4-360,15 0-180,-11-4 270,11-22 90,-15-3-360,0-7-3302,0-7 3122,0-3 90,0-14-359,31-41-1730,-23 29 2270,37-27 89,-41 38-90,11 5 0,-15-4 270,0 14-91,0 3 1,0-1 2988,0 14-2178,16 11-2989,-13 12 2359,13 5 2088,-16 6-1818,15 19-360,-11-9-90,11 7-1169,-15-25 1079,0-5 0,15-1 0,4-1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8.4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34 11131,'0'-19'539,"0"4"-629,0 15 90,0 0 0,-15 0 90,-4 8-90,0 1 0,3 1 90,1 5 90,-4 2 90,-15 25-3572,15-11 3392,3 8 0,16-13 180,0 0-2539,0 1 2359,0-10 0,0-9-90,31-8 2269,-8 0-2539,11-8 270,-19-1-90,16-24 90,-24 20 2762,24-33-2852,-31 40 90,0-24 0,0 20-90,0-15 90,0 6 180,0-13 0,0 20 90,0-3-180,0 15 540,0 0-361,0 8-3301,0 9 3212,0 2 0,0 6 180,0 7-2449,0-11 1909,0 11 450,0-6-90,0-7 649,0 13-1368,0-20-1710,30 3 720,-22-15 2852,38 0-1323,-27-8 0,0-9 0,-4-10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8.8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482 27 11041,'-20'-19'899,"-10"11"-719,26 18 360,-11 7-270,0 0 89,-4 8 271,-16 24 0,-14 22-495,22-24 0,0 1-602,-6 4 1,-2-1 510,0-2 1,1-2-584,-19 31 89,18-19-180,20-32 91,15-12-2694,0-23 1524,15 6 7,-11-28 1253,42 17 571,-39-20 1,39 9-1,-27-3 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0.7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35 481 7533,'-19'0'1799,"4"0"-1440,15 0 181,0 0-630,0-8 270,0-1 90,0-8-90,15-8-90,4 6 90,0-13-90,11-3-90,-26-9 180,42-7-270,-38 15-540,22-20 540,-30 34-180,0-34 180,0 43 270,0-26-180,-15 36 450,-4-13-450,0 16 270,-12 8-3482,27-6 3302,-11 13 269,15-5 541,-15 22-2809,11-11 2179,-26 19 360,26-5 449,4 47-809,19-21 0,-2-1 0,0 0-90,2-8-1,27 20 1,-23-38-4137,72-45 1798,-34-20 2159,8-32 0,-8-11 0,-23 13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16438,'39'0'449,"-9"0"-629,-15 0-269,4 0 179,0 0 270,12 0-900,-12 0 361,0 0-1980,12 0 1350,-12 0-1170,15 0 1620,-15 0 719,-4 0 0,-15 0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1.6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67 7533,'-29'0'1079,"5"0"-629,24 0-90,-12 0 809,9 0-629,-9 0-181,12 0 1,0 0 1169,12 0-1169,-9 0 1439,44-5-1169,-26 3 269,24-6 1,8-2 89,21 7-598,-21-6 1,0 1-212,-13 6 0,0 2 359,12-3 1,-4 0-270,3 3-225,-1 0 0,-3 0 135,-14 0-450,17 0 270,-35-6 0,-3 5 90,-12-6-1799,0 7-783,-24 7 333,6 12 1620,-20-3-2430,23 9 2969,-20-12 0,29 1 0,-18-1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4.5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 10771,'-19'0'1529,"3"8"-6830,16 9 5661,0 2 784,0 13-874,0-5-1238,0 7 1148,0 8-180,0 17-1079,0 35 449,0-33 360,0 10-1975,0-62 2245,0-9 0,0-17 0,0-10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5.2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9691,'0'-10'900,"0"3"-450,0 7-91,0-8-179,0 6 900,0-6-1080,16 8 90,3 0 0,0 0 90,-4 0-900,0 8-2942,4-6 3572,0 6 90,-3-1-4137,29 3 969,-33-1 3168,49-1 0,-42-8 0,15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5.5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36 9332,'0'-20'719,"0"5"-359,0 15-180,0 0 0,0 7 180,0 3-1,0 7-179,0 8 0,0 2 360,0 15-990,0-6-449,0 51 629,0-48-578,0 39 0,0-59 0,0 6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7.5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1356 12570,'0'-9'270,"15"1"-270,-11 8 90,11 0 90,0 0-1,-11 0 1,42 0-180,-38-8 0,53 6 90,-54-13-90,54 13 360,-38-13 0,57 5-270,-38 1 0,8 1-90,-5 0-90,-22 7 180,27-7 0,-16 1 0,16-11-3392,3-8 3212,1-1-180,-5-6 270,-14 22 90,29-20-90,-37 28 180,34-12-2359,-42 15 2179,15 0 2359,1 0-2359,30-8 0,-39 6 449,66-21-449,-65 12 0,68-14 0,-53 8 90,53 7 3392,-53 3-3347,14 7 0,-1 0-45,-25-8-45,23 4 0,1-2-45,-12-11 0,42-8 0,-15 6 0,14-21 0,-25 19 0,-8 4 0,-5 2 0,-18 5-90,64 2 90,-49 8 0,27 0 0,-20 0 0,-14 0 180,-1 0-3572,-15-7 3392,12 5 0,-12-13 90,0 13-90,11-5 0,5-1 0,-12 6 0,38-6 90,-39 8 3122,28 0-3212,-31 0 0,27 0-90,-23 0 90,11 0 90,12-8 180,7-9-180,4-2 0,39-6-90,-70 16 45,29 0 0,-3 3-225,-37 4 270,77-5-270,-84-1 180,68-2-90,-34 1 90,27-6 0,-20 5 0,1-7 0,-12 7 90,-4 3-90,-3 7 0,-12-8 360,30 6-360,5-13 89,-1 13-3660,42-21 3481,-49 11-1000,10-7 1,-1-2 999,-13 0-497,5 1 0,1 0 587,-6 1 0,38-14 0,-26 22 180,-1-12-180,-3 21 0,14-13 1777,-6 6-1777,10-16 0,-3 14 269,4-27 2254,-12 32-2343,23-32-90,-42 26 2805,27-13-2895,-42 16 270,23 2-360,-27 7 180,0 0-180,-4 0 180,0 0-90,4 0 270,0-8-90,12 6-90,-12-14-1,15 14-89,-15-5 90,-3 7-90,-16-8 90,30 7 180,-22-7-180,22 8 90,-14 0-90,3-8-180,0 6 270,-4-13-720,0 13-3481,-11-13 3571,11 13-2698,-15-6-2249,-30 16 5397,7 1 0,-27 9 0,16-1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9.2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103 258 7982,'-38'0'900,"8"0"-630,14 0-90,12 0 179,-11 0 1,15 0-360,0 0 0,0-8 90,0 6 90,0-13 90,0-10 0,0 4-180,31-34 90,-24 25-90,39-12-180,-42 25-90,11 1 270,-15 14-180,0-6 90,0 1-90,15 5-180,5-6 90,-1 8 0,-4 0 90,-15 8 0,0 2 0,0 14 90,15 11-90,-11 1 450,11-2-180,0-1 0,-11-14-3572,11 13 3572,-15-13 0,0 6-90,0 0 0,0-6 0,0-2-180,0-10-630,0-7 450,0-15 3212,0-4-3031,0-15 89,0 7-3482,0 2 3392,0 9-1100,0-2 1280,16 1-90,3-15 360,0 3-270,-4 2 270,0 12 2532,-11 15-2892,11 0 1509,-15 8-1419,0 17-90,0-4 180,0 34 450,0-32-271,0 17-179,0-23-180,16 0-180,-12-8 1,26-1-1,-26-8-270,11-23 180,-15 17-270,15-39 450,4 31 1,1-33-1,-5 26 359,0-11-359,-11 22 270,26-5-90,-26 5 270,11 0 0,-15 3 449,0 7-719,0 15 810,0 12-450,0 2-181,0 3 91,0-7-540,0-6 90,16 21 270,-13-19-2968,13 26 629,-1-26 2159,-11 4 0,26-9 0,-11-7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9.7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8612,'-19'27'810,"3"-3"-630,16 1-5661,0 2 5841,0 7 1408,0 8-1138,0 40-1859,0-29 1409,0 28-1517,0-55 1697,0 7 1066,0-7-1875,0-6-181,0-5 91,0-23 2627,0-1-2178,0-1 0,0-5-90,16 13 360,-13-14 3122,28 15-3212,-27-22-180,26 19 360,-26-27-270,11 28 450,1-20-450,-13 13 180,28 0-3572,-27 3 3482,11 7-301,-15 0 211,0 0 180,0 15 90,0-3 269,0 21 1,0 8-2529,0-3 2169,0-4 2079,-15-3-2079,-4-12 121,-16 0-1561,16-3 1080,-11-16 180,11 0 0,0-8 0,3-2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0.3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87 7623,'-19'-20'809,"4"-3"-269,15 22-90,0-14-91,0 13-179,0-14 270,15 14 270,-11-6-271,26 8-89,-11 0 0,31 0-360,-27 0 0,29 4 0,2 0 0,-19-2 90,41 6 0,4 0-90,-30-6-135,21 2 0,-1-1-45,-24-3-450,49 8 451,-72-7-1440,23 15 1349,-43-7-1080,13 1 91,-16-2 1259,0-8 0,0 7 0,0 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0.9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0 464 10231,'38'-9'540,"-7"-7"0,-16 7-5841,4-8 5661,0-1-1258,12 1 1168,-12-8 1167,15-9-1077,0-25-630,1 12 450,-16-26-720,-4 43 181,-15-18 269,0 29 1638,-30-6-1817,22 15 89,-23 2-90,16 8 180,-4 0 180,-15 8-180,-16 17 270,27 12 270,-7 14-1,30 1 901,0 22-541,0-24 1,0 37 3211,30-24-3301,24 16-270,3-26-181,-10-33 1,1-8-629,9-12-1485,9-20 0,-2-7 1304,-14 0 540,6-8 0,-6-1 0,-27 7 0,27-12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2.1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8882,'0'-9'1439,"0"2"-270,0 7-719,0-8-90,0 6 0,0-5-3662,15 7 3482,4 0-90,0 0-90,27 0 449,-8 0-269,0 0-2698,23 0 1708,-38 0 964,27 7-694,-31-5-308,11 6 0,-26-8 0,11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2.3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10051,'0'43'90,"0"-9"-90,0-1-90,0-6-5570,0 7 5660,0 1 419,0 22-778,0-9 359,0 26 0,0-21 0,0 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1.1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68 40 7231,'-44'-15'5847,"20"3"-4888,39 12-509,12 0-130,-1 0 40,1 0 1014,35 7-1284,-26-6-629,38 5 345,-57-6-436,31 0 181,-42 0-1980,17-6 1080,-23 5-1530,0-6 1890,0 2 179,0 3 810,-12-4 0,-2 6 0,-13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3.1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12300,'34'0'450,"-15"0"-270,12 0 0,-28 0-810,43 0-5300,-38 8 5930,38-6 1226,-27 5-2665,0-7-464,26 0-166,-6 0 1514,-1 0 1,7 0 0,-25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3.3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7263,'-19'10'90,"4"6"899,15-7-449,0 16 0,0 1-91,0 9-89,0-1-180,0 0-90,0 8 0,15 2-270,-11 38 0,11-30 180,-15 13-1439,0-33 1439,0-20 0,-15-5 0,-4-16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103 326 7623,'-38'10'-270,"8"-2"180,30-8 90,0 0-90,0-8 0,0 6 90,0-13-90,-16 5 810,13-30-720,-13 18 359,16-42-89,0 41-90,16-39-90,-13 39 0,43-25-180,-38 37 360,38-5-180,-43 16 180,43 16-3482,-38-5 3302,22 14 179,-30 7 91,0 35-270,0-16 90,0 38-90,0-59-270,0 10 360,0-23-360,0-7 90,0-2 3392,0-39-3302,0 16-90,31-56 90,-24 46-360,24-46 360,-16 48-179,4-16-1,0 21 180,12-6 270,-27 12-630,11-3 180,-15 15 0,15 0 540,-11 7 539,26 41-809,-26-14 450,12 46-3662,-16-49 3302,0 9-2449,0-23 2449,0 1-90,0-1-180,15-15-1607,4-4 1787,0-15 1337,-4-9-1697,16-23 2629,-24 16-2359,54-29 0,-53 41 270,38-12-270,-42 16 3661,11 8-3661,-15 1 180,15 8 0,-11 0-90,11 0 90,-15 8 360,0 9-270,0 2 179,0 21-359,0-19 540,0 27-360,0-28-90,0 13 359,0-8 1,15 17-360,-11-19-450,42 8 360,-8-31-2249,46-23 1979,-27 9 180,-8-12 0,-2-3 0,-5-2 0,22-19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1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 35 11940,'-38'-10'1529,"8"10"-1169,30 9 450,-16 9-451,13-1-89,-13 0 90,1 16-180,11-13-90,-11 13 90,15-8 270,31 2-271,-24-1 91,54-1-90,-53-16-90,53-1 0,-38-8-360,11 0 90,-19-8 0,1-9-89,-13 5-451,28-48 630,-43 40 0,9-50 270,-16 49 0,3-4-90,1 10-180,-19-2 90,11 6-1349,-38-5 539,53 24-3867,-53 9 4137,54 2 540,-24 6 0,46 7 0,4 5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8252,'0'-19'990,"0"4"-541,0 15 91,0 0 0,0-8-270,0 6 449,0-5-359,0 7 0,15 0-90,4-8 719,30 6-539,-10-5 539,56 7-4201,-34 0 3572,23 0 150,11 0 299,-3 0-674,-40 0 0,2 0 135,5 0 0,-3 0-90,16 0 0,-18 0-270,7 0-540,-23 15 180,0-11 2298,-7 19-2477,-31-21-2924,0 6 3193,0-8-1799,-31 0 1799,23 0 360,-53 0 0,54 0 0,-24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70 8432,'0'-27'2249,"0"10"-1709,0 10-181,0-1 1,0 6 270,0-6 809,0 8-629,0 15-451,0-4 91,-15 15 270,-4 14-361,-30 13-448,26 2-1890,-38 17 1979,53-49-4048,-22 16 2249,60-37-450,8-25 2249,16 0 0,-5-27 0,-15 16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0 9332,'-19'46'4677,"-12"2"-9888,12-29 5031,0 6-304,4-1 484,15-4-439,0 4-1090,0-7-719,0 8 1708,0-14 1768,0 5-3387,15-24 2863,4-1-1243,0-8 539,-3-1 0,14-6 0,8-3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3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62 7533,'16'-17'-450,"-13"7"540,28 2 90,-27 1 180,11 5 89,-15-5-269,0-1 2878,0 6-1888,0 17-5152,0 6 4702,-15 13 204,-4 6-1103,0-11 89,3 13 269,16 0-718,-15-14 359,11 12-1799,-11-20 270,15-3 989,15-10 550,20-29 170,-13 1 979,40-37-979,-40 20 0,28-4 629,-16 2 990,16-4-1619,-58 121 0,31-74 0,-38 55 0,0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5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35 172 10681,'-19'-9'1079,"3"1"-809,16 8 90,16 0-90,-13 0-90,13 0 0,-16 0-1,0 0 181,30 0-180,-22 0-90,38 0 270,-27 0-180,15 0-180,-15 0 0,12 0 180,33-8-270,-33 6 180,37-9 0,1-1 0,-35 9-180,23-9 0,-3 1 180,-31 9-3572,23-6 3482,-27 1 90,30 5-90,-10-6 0,25 8 0,-10 0 90,2 0 0,2 0-1,7 0-2267,30 0 2178,-76 0 0,12 0 1654,3 0-1654,-11 0 90,38 0-90,-53 0 180,38 0-180,-27 0 3313,15 0-3043,0 0 693,1 0-963,14 0 90,5 0-90,-16 0-90,38 0 180,-49 0-90,68-7 0,-68 5 0,49-6 0,-38 8 90,0 0-90,8 0 180,19 8-180,-19-6 90,34 5 0,-31-7 0,20 0-90,-12 0 90,39 0 0,-70 0-90,66-7-3392,-66 5 3481,39-6-89,-15 16 90,3 1 0,31 1-90,-25-6 0,0-1 0,21-3-30,0 0 1,-3 0-61,-12 0 65,15 0 1,0 0 24,-15 0 135,-2 0 0,0 0-135,-6 0 270,42 0-270,-42 0 90,-2 0 0,1 0-90,5 0 45,4 0 0,-1 0 45,-3 0 0,20 0-90,-17 0 2979,-6 0-2934,-4 1 0,6-2 45,1-2 0,0-1-90,-6-1 0,1 0-247,19-2 1,-5-3 336,-9-7-45,3 12 0,-3 0 45,-15-10-135,24 13 0,1 2 135,-21-8-90,27 10 0,2 4-2985,-14 3 2940,-7-4 0,-2 0-2021,-2 3 2066,-5-8 0,1 0 0,49 0-90,-19 0 90,-21 0 0,-3 0 314,-3 0-134,12 7-180,-42 3 2269,68 7-2269,1 0 0,-12-7 0,11-3 0,-71-7 3482,14 0-3123,15-7-359,-26 5 90,54-6-90,-51 8 0,54 0 0,-41 0 0,25 8 0,-41-6 90,38 5-3482,-53-7 3482,22 0-90,1 0 0,-23 0-2268,22 0 2448,-30 0 1439,0 0-1709,-15 0 2448,11 0-2178,-11 0-540,0 0 270,11 0 3392,-12 0-3841,16 0-3419,0 0 4138,-15 0 270,11 0-271,-11 0-89,15 0-1889,0 0 0,-15 0 0,-4 0 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8.8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12660,'0'36'809,"0"5"-449,0-15-180,0 16 0,0-6 0,0 14-90,0 24-900,0-22-1169,0 35 1080,0-64 359,0 8-3212,0-31 1773,0 0 1979,0-8 0,0-1 0,0-9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1.5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28 9332,'-15'-15'629,"4"3"-449,11 12 1079,0 0-5150,0 6 4161,0 1 1399,0 12-1220,0 2 451,0 6-1224,1 21 0,3 15 0,2-12 0,9-8 0,-2 27 0,1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9.1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207 1 6948,'19'7'989,"11"3"-629,-11 7-90,16 7 2299,-1 4-1759,31 29-3355,-23-2 3084,22 14-134,-36-18 0,-6 3-1226,1 24 1001,-6-21 0,-4 2 254,-13 26-120,-14-8 1,-2 1-150,8 17-345,-33-18 0,-20 10 0,11-14-179,4 3 759,-2-27 0,-12 2 0,12-9-490,9-8 2784,-10-15-7551,-1-4 5108,12-53 1,4 21 0,19-31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9.78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207 70 7533,'0'-19'359,"0"-4"-179,0 21 0,0-6 270,0 1-90,0 5 2698,0-6-6270,-16 23 3482,12-3 270,-11 20-361,0-5 1,11 0 0,-26-3 0,26 1 270,-27 1 3302,12 9-3572,0-1 89,-11 1 271,26-1-360,-11-7 360,30-2-360,4-8 89,15-8-3571,16 7 3572,-27-15-432,22 15 162,-25-14 90,-1 6-900,42-1 361,-50-5-1081,50 13 4168,-42-13-2638,0 13 0,-3-13 0,-16 6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0.67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70 284 7173,'-16'17'719,"13"-7"1,-28 5-360,27-5 180,-11-1-271,15-1 451,0-8-540,0-15-180,0-4 180,15-24 0,4 15-180,0-12 90,-3 5 90,-1 7 89,19-27-179,-11 32 270,23-17-270,-27 30 90,0-5-90,-4 13 180,-15 25-180,0 0 90,0 64-90,0-27 89,0 16-268,0-26-181,0-24 180,0-8 90,0-11 90,15-7-270,5-30 180,-1 7-901,11-19 811,-11 17 90,0 0 90,12-2-90,-27 8 0,26-11 269,-11 26-89,0-12 722,-4 16-633,-15 16 91,0 10-180,0 3-90,0 11 0,0-13 90,0 7-90,0-15-360,0 12 180,0-27-180,16 11 90,-12-15 180,26 0 0,-26-7 0,26-26 0,-11 10 90,1-32-90,10 26 360,-11-5-360,0 17 540,12 1-3842,-27 15 3571,11-7 1,-15 8 180,0 8-180,0 1 0,0 8 269,0 23 1,0-17 270,0 32-810,0-34 359,0 19-1708,0-28-2339,15 11-1888,35-37 5008,7 3 1,11-23 0,-18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3.41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10681,'0'36'360,"0"12"-270,0-20 90,0 14-1,0-1-2468,0 11 2559,0 8-45,7 19 0,1 10-382,-6-9 0,0 2 277,3-3 0,1 4 0,-2-6-231,-3 0 1,-2-3 110,1 7 0,0-10-180,0-17-1529,0 9 1620,0-63-780,0-48 509,0 13 360,0-52 0,0 47 0,0-18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4.0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344 52 9691,'-19'27'1170,"19"13"-900,19-11 269,0 12-179,12-6 0,-12-2-180,0 2 0,42 36-90,-34-34-1080,22 26 990,-34-53-1169,-15-3 179,0-7 811,-15-7-541,11-3-3032,-26-7 3302,26 0-2088,-11-1 1909,-1 1-271,-3-15 540,-30-11 360,26 5 0,-8-2 0,16 8 0,-19-5 0,11 1 2359,-8-19-2269,31 32 4201,0-17-3841,0 30 809,0 3-719,0 22 809,0 4-989,0 8 449,0-3-359,0-6 270,0 14-540,-15-11 359,-19 41-359,-4-29 360,-27 39-360,27-34 449,-12 11-449,31-29 0,4-5 0,15-15-1912,0 0 1,15-8-1,4-2 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0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69 378 6993,'-38'19'899,"8"4"-629,30-21 180,0 6-270,0-1 0,0-5 90,0 6-360,0-23-3392,0 11 3662,0-19-2359,0 13 1999,0-7-513,0-8 513,0 7-89,0-46 89,0 38 2059,15-60-2059,4 61 3126,0-38-3036,-4 50 1888,16-25-1798,-24 34 360,24-11-90,-31 15 539,15 45-719,4-18 270,0 45 0,-3-35-180,-16 27-3392,0-31 3032,0 15 90,0-24 270,0 3-90,0-8-180,0-11-90,0-25 180,15-3-90,-11-12-2268,26 5 2178,-26 1 367,11-7-366,0 7 179,-11-1-810,12-21 1,-1 26 539,-11-19 540,11 32 179,0 1 2272,-11 8-2091,11 31 2661,-15-16-2841,0 48-90,0-25-270,0 14 89,0-18-89,0-1-180,0-22 1,15 4-361,4-15 270,1-8 0,-5-1-360,0-31 360,4 17-179,0-40 269,-4 40 90,1-25 90,-12 29-180,11-5 270,0-1-1,-11 13 451,26-10 180,-26 20-541,11 2 451,-15 40-180,0-1 89,0 21-179,0-18 0,0 15-450,16-25-1079,3 31 539,0-42-2159,27 4-2042,-39-17 4741,24-16 0,-31-2 0,0-7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5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68 9961,'0'-9'990,"0"2"-451,16 7-179,3 0 0,15 0-5840,-15 0 5749,27-8 1500,-8 6-1230,31-5 1,7-1-360,12 6-315,-7-6 1,-2 0 993,-7 7-769,-3-7-900,-20 8-1079,-30 0 1260,-3 0 2492,-16 0-1863,-46 23 0,19-10 0,-38 19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9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69 277 7443,'-19'18'629,"4"-3"-179,15-7-90,0-6 0,0 13-180,0-13 359,0 13-179,0-13 270,0 13-360,0-13 359,15-2-359,4-9 90,15-16-540,-15-9 90,12-2 90,-12 1-450,0 10 180,-4 0-3212,-15 6 3033,0-5-1,0-1 90,0-17 270,-15 19 90,-4-15 90,0 36 0,-12-6-180,27 8 450,-26 8 3302,11-6-2853,0 36-4021,4-23 3482,-1 33 270,12-14-1000,-4 17 1,1 3 729,7 5-115,6 5 1,3-2 384,11-7-360,14 7 180,0-13-270,1-22-270,14-10 1121,35-55-1661,-23 19-180,-10-22 1,-7-4 90,-21 12 1631,23-16 0,-42 16 1,11 7-1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2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9422,'-19'0'1079,"3"0"-899,16 0 1529,0 0-1529,16 0 0,-13 0 90,13 0-3483,-1 0 3393,4 0-180,15 0 360,31 0-360,-23 0 180,19 0 0,4 0 0,0 0-90,14 0 0,2 0 0,-1 0 45,15 0 0,1 0-380,-8 0 245,-18-2 0,11-1 0,-11 0 90,17 1 30,-12-2 0,12-2 0,-12 1-31,16 3-44,6-2 0,-3 0 45,-18 4 0,24 0 0,-37 0 0,3 0-495,-1 0 0,0 0 405,4 4 0,3 0 225,19-3 0,-7 0-225,0 7 45,-10-4 0,-3-1-1814,-14-1 1859,24 14 158,-13-14-113,-3 4 0,4 3-45,30 0-1,-33-5 1,9-1 0,-10 0 2040,23 5-1950,-5-4 0,-6-1-90,-35-1 134,21 6 1,-4-1-135,-40-5 423,36 6 0,-3-1-333,-45-5 2243,24 6-2513,-31-8-4678,-16 0 3239,-3 0 1581,-45 0 1,6 0 0,-26 0-1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0 9422,'-19'27'539,"4"-2"-6109,0-8 5750,11 0 1499,-12 8-1590,16-6 951,0 5-1040,0 1 180,0 2-90,0 0 3751,0 13-3751,0-27-449,0 25 269,0-26 0,16 20 0,-12-20-90,26 3 0,-26-8 180,11-5 0,-15 6 90,0 7 0,0-4 360,0 21-271,-15-13-179,-4 6 270,0-8 90,3 8-360,1 1-3122,-4 9 2942,0-9 90,4-1 0,15 0 90,0-6-90,0-2 90,15-1 0,4-7 3392,0 1-3392,-4-3 180,-15 1-180,0-6 270,16 21 0,-12-12 90,-4 29-180,-4-19-1,-12 11 1,16-6-180,-15 8 90,11-6-539,-11 20 179,15-35-90,15 18 360,-11-29-90,11 13 180,-15-13 0,0 6 90,0-1 0,16-5 0,-12 13 359,11-5-89,-15 14-180,0-4-180,0 5 90,-15-8 0,11 0-91,-12 0 91,16 0-90,0 8-449,-30 9 448,22-5-89,-22 19 0,30-28 0,0 13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2.5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93 8792,'-30'0'1619,"6"0"-1079,24 0 1888,0 0-2248,12 0 0,-9 0-4251,21 0 4430,-21 0-1588,20 0 1409,-8 0-1517,0 0 1517,20 0-924,-29 0 654,18 6-2249,35-4 1799,-44 4 540,-16-61 0,2 3 0,24 82 0,6 14 0,-1-25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4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12570,'30'-10'540,"-22"-5"-181,53 13-179,-54-6 0,54 8 0,-22 0 90,14 0 270,42 8-181,-34 2-89,11-2 0,1 0-270,-8 2 90,0-5 0,-4-2-90,-19-3-90,38 0 0,-57-8 180,23 6 90,-43-5-540,13 7 270,-16-8-629,0 6 539,0-6 0,0 8-1259,-16 8-1620,13 9 2700,-13-5-1440,1 10 1439,11-20 360,-11 5 0,0-7 0,-4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5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51 7623,'-19'-19'1709,"4"4"-1350,15 7 271,0 7-270,0-7 90,0 8-1,0 0-269,15 0 0,-11 0 450,11 0-180,-15 8-91,0-7 91,31 22-270,-24-11 0,24 20 0,-16-13 90,4 6-1,16 23-269,-1 0 90,-15 5 90,12-6-90,-28-35 270,-3 11-270,-3-21 180,-13 6-180,16-8 0,-30 0 270,22 7 629,-53 3-719,54-1 0,-55 14-3752,55-19 3482,-24 11-1260,31-7-2337,0-6 2247,0 5 1350,0-7 0,16-7 0,3-3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5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69 147 7533,'0'-19'1079,"0"3"-539,0 16 1259,0 0-1439,0 8-181,0 2 1,0 7 0,0 8 540,0 2 89,0 22-3841,0-10 3032,0 17 360,-15-4 0,-4 8-180,0-14 0,4-6-450,15-31 0,0-24 3572,0 2-3302,0-50 0,0 30-90,15-46 0,4 39 90,0-32 0,-4 41 630,-15-16-361,0 27 181,0 3-180,15 9 0,-11 8-90,27 16 270,-27-5-181,11 22 271,0 17-180,4-10-1,-3 14 1,2 2 180,17-9-135,-17 13 0,-2-2-225,3-24 0,12 22-180,-27-47 359,26-9-359,-26-9 180,11-16-90,-15-25-450,15-2 1,1-4-1,-9-26-2686,9-2 1,-1 3 707,-15 24 245,0-38 1644,0 75-2160,0-3 1170,0 21 1439,0 2 0,-15 25 0,-5 11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6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69 8252,'0'-29'990,"0"6"-451,0 16 181,0 5 90,0-6-361,0 8-89,0 8 540,0 2-361,0 14 721,0 49-901,0-20-221,0 28 1,0 4 131,0-7-1,-8-13 1,-4 11 0,2-11 0,2 13-135,-6 4 0,-2-6 45,0-32-1349,13 12 1079,-13-49-2429,32-22 2159,-13 4-1619,13-22 540,-16 14 1253,0-6-354,0 8-989,0 0 899,0 0-269,0 0 899,0 7 0,0-5 0,0 5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6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10051,'0'20'1080,"0"2"-361,0-12-269,0 7-90,0 0 0,0 8 449,0-6 91,31 21-451,-23-11 181,37 21-3842,-41-22 3572,27 4-180,-12-22 899,15 5-3168,0-13 2539,-15 6-977,-3-31 887,-1 10 1255,4-27-1435,0 20-900,12-12-179,-28 13 2678,28 2-4928,-27 1 3739,26 7-1220,-26-9 776,11 9 0,-15-6 1,0 5-1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7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13469,'0'44'1439,"0"-2"-1259,0-8 720,0 0-6021,0 1 5481,0 6 816,0 3-816,0 8 967,0-8-1147,0 28-90,0-30-1709,0 30 1709,0-50 1040,0 0-2839,0-29-672,0-26 1392,0 3-1170,0-43 2159,0 33 0,-15-24 0,-4 20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7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69 9512,'-19'-27'3687,"4"10"-3507,15 9 0,0 8 810,15 0 899,4-7-810,0 5-539,12-6 1079,-28 8 540,74 0-1710,-62 0-179,44 0 0,4 0-270,-33 0-989,66 0 449,-58 0-1889,11 0 1979,-29 0-6026,-5 0 6476,-15 0 0,0 0 0,0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8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1150 7533,'-19'19'1439,"4"4"-1079,15-21 269,0 13-179,0-5 360,15 7-451,-11 0 1,11-7 540,16 13-451,-8-12-179,26 14 900,1-8-271,-1-8 1,1-1-451,15 2-134,6-14 0,-1-8-135,-9-9 134,-3-12 1,-1-6-135,0-11-45,-7-1 0,-5-3 45,-18-5-360,13-4 0,-4-2 180,-28 2-225,8-11 1,-2-2-46,-14 3 45,-13 0 0,-4 1-45,-6 4 315,-17 13 0,0 5-135,13 11 180,-17 2 0,-4 3-90,7 12-360,-43-18 360,30 22-270,5 1 180,14 8-539,1-6 539,15 13-270,4-14 180,15 14 90,0-6 450,0 8 719,0 0-989,0 8-180,0-6 180,0 6-90,0-8 0,0 0 0,0 8 0,0-6 0,0 5 270,0-7 270,0 0 0,15 0-361,-11 0-89,11 0 0,-15 0 0,15 0-90,-11 0 90,11 0 0,16-7-180,-24 5 90,54-14-90,-53 14 90,53-6-90,-53 1-269,53-2 359,-38-1 90,11 3-90,-19-1-630,-30 6 630,11-6-630,-42 8 540,39 0-359,-54 0 359,38 0 0,-42 0 270,27 0-180,-12 0 0,31 0 269,-11 8-179,11-6 270,0 13-180,3-13 0,16 13-180,0-13 360,0 13-360,0-13 449,0 14-449,0-14 540,0 21-450,0-20 540,0 28-450,0-27 449,0 26-359,0-19 450,16 29-810,-13-26 450,13 31-360,-1-32 90,-11 11-810,11-8-1349,-15-7 1350,0 1 269,0-2-1619,0-8-4407,0 0 6476,0-8 0,0-2 0,0-7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9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35 258 7533,'0'-20'-270,"0"-2"180,0 20 180,0-14 360,0 14-91,0-13 1,0 5-90,0 1 90,0-6 629,0 5-629,0 0 1349,0-5-1529,0 14 899,0 1-899,0 9 1080,0 39-901,0-8 271,0 57-540,0-45 135,0 0 0,0-2-225,0-15 0,0 35 0,0-49-90,-16 4 0,13-18-270,-13-22 270,16-4-180,0-22 270,0 4-360,0-51 360,0 42-90,0-9 0,0 0 1,0 13 268,0-15-269,0 9 720,0 2-450,0 8 90,0 8-180,0 30 360,0 7-271,0 3 451,31 30-540,-24-17 180,24 32-180,-31-26 0,15 36 0,4-33-270,0 23 270,-3-43-540,14 10 450,-22-20-360,22-9 360,-14-5-270,-13-12-3391,28-9 3661,-27 5-90,26-7 180,-26-5-180,11 12 180,-15-14 0,0 23 89,0-12 181,0 27 3482,0-11-3752,0 15 540,0 15-361,0-3 631,0 43-810,0-30 629,0 61-449,0-45 90,0 26 0,0-9-450,0-20 90,0 11 270,0-7-1260,0-13-1348,0 11 1438,0-29-2248,0 4 1979,0-15 269,0 0 1,0 0-1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6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20 10951,'-19'76'2338,"3"10"-2158,15-31 0,2 1 0,-1 27-135,0-25 0,0-3 45,0-5-270,0 7 270,0-32-90,0-8-180,0-8-360,16-39 361,-12 5-136,4-25 0,-1-3 225,-7 7 90,-2-9 0,4 0 0,13-3 270,-11-18-90,11 32-90,-15 12 359,0 15 541,15 45-271,4 12-449,16 31 90,-16-5 540,27 1-3753,-39-4 3123,39-1 630,-12 18-271,20-39-449,-16 2 0,-8-38 270,-30-45-180,16-52-90,-13 20-1899,7 8 0,-4 0 729,-22-8 640,15 9 0,-1 2-819,-14-2 1169,32-15 0,3 75 0,15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7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14 10771,'0'-7'629,"0"0"-269,0 7-180,-13 0 180,10 7-180,-9-6 180,-1 17-1,10-9 181,-35 22-630,32-15-180,-19 15 1,12-11-361,-2 12-719,-1-10 629,3 4-89,13-19-1260,0 5 1529,0-11 540,0 5 0,0-6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2.7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1 7982,'0'39'3373,"0"1"1,0-27-3374,-5 57 0,-2 6 0,4-41 179,-21 3 1,21-4-360,-8-6 180,11 3 180,0-10-4137,0 0 3957,0-8 0,0-19 0,0-9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4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1 173 13919,'0'-10'540,"15"2"-450,4 8 0,0 0-90,12 0 269,-12 0-179,15 0 180,-15 0-180,12 0 90,3 0-90,4 0 270,27 0-180,-42 0-180,53 0-90,-64-7 90,64-2 90,-38-1 0,0 3-180,8-1 90,-12 6 0,-11-6 180,38 8-180,-38 0 270,57 0-181,-53 0-89,18 0 90,-45 0 0,31-8-180,-8-1 180,11 0 0,-19 1-270,16 16 180,-23-7 0,37 14 0,-26-5 180,16 0 90,-1-2-90,0-8 0,-15 0 0,27 0-90,-23 0-270,27 0 270,-31 0-90,11 0 0,-11 0-90,16 7 90,-16-5 450,57 5-450,-61-7 0,62 0 180,-58 0-1,30 0-179,-11-7 90,-3 5-180,10-5 0,24 7 180,-23 0-135,11 0 0,-7 0 45,-39 0 0,42 0 0,1 0 0,-39 0 0,77 0 0,-85 0 0,70 0 0,-66 7 0,65-5 0,-68 5 90,53-7-90,-53 0 90,53 8-90,-54-6 90,54 5-3482,-38-7 3392,11 0 0,12 0 0,-38 0 0,38 0 0,-27 0-180,30 0 180,-11-7 0,12 5 3482,-16-6-3482,-15 8 90,42 0-90,-34 0 90,38 0-90,-31 0 90,1 0-90,14 0 0,-11-7 0,12 5 0,-16-5 0,0-1 0,1 6 0,-16-6 90,27 16-90,-39-6 180,54 6-180,-53-8 270,53 0-270,-38 0 0,26 0 90,-14 0 0,14 0 0,-11 0-180,12-8 0,-16 6 270,46-6-90,-34 8-90,8 0 0,3 0 90,15-8-90,16-1 90,-4 0-180,0-7 180,-27 14-180,38-6 90,-53 8 90,54 8-90,-54-6 0,22 6 0,-14 0 269,49-7-179,-34 7-90,-9-11 0,-1-2 90,-2 4-90,-15-15 90,23 14-180,-23-6 180,31 8-90,-16 0 90,-18 0-90,10 0 0,-22 0-921,27 0 921,-1 0-3057,-10 0 3147,-5 0-90,12 0 90,22-7 0,-7-3-90,1 6 0,2-1-2045,28-10 2135,-1 13-90,-11-6-86,0 8 176,-34 0 1001,17 0 1,0 0-1092,-17 0 90,19 0-90,-20 0 2457,-37 0-2457,53 0 1515,-53 0-1246,83 8-3287,-30-6 3018,12 6 0,3-8 0,-53 0 300,26 0-210,-29 0 180,10 0 0,-26 0 3212,26 0-3482,-11 0 90,1 0 0,10 0 90,-11 7-90,0-5-90,27 5 90,-23-7 90,11 0-450,-19 0 180,-15 0-90,0 0 180,-15 8 0,11-6 0,-26 13 0,11 2 0,-31 10 0,-3 7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7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0 7533,'-31'50'7375,"8"-4"-6835,-11 13-90,-12-8-90,39 1-4273,-39 0 3733,27-8 1016,0-3-1825,-27 17 449,38-26-4497,8 0 4497,8-34-1259,53-45 4336,-38 22-2537,8-14 0,3 0 0,4 6 0,12-24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7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36 7533,'34'-18'0,"-14"8"359,-5 3 1,-15 7 0,0 0 360,15 0 899,-11 0-990,11 7-179,-15 3-90,0 7 809,0 0-449,-15 1 629,-4 22-899,-16-10 179,-14 51-539,11-40-270,7 9 1,-3 3 179,-1-15 0,1-2 0,-8 37 0,-3-17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8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86 7533,'0'-34'1619,"0"7"-1439,0 10 359,0 9-179,0 8 720,0 0-271,0 23-449,0 6-3122,0 38 2762,0-12 146,0 42 169,0-41 0,0 1-315,0-6 0,0 1-270,0 11 0,0-4 90,0-4-1259,0 10 630,0-44-1980,0-13 2160,0-19 2656,-15-38-2477,11 11 450,-27-52 0,28 31 0,-13-23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8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69 7533,'-15'-19'1529,"11"-4"-1349,-26 21-5661,26-13 5931,-11 13 175,15-5 95,0 7 996,0 0-1446,15 0 2128,49 5 1,34 5 0,-12-3-2220,-33-4 1,1 0-60,38 5 0,15 1 0,-24-3 60,-30-6 0,-3-8 0,-31 6-2699,27-13 1980,-39 13 3072,39-6-7480,-27 16 5323,0 9 0,-3 2 1,-16 6-1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1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7533,'-19'0'449,"4"0"-89,15 0 180,0 0-180,-16 0 89,13 0 91,-13 0-90,16 0 1259,0 0-4888,16 0 3449,-13 0-180,13 0 180,-16 0-90,0 0 0,15 0-90,4 0 90,0-7-91,-4 5-89,1-5 360,3-1 3089,15 6-3269,-15-6-180,27 8-90,-8-8 270,0 6-360,54-5 180,-62 7 629,66-8-359,-74 7-270,55-7 90,-51 8-90,70 0-3302,-70 0 3392,51 0-90,-54 0-90,72 8 90,-65-7 45,24 7 0,-1-1-45,-26-5 0,38 6 90,-16-8 90,35 0-90,-38 0 0,46-8-90,-39 6 90,-11-5-90,4 7 3392,-1 0-3392,-18 0 180,53 0-3572,-57 0 3392,23 0 180,-12 0 179,50 0-449,-8 0 180,-16 0 0,-5 0 90,-13 0 0,34 0-180,-38 0 3482,0 0-3572,39 7-90,10 3 360,9 0-180,-14-2 0,-4-1-3392,-13-5 3437,-8 2 0,-4-1-2313,-15-3 2358,27 0 90,-11 0-136,2 0 1,2 0 45,7 0-180,-8 0 1,-4 0 178,-14 0 2180,41 0-2269,-38 0 1696,13 4 0,0 0-1606,-9-2-3482,34 13 3482,-46-13 180,46 6-270,-34-8 0,34 0 90,-15 0-2269,-23 0 2179,23 0 0,-31 0-1427,16 0 1427,-27 0 1517,38 0-1427,-38 0-90,11 0 0,12 0 90,-8 0 0,31 0-180,14 0 180,-10 0-180,-20 0 90,24-8 90,-51 6 2088,70-13-2178,-54 13 3392,22-6-3392,-45 8 270,27 8-3482,-23-6 3212,27 13 360,-16-13-90,31 6-2449,-23-8 2269,23-8 90,-31-1 270,61-17-360,-30 15 1818,19-4-1998,-23 15-2448,23 0 2808,-19 0 881,-1 0 1,-2 0-1062,-20 0 0,14 0 0,-2 0 0,-23 0 45,35-4 0,5 0-135,-21 2-90,34-5 180,-23 7-360,7 0 270,-7 0-45,-4 3 0,-3 1 45,-12-2-35,23 6 35,-31-8-2268,31 0 2448,-23 0-180,23 0 90,-46 0 2448,26 8-2538,-22-6 180,27 13-180,-16-13 3752,16 5-3662,-27-7 179,22 0-179,-41 0 0,27 0 0,-27 0-629,11 0 539,0 0-90,4 0-90,0 0 180,-4 8-90,-15-6 90,0 5 180,0-7-180,0 0-990,16 0 451,-12 0 269,11 0 90,-15 0-1889,0 0-1799,-15 0 1889,11 0 1979,-12 0 0,16 8 0,0 2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4.6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35 121 8882,'-19'0'1529,"3"0"-1259,16 0 2608,0 0-2518,16 0-180,-13 0 0,13 0 0,-16 0 0,15 0 179,4 0-359,15 0 0,-15 0 0,-3 0 720,14-8-3932,-7 6 3212,27-5-2178,-31 7 2357,11 0-89,-11 0 810,77 0-1170,-62 0 225,19 0 0,1 0 135,-16 0 0,61-8-180,-38 6 90,34-13 90,-72 13 2178,38-21-2268,-38 20-437,12-13 437,-5 16-270,20 0 360,-24 0 3131,51 0-3221,-54 0 0,26 0 180,-15 0 788,46 8-968,-34-6-3212,50 5 3302,-58-7-90,42 0 90,-53 0-135,26 0 0,0 0 135,-22 0-90,30-3 0,4-1 90,-20 2-90,11-2 0,-1 0 0,-13 4 1651,12-3 0,3-1-1651,4 2-45,-5-2 0,2 0 45,15 4 0,-20 0 0,8 0 0,-8 8 0,20-6-2407,-5 5 2587,-18-7 0,30 0-180,-34 0 0,19 0 360,11 0-2865,-61 0 2505,77 8 0,-85-6 1520,54 5-1431,-7-7-2357,-12 0 2358,34-7-270,-68 5 90,53-13 90,-8 5-90,-11 0 90,34 2 0,-22 8 0,3 0 2359,38 8-2359,-53 2-1153,23 0 1063,-31-3 2911,46-7-2731,-19 0-135,4 0 0,0 0 45,-4 0 90,3 0 0,-2 0 0,-16 0-45,9 4 0,0 0-45,-13-2 0,54 13 90,-24-13 44,-13 2 1,0 0-45,18-4 0,-11 0 0,-7 0 180,-28 0 682,39-4 0,-3 0-1132,-48 2 45,37-2 0,-5 0 45,-43 4 45,41 7 0,9 1 135,-24-4-90,51 8 0,2-1 0,-49-9 45,32 2 0,-3 0 45,-40-4-90,37-8 90,-14 6 90,7-5 0,0-1-180,-3 6 90,16-3 0,-3 3-3482,-25 9 3482,27-5-2359,-20 13 2359,-14-13-90,45 13 45,-28-13 0,3-2-90,0 5 0,0-2-669,6-2 1,-7-2 713,-16 1 0,23 0 1517,-23 0-1607,31 0 2359,-31 0-2449,7 0 180,-41 0 90,27 0 3302,-27 0-3033,11 0-89,-15 0 90,-15 0-3752,11 0 3482,-12 0-270,16 0-360,0 0 450,16 0 90,-12 0 0,11 0-269,0 0 89,-11-8 0,11 6 3212,-15-5-3122,0 7 360,0 0-90,15 0-90,-11 0-90,27 0-90,-27 0 180,26 7-90,-26-5-180,26 6 0,-26-8 90,11 0 0,-15 0-2272,0 0 1,-15 8 0,-4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0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7533,'-35'35'0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1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 8162,'0'38'1440,"0"-8"-1620,-15-22 180,11-6 180,-11 5-1890,15 1 901,0-6 809,0 6 0,15-1 0,4 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3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 6993,'-15'19'1079,"11"-3"-629,-11-9-90,15-5-180,0 5 0,0 1-720,0 1 180,0 1-1079,0 5 809,0-13 630,0 6 0,0-1 0,0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20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0 846 10501,'30'0'2069,"5"0"-7550,-20 0 5391,0 0-776,-3-6 866,0-7 1342,14-14-1342,-8-18-90,29-4 180,-41-5-135,16 19 0,3-5-180,-8-24 0,-4-2 90,2 21 0,0 0 563,-5-8 0,-2-4 0,-3 9-698,-5-7 180,0-22 2810,-12 49-2720,-2 4-90,-13 23 720,0-11-180,-11 10 0,20 8-360,-5 3 1079,-1 46-899,18-27-180,-18 34 90,24-28 134,6 5 1,0 3-135,-3 14-737,3 2 0,3 12 0,0-8 647,-2-20 0,1 0-30,-1 20 0,1 8 0,3-11 40,16 3-145,-9-18 0,2-7-45,10-14-989,8-23 1079,-23-17-540,9-15 540,-4-30 0,-2-3 0,3 13 0,-3-12 0,-1 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4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7533,'0'19'-1350,"0"4"1350,0-21 0,-15 13 0,-4-6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5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6723,'-38'0'-45,"8"7"0,30-5 0,0 6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2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9062,'-38'-9'1349,"7"1"-989,31 8-90,0 0-90,0 8-1,0-6-1258,0 13 629,0-6-187,15 0-1072,-11 7 809,27-7 900,-28 1 0,13 5 0,-16-5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3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 1 7533,'-19'66'-1080,"19"-5"-335,3-59 0,13 13 0,-16-6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4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7533,'-38'24'90,"8"-12"90,30 11-1,0-13-1078,0 7 449,0 0 450,0 0 0,0 0 0,0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1 7533,'-38'36'809,"8"4"-719,14-13-270,13 0 180,-13-10 0,16 6-989,16-19 449,-13 19 90,13-22 1,-16 14 449,0-5 0,0 0 0,15 5 0,4-6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8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8252,'-19'10'1260,"-12"-3"-1081,27-7 451,-11 0-180,15 0 179,0 8-179,0-6 540,31 6-541,-24-8 631,54 0-630,-38 0-91,42 0-4430,-27 0 4251,12 0 1129,-1 0-1849,5 0-1368,-1 0 1908,-19 0-540,-18 0 90,-16 0-4857,0 0 4408,-16 0-630,-3 0 1173,0 0 0,4 0 0,15 0 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8.6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207 104 7083,'-15'-10'1439,"-5"-5"-989,1 13-5841,4-5 5751,15 7-1257,0 7 1346,-15 3 16,-4 7-196,0 0-329,4 16 510,-1-5 2118,-3 29-2208,0-18 0,4 10-181,15-7 361,0-6 632,12 21 0,6 5-453,21 21-494,-8-15 0,6-2-45,2-23 0,6-10 90,5-10 0,3-9-90,39-7 0,-9-26-1,-18-38 1,-11-14-225,-27 24 0,-1-1 45,1 4 0,-4 0-90,-4-32 0,-4-6 180,-15 17-225,-13 15 1,-5 1 44,-4-8-225,-22 9 0,-8 8 135,-9 15 591,-23-13-726,28 40 0,2 11-1968,-11 14 1698,15-13 1,1 8-366,-4 38 1,10 6 949,13-3 0,-4 5 0,7-1 0,27-6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9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8432,'0'-19'2429,"0"-4"-2249,0 21 359,0-5-179,0 7 180,15 7 90,4-5-451,15 13-179,-15-13 0,12 6 180,-12-8-2608,30 8 89,20 1 1709,-27 1-899,4-3 681,-31-7 0,-11 0 0,11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0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7533,'0'-38'2158,"0"8"-1888,0 30 270,-15 0 0,11 0-4432,-12 15 4252,16-4-180,0 21 949,-15 26-949,11-16-450,-11 30 180,15-28 180,0 31-2178,0-18 738,0 25 631,0-36 719,0 3 0,0-15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2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13 7533,'-27'0'1799,"13"0"-1799,2 0 0,12 0 270,0 0-91,-12 0 631,9 0-360,-9 0 629,24 0-899,-9 0 1529,21 0-1349,-22 0 1169,22 0-1079,-9 0 1439,23 0-1530,-20 0 451,29 7-540,-41-6-450,30 5 270,-21-6 0,11 0 90,-11 0-810,-3 0-218,11-12 0,-17 9 0,18-9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4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9152,'0'9'809,"0"-1"-629,0-8 990,0 0-361,0-8-269,0 6-180,15-13-3393,4 13 3663,0-6-180,-3 0 449,29 6-719,-33-5-630,64 7-1439,-53 0-359,26 0 1528,-29 0-1888,25 0 1258,-37 0 1350,22 0 0,-30-7 0,0-3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7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17 8702,'-20'-9'1259,"-10"1"-6469,26 8 5569,-11 0 1230,15 8-959,0 9-508,7 43 1,6 26 0,-3-14 0,-2-13 0,7 39 0,1 0-1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1.6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69 325 8432,'-19'-17'720,"4"8"-630,0-7 449,11 14-179,-11-13 0,15 5-180,0-14 180,0-3-180,0 0-1,0-6 1,15 15 450,4-38-450,0 39 450,12-36-451,-28 56-179,28 0 180,-27 15 90,11 30-90,0-10 90,-11 21-180,11-22 180,-15 25-450,0-36-3212,0 14 3482,0-32-90,0-8 90,0-23-180,16 9-90,3-34 0,0 27 180,-4-11 180,-15-8-90,15 17 90,-11-17 3212,11 30-3032,-15 3 89,0 7-89,0 23-180,0 5 0,0 16-270,0-9 0,16-11 180,-13-7-360,28 8 270,-27-14-270,26 5 270,-26-24-180,11-1-90,-15-8 91,16-16 89,-13 12 90,28-27 90,-27 27 179,11-4 91,0 10-450,-11 13 450,11-5 270,-15-1-540,0 6-90,0-5 359,0 30 1,0-2-2519,0 20 450,0-6 1350,0-8-3329,0 5 1979,0-13 1709,0-2 0,16 6 0,3-3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1.9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313 36 9871,'19'-20'1889,"-4"5"-1079,-15 15 539,-15 15-809,-4 5-270,0 14-2906,4 0 2995,-16 8 437,24 2-661,-28 36 0,-7 6-225,0 2-1022,17 9 1,-3-3 212,-18-30 899,27-4 0,15-43 0,8-19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2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1 243 7443,'0'29'3508,"30"-7"-8989,-22-22 6381,22 0 1498,-15 0-464,15-65 0,-10-14-355,-24 50-1219,20-37 0,-9 12-2539,-56 74 2899,29 21-360,5-15 359,0 9-1069,-4-1 620,0 0 90,4 8 1798,15 33-1798,0-16 180,30 31-360,-22-44 0,53-5-1080,-38-16 1636,41-8-646,-10-7-5846,45-18 1258,-38-11 4306,-10 0 0,-7-4 1,-21-13-1,8-6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8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7083,'-15'18'-450,"11"-3"270,-26-7 270,26-6-270,-11 14 270,15-14 0,0 5-90,0-7-90,0 0 90,-15 7 0,11-5 0,-12 6 0,16-8 180,0 0 0,-15 0 0,11 0-90,-11 0 360,15 0 1169,0 0-1349,-15 0 89,11 0 271,-11 0-180,15-8 629,0 6-719,0-5 0,0 7 90,0 0 539,15 0-809,4 0-90,15 0 90,-14 0 539,41 0-719,-35 0 90,24 0-3482,-4 0 3482,-39 0 180,85 0-270,-1 7 90,5-5 0,-23 2 0,-5 0 0,-22-4-45,18 0 0,-3 0 45,-30 0-180,60 0 180,-83 0 180,68-8 3212,-49-1-3393,68 0-89,-37 1 0,25 8 0,-44 0 0,37 0 90,-49 0 90,37 8 90,-14 1 90,49 0-270,-34-1 0,30-8 90,-45-8-180,19-1 90,3 0-180,-19 1-90,-7 8 180,-11 8 0,3 1 90,26 8-90,-25-8 180,56 7 0,-65-14-1742,23-2 1,1 0 1651,-12-2-128,13-10 0,5 1 38,16 7 0,-25-4 0,-3 1-90,5 7 180,12 0-90,-11 7 3310,30 3-3310,-42-1 338,34-1-338,-69-8 180,85 0 0,-77 0-90,44 3 0,4 2 0,-32-3 0,32 2 0,0-1 0,-33-3-180,26-1 0,-5 2 180,-40 7 90,66-6-90,-39 5-90,30 1 0,-14-6 90,11 5-90,-12-7 180,16 0-91,-16 0 1,42 0 0,-49-7-270,34 5 180,-61-6 0,27 8 0,-23 0 0,42 8 0,-12-6 90,16 5 90,-31-7 0,54 0 0,-62 0 90,65 0-270,-56-7 90,10 5-180,-30-6 90,12 8 0,-12 0-90,15 0 90,0 0 0,31 0 0,-38 0-90,64 0 90,-64 0 270,38 0-90,-15 0-180,-28-7 180,70 5-90,0-13 0,-12 13-135,-23-3 0,-8 2 45,-26 3 0,42 8-90,-42-6 90,38 13 0,-53-13 180,53 5-180,-54-7 269,24 0-269,-16 0 0,4 0 90,0 0 0,-4 8 0,1-6-90,-12 5-90,26-7 180,-11 0-180,0 0 270,-4 0-180,-15 0 90,0 0-90,16 0 0,-12 0 0,11 0 0,-15 0 0,0 0 0,15 0 0,-11 0-90,11 0 90,-15 0 180,0 0 180,15 0-3482,-11 0 3392,27 0-180,-27 0 89,11 0 1,0 0-90,4-7 90,0 5 180,27-6-270,-23 8 90,42 0-270,-42-7 180,22 5-90,-26-6 0,31 8 90,-27 0 0,7-7-90,-14 5 180,-13-6-180,13 8 90,-16 0 3212,0 0-3212,0 8-90,0-6-1080,0 5 451,15-7-1710,-11 0 1529,11 0-1079,-30 0-1978,11 0 3867,-11 0 0,-1 8 0,-3 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9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7803,'0'-19'1709,"0"-4"-1530,0 21 631,0-5-90,0 7-361,0 7 451,0 3-360,0 7-91,0 0 271,0 8-270,0 2 180,0 30-361,-15-17 91,13 11 0,0 1-270,-13-6-989,15 41 449,0-65-2158,0 8 1528,0-28 1170,0 5 0,0 1 0,0 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3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 9062,'0'26'0,"0"7"90,0-7 0,0 16-180,0 14 0,0 8 135,0 0 0,0 4-201,1-1 1,-1 6 0,-1-1 244,-5 22 1,-3-5-1671,0-16 1,-1-5 1670,0-9 0,1-3 0,0-5 0,2-4-90,7 22-90,0 13 90,-15-40 0,-4 46 90,0-41-180,9 6 0,5-3 326,5-19-956,0 1 3932,0-24-3572,0-8-89,15-8-811,-11-24 1260,11 9 0,0-32 0,4 19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3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 9152,'0'19'539,"0"4"-359,0-14-360,-15 9 180,-4-2 0,0 2 180,-12-1-629,12 7 269,0-5-540,-11 29 630,11-25-1799,0 17 1350,3-31 539,16-1 0,16-8 0,3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4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7533,'-38'73'809,"7"-16"-809,31-32-180,0-7 270,-15-1 0,11 0-180,-11 0-180,-16 16 180,24-13 1,-24 13-451,31-24 270,0-1 90,0-8 0,0 0 0,15-15 0,4-4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0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13919,'12'8'720,"3"-3"-540,0-5-91,-3 0-89,11 0 0,-17 0 270,53 6-360,-38-4 0,41 4 90,-32-6-90,-4 0 90,-14 0 180,12-6 0,-18 4-90,17-4 180,-23 1-90,0 3-540,0-4 180,0 6 90,0 0-90,-11 0 90,8 0-269,-9 0 269,0 0 90,9 6-90,-9-4 0,12 3 270,0-5-90,0 0-90,0 6 0,0-4 90,0 4-90,0 0 0,0-5 90,0 11-90,0-5 0,-12 7 0,9-1 0,-20 0 359,20 24-179,-21-12 180,9 50-90,-11-42-225,6 7 0,1 0 45,2-7 0,-19 29 0,21-32-270,1 2 180,2-19-450,12-7 450,0-6 90,0-18 180,0 14 90,12-20-270,-10 23 719,22-11-539,-21 5 270,9-1-360,-12 2 89,12 0-179,-9 5 0,20-5-90,-20 6 270,21 0-180,-21 0 270,32 0-270,-29 0 360,42 0-450,-19 0 180,1 6-450,5-5 0,-32 5 270,21 0-1709,-21-4 1529,20 4-3328,-20-6 2698,9 0-2158,-24 0 1799,9 0 1169,-20-6 0,8-2 0,-12-5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4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7533,'-19'26'629,"-12"-8"-359,27 5-270,-11-5-4161,0 24 4071,-4-13 949,-16 11-679,16-5-450,4-7-449,0 20 449,11-35-450,4 10 3752,4-23-3481,26-7 2428,35-26-1890,-34 25 91,-1 3 0,-37 33-180,-24 14 0,16-15 90,11 6 90,-26-7-630,10 1 270,1 5-449,4-5 359,15 0-629,0-3 719,0-14 90,0-10 90,15-18 0,4 0 0,1 0 0,10-5 0,-26 19 0,11-18 0,-15 20 0,0-6 359,0 1 181,0 12 360,0 5-541,0 16 91,-30 17-450,7-7 225,-10 3 0,1 2-225,9 3-720,-8 43 720,31-56 0,0 9 0,0-23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5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9512,'-38'0'359,"7"0"-269,31 0 720,0 0-630,15 8-90,-11-6 180,11 6-91,1-8 361,-13 0-450,28 0 90,-27 0 0,11 0-180,16 7-3122,7-5 3122,15 6-1909,42-8 1639,-64 0 174,32 0 1,-4 0 364,-44 0-224,36 0 0,5 0 45,-14 0 180,42 0-135,-10 0 0,-3 0-45,-14 0 972,19 0 1,-15 0-1063,-53 0 90,53 0 0,-38 0 3091,26 0-3181,-14 0 90,-1 0 330,0 0-240,16 0-90,-27 0-90,38 7-3086,-38-5 3086,11 14-213,-3-15 303,-12 7-90,61 0 180,-4-6-180,-25 2 0,1-1-1988,32-3 1988,-46 0 1930,38-7-2020,-49 5 382,38-14-202,-31 15-180,0-7 90,-14 0 0,-5 6-90,0-5 90,4 7 90,15 0-2276,1 7 2186,-1-5 2206,16 14-2206,-27-7 336,38 1-336,-39-3 180,28-7-180,0 0 3446,-12 0-3446,-4 0 108,12 0-108,-39 0 0,24 0 0,-31 8 90,30-6 0,-22 5 0,38 1-90,-42-6 90,26 6 90,-11-8 0,31 0-90,34-8 0,-38 6-270,15-6 270,-46 8-90,4 0-180,0-7 90,-4 5 180,-15-6-90,0 8-630,0 0 630,-15 0-989,11 0 449,-26 8 180,26-6-1978,-11 5 1168,15-7 1170,0 0 0,-31 0 0,-7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6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7892,'0'78'827,"0"-1"1,0 1 0,0 8-1,0 0 1,0-16-828,0 1-373,0-14 1,0 0 372,0 14 95,0-10-5,0-4-356,0-13 176,0-15-989,0-6 809,0-23-1349,0-23 989,0 10 107,0-35-107,0 27 630,0-34 0,0 24 0,0-19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7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310 104 7533,'38'43'4947,"-8"-1"-4767,-15-15 0,-11-2 90,27-8-270,-12 8 89,0-6 91,-4 6 0,-15-8-450,0 0 270,15 0-3931,-11 0 3661,27-7-270,-27-2 360,11-8 90,-15 0-2358,0 0 2178,-15-16 270,11 5-180,-27-22 180,27 7-90,-41-24 0,37 19 2539,-38-16-2359,42 28-90,-11-6 90,0 0 3392,-4-9-3482,0 6 269,4-5-179,15 16 180,0 7 0,0 3-180,-16 14 0,12 3 270,-26 22-90,11-11 89,-15 19 1,15-21 540,-43 36-810,51-30 89,-65 38 1,68-42-1079,-22 12 359,30-24-1439,0-2 1080,30-14 269,-22-2-2158,53-16 2788,-38-2 0,42 0 0,-12 3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7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35 240 9332,'-19'0'1169,"3"0"-809,16 0-180,0 0 179,0-7-179,0-2 0,0-8-180,0-1 90,0 9 360,0-29-270,0 30 0,31-45-90,-23 39-90,22-18-90,-30 22 180,0-5 0,15 13-180,-11-6 180,27 8-180,-28 0 90,13 8 90,-16 25 90,0 5-3482,0 21 3302,0-23 269,0 4 1,0-21-180,0 6 0,0-8-180,0 0 180,0 0-180,0 1 3302,0-1-3032,0-8-270,0-1-180,0-23 1,0 3 269,30-36-90,-22 18-360,38-35 450,-43 27-90,28-19 0,-27 28 90,26-3 180,-26 22 0,11 2-180,-15 8 539,0 23-3841,0-2 3932,0 37-540,0-27 270,0 39-270,0-53-90,0 36-180,0-49 0,0 19 3392,0-21-3752,16-10 360,-13-3-359,28-44 359,-27 30-90,26-38 360,-11 42-270,0-19 540,-3 21-180,-16 1-90,0 11-90,15 7 539,-11 0-359,11 0 450,-15 0-360,0 7 539,0 18-539,0-4 90,-15 27-3392,11-12 3212,-11 8-630,15-10-1349,0 6 989,0-19-4497,30 4 5307,-22-25 0,22-9 0,-30-8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8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413 0 10861,'-20'27'1439,"5"-3"-6919,0-6 6109,-4 6-556,0 3 287,4 15 868,-1-5-508,-18 43-541,-4-29 91,-4 16 0,4 1-500,11-3 95,-4-15 0,1-2 45,11-6 180,0-8 573,4 0-1203,15-7-2428,0-10 1799,0-40 449,0 8-544,15-33 544,-11 29 720,26-5 0,-26 6 0,11 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8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35 327 7533,'-19'17'270,"3"-8"-91,16 7 1,0-14 360,0 5-90,0 1 629,0-7-809,0 7 90,0-8 449,0 0 1260,31-8-1889,-8-1 180,26-16-360,-30 7 180,27-23-180,-38 20 0,22-11-3212,-15 15 2852,-11 0-1998,12-1 2268,-16 2-180,0-10 90,0 7 0,0-5 90,0-1 2268,0 6-1728,0-6-270,0 15 3572,-16-5-3572,12 13 90,-11-5 179,0 14 181,-4 10 719,-15 25-629,-1 19-540,16-6 359,4 26-179,15-34-45,0 6 0,0-1-135,0-6-90,30 40-90,-22-73-450,68 10 180,-64-30-585,37-18 1,9-6 584,-13-5-1169,-10 1 0,-1-3 1439,12-11 0,-42 11 0,11-12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7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52 9961,'0'-28'3958,"0"5"-3688,0 23 449,-16 0-269,-3 0 180,0 0-180,4 0-181,0 0 991,-35 60-1080,8-29 179,-7 49 1,33-46-90,16 0 540,0 32-720,31-9 0,7 4-810,31-29 180,-16-25-1978,12-14 1258,-42-2-2158,38-24 2570,-38 5 0,26-14 0,-14 7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52 7443,'0'-19'1169,"0"3"-899,0 9-90,0 5 360,0-6-181,0 8 1440,0 0-1619,0 8 540,0 1-270,0 16-181,0-6 541,-15 37-450,11-24-1,-11 33 1,-1 2-180,13-18-540,-13 23 180,16-35 270,0 5-90,0-8-1709,0 8 270,0-21-270,0 2 360,0-23-540,0-23 1439,0 10 450,0-43 0,0 34 0,0-19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9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138 104 7803,'0'-19'1888,"-15"3"-1528,11 16 270,-11-7-90,15 5-271,0-5 91,0 7-90,0 0 809,0-8-719,0 6 270,15-6-450,-11 8 629,27-8-629,-12 6-90,15-5-3302,-15-1 3392,12 6 0,-12-5 0,0 7 449,26 7-539,-37 26 0,23-10 90,-62 40-90,23-48 3752,-53 38-3482,54-47-180,-54 25-90,53-30-270,-22 14 270,30-13-270,0 6 90,0-8-3212,0 0 3122,15 8 270,4 1 0,15 16-90,-15-13 719,12 33-359,-27-37 899,11 61 2313,-15-52-2762,0 31-1,-31-24-89,-7 3-990,-15-8-539,-12-4 359,27-15 90,-12-8-989,31-1-3778,4-23 5127,15 11 0,0-12 0,0 16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1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7173,'-29'0'1259,"5"0"-539,24 0 2788,0 0-2789,0 6-269,0-4 180,0 4-181,12-6 541,3 0-3842,0 6 3211,8-5 541,4 11-540,-9-11 269,29 11-449,-29-10-180,20 4-180,-11-6-1709,-1 0-539,-11 0 3661,-3 0-1233,-12 0 0,0 6 0,0 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28.8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1510 19390,'19'0'810,"-4"0"-631,0 0 91,4 0-450,1 0 270,-5 0-269,15-7 441,-22 5 91,53-14 100,-38 7 125,26-8 366,16-8-407,-23 6-63,6 0 0,0-2 230,-7-8-3477,40-13 3314,-28 15-219,16 2-334,-31 16-38,38-6-203,-49 13-413,53-13 422,-42 5 101,9-5 1,1-2-59,-2-4 3696,34-12-3345,-46 9 677,47-11-423,-36 15 169,20-11-200,-19 21-398,7-7-206,5 0-320,37-8 350,-53 6-67,23-6 201,-16 8 23,20-8 81,-27 14 229,34-12-298,-53 21-100,27-6 76,-16 1-272,31-3 17,-23 1 144,38-7 26,-57 7 236,53-16 27,-49 7 660,53-8-465,-42 9 162,27 0-316,-42 0 464,38 0-507,-39-1 261,43 1-458,-27 8-469,27-14 597,-27 11-230,43-20 354,-40 21-393,7-5 1,0 1 272,-6 4-168,53-14 102,-68 8 772,64-8-969,-79 14 854,64-20-557,-38 20-93,16-14 202,-5 15-402,16-13 330,-23 12-664,38-21 712,-42 12-372,27-4 169,-27 6 234,12 9-492,-16 1 416,16 1-306,-27 5-278,7-6 269,-30 8-516,31-8 618,-24-1 706,54-8-219,-38-8 575,42 6-598,-42 2 702,38 1-999,-54 7 1173,24-1-993,-31 3-1357,0 7-122,0 0-3651,-15 7 5014,11-5-847,-27 6 238,28-8-1063,-13 7 1489,16-5-233,0 6-1104,0-8 474,0 8 825,-15-6 0,-4 5 1,-15-7-1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8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17810,'-19'0'-90,"3"0"90,16 0-450,0 8 673,0 2-1064,0 7 1097,0-8 1,-15 14 0,-4-4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97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1 17270,'-19'9'2730,"4"-1"-2810,15-8-1999,0 8 1665,0 1-71,0 1 478,0 13 1,0-12 0,0 14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1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15741,'0'20'1231,"0"2"-641,0-12-1104,0 7 367,-15-7 787,11 5-4690,-12-13 3658,16 13 1289,0-5-897,0 0-90,0 5 90,0-14 0,0 7-139,0 0 1,0 1 0,0 8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25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14662,'-19'38'1996,"4"-7"1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45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15741,'0'27'883,"0"-3"1,-15-6-1,-4-1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45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69 15083,'0'-19'1591,"16"4"1282,3 8-2113,0 5-6530,-4-6 6466,0 0 1101,4 6-1928,16-5 591,-1 7 743,31 0-2029,-38 0-135,34 0 737,-42 0 24,15 0 0,0 7 0,1 3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7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138 1 15831,'-19'9'3737,"4"7"-1213,15-7-2799,0 31 74,0-9 37,0 18 72,0 16-134,0-15 463,-6 9 1,-4 1-288,-9-4-990,12 9 0,-5-4 1154,-18-25 0,26 35 0,-11-45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1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17270,'20'-10'3437,"-5"2"-2291,0 8-1932,4 0 207,0 0 193,12 0 289,18 0-110,-22 0-1412,49 0-2857,-53 0 4203,11 0 1,-18 8 0,-16 2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3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103 1 15741,'-19'72'3853,"4"-15"-2371,15-31-1436,0-2 126,0 3-117,0 7 575,-30 39 78,22-30-274,-8 6 1,1-2-200,15-15-486,0 8 0,16-32 0,3-8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6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30 7533,'-34'0'270,"8"0"-360,26 0 809,0 0-629,0-7 90,0 6-90,0-6 270,0 7 449,0 0-719,0-7 180,0 6 180,0-6-90,13 7-180,-10 0 269,11 0-89,-14 0-90,0 0 360,13 27-451,-10-14 181,5 40 0,-2 9-270,-6 0-448,-1-5 0,0 12 0,3-6 403,4-7 0,1-2-135,1 18 0,1-4-186,8 8-623,-4-33 539,-13-28-1709,0-15 1620,0-9-1440,0-25 2859,0 13-2859,-13-34 1889,-4 29 0,0-11 0,4 15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1 319 7892,'0'-19'810,"0"-4"-630,0 21 0,0-13 0,0 5 269,0 0-89,0-5 0,0 6 270,15-39-630,-11 24 270,11-32-91,-15 37-89,31-13-359,-24 13-91,54 2 180,-53 17 90,38 17 0,-42 2 270,11 28-180,-15-16-90,0 11 360,0-2-180,15 11-90,-11-11-180,26 8 270,-26-39-270,11-16 90,-15-5 90,0-35-90,0 24-3392,31-48 3572,-23 47-714,22-39 804,-30 42-90,0-12 90,0 24-1,15-7 91,-11 14 2724,11 2-2994,1 18 1652,-13 46-1472,13-27 90,-14 14 0,-4-1-180,2-23-180,0 28-90,0-38 0,0-8 270,0-9-90,0-17-270,15-2-360,4-36 630,15 30-3572,-15-30 3842,12 28-270,-12 1 360,0 1 0,12 0-180,-12 6 359,0 2-359,-4 17 3392,-15 2-2942,0 29 0,0 20-541,-15-2-628,11 31 719,-11-49-1619,15 9 359,0-15-449,15-6 719,-11-2 361,11-10 449,-15-7 0,0 0 0,0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3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13469,'0'-9'1439,"0"1"-1259,15 8 540,4 0 0,16 0-361,14 0 181,-10 8 180,41-7-540,-38 7-1,14-3 1,-2-2 0,-23-1-495,22 2 1,0 0-1575,-26-4 719,23 0 721,-35-8-2070,-15 6 1440,-15-6 539,-4 8 90,0 0-1349,-12 8 951,12 1 0,-15 16 0,-1 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69 275 7533,'0'17'0,"-15"-7"0,11 5 0,-27-13 1079,27 13-179,-11-13-271,15 6-269,0-8 629,15 0-629,4 0 630,16-8-4023,-1-1 3393,-15-1 0,12-13-180,-12 12 0,0-14 0,-4 0 0,0 6 0,-11-5-180,27 6 0,-28 1 179,13-8-89,-16 6 0,0-5-180,-16-1 90,-3 6-90,0 2 0,4 9 180,15 0-90,-15 6 180,-4-6 0,0 8 90,-12 0 3212,27 8-3032,-26 25-270,26-2 629,-11 56-179,15-20-405,6-16 0,3-1-46,10 13-89,31 9 180,-27-41-1529,38 1 629,-54-24-1889,42-28 1,9-14 1979,-8-2 539,-9 0 0,1-2 0,20-12 0,-24 6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5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10951,'0'16'1529,"0"2"-1349,0 6 359,0 3-179,0 8-90,0 6 270,0 19-90,0 17 89,0 12-179,0-4 90,0-8-270,0-40-270,0 1 360,0-36-540,0 6 180,0-16 90,15-31-90,-11 14-270,27-38 180,-28 42 0,28-19 90,-27 21-3302,11 1 3302,0 4 180,4 4 0,0 0 270,12 10-360,-12 10 450,0 22-270,-4-3 179,-15 28-179,0-19 3572,-15 27-3662,-4-35 90,0 18-90,-12-29-270,12-1 270,0-11-180,4-14 0,0-3-90,-4-15 90,0 6-1169,-12-29 719,27 25-3328,-11-16 3020,15 29 0,15 3 0,4 7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6:53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62 8342,'-19'-28'-1439,"4"5"1169,15 15 270,15 6 0,-11 2 0,11 10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305 42 7623,'0'-15'-180,"13"2"360,-10 13 89,9 0 91,-12 0-270,0-6 270,0 5 1439,0-5-1349,-12 12-270,9 8-180,-10 1 0,1 11 180,-3 2 89,-1 7-359,-14 6 0,-1 3 180,6 14-135,-18 5 0,-3-3-404,12-9-721,-6 14 631,28-52-811,12-19 901,0-9 449,12-19 0,3 5 0,13-5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42 7353,'-16'-16'-90,"4"4"90,12 12 0,0 0 360,0-6 179,0 4 721,0-4-1080,12 6-91,4 6 361,-1 2-3572,-2 6 3392,-1-1 90,3 8 899,25 31-1079,-9-16 0,-3 28-180,9-35 90,-21 17 0,-2 3-90,17-5-45,-3 17 0,-6-2-45,-16-30 0,18 22 3302,-24-37-4651,0-1-2493,0-5 3572,0-2 90,13-12 270,-10-2 0,9-11 0,-12-3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0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0 8072,'-31'0'450,"6"0"-360,25 0 989,0 0-719,13 0 0,2 0-90,0 0-90,10 7 0,-10-6 629,38 12-629,-32-12 90,27 3 0,3-2-90,-11-2-180,23 0 0,3 0 180,-1 0-360,-7 0 0,1 0-270,2 0 270,-14 3 0,-1 1 90,12-3-449,10 11 359,-37-10 0,-7 4-540,-24-6 45,0 0 1,-24 0-1,-7 0 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6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210 83 6993,'0'-15'-450,"0"3"1170,0 5-270,0 6-91,0-11 91,0 10-180,0-10 540,0 10-631,0-10 181,0 10-90,0-4-270,-12 6 180,-4 6 0,1 2-90,-10 6 90,10 0-90,-1 6 269,-8-5-89,8 11-180,1-4 270,-10 30-180,10-18 0,6 7 0,3 1-450,6-6 270,15 16-360,25-38-270,3-27 451,-12 3-1,6-23 90,-22 12-90,1-7 90,-4 0-90,0-24 0,-9 24 180,10-40 0,-13 47 90,0-23-90,0 34 630,-13-2-540,10 12 269,-9 0-89,12 6 1349,12 39-1259,-9-16 270,34 36-181,-31-36-89,31 23-180,-21-19-630,11 13 91,1-25-721,12-7 541,-9-14 539,9-15 0,-3-8 0,-12-11 0,24-27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1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11041,'28'0'1349,"-13"0"-989,10 0-5751,-10 0 5661,1 0 1229,21 0-1319,-19 0 0,34 0-1170,-21 0 990,9 0-3188,-12 0 2378,0 0-809,-13 6 1170,-3-4 449,-24 16 0,-3-9 0,-13 11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6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0 286 7533,'0'-16'359,"0"3"-5839,0 6 5570,0 5 1589,0-12-1499,0 13 269,0-6 771,0 7-771,0 0 901,0-6-991,0 4 3933,0-4-4112,0 6 539,14 13-359,2-3 180,28 31-270,-24-13 44,13 11 1,1 5 45,-11 10-180,11-7 0,2-1-3392,-2 2 3302,9 9 180,-26-32-90,9 3-270,-22-13 90,9-6-180,-13-2 90,0-7 0,0-7 180,0 5 3482,0-25-3572,0 22 269,0-42-179,0 21 180,0-33-90,0 19-3212,0-16 3032,0 15 0,0-17 90,0 11-180,0-38-211,0 45 31,0-35-1988,0 57 1988,0-11 2169,0 1-4058,0 16 1619,0-8-1978,0 40 1829,0-8 689,0 43 0,0-27 0,0 22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11940,'27'0'900,"-11"0"-451,-4 0-89,0 0-180,4 0 0,-1 0-810,10 0 271,-10 0-3149,38 0 3508,-20 0 0,20 0 0,-26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5.7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28 235 7533,'0'22'90,"0"-2"90,0-6-91,0-1 1,-12-5 360,9 4-90,-10-10 90,13 4-1,0-6-449,0-12 180,0 3-270,13-17 90,-10 10 180,9-4 90,-12-6-270,0 9-270,0-21 0,0 21-359,25-28 359,-19 21 90,19-17-90,-13 20 180,3 7 0,1 8 0,8 31 0,-21-7 585,4 22 0,-1 3-315,-6-4 45,0 9 0,0-1-136,0-13-89,0 18-89,12-30-1,-9-8 0,9-8 180,1-12-1170,13-50 1,0-13 989,-1 19-304,3-17 1,-7 8 483,-21 47-180,0 12 540,0 0-180,12 6 270,-9 2 539,10 37-539,-13-11 696,0 32-1056,0-36 0,0 15-180,0-28 270,0 22-180,12-28-630,3 7 450,1-24-630,-4-14 630,0-4-629,4-22 539,-1 16-90,22-17 360,-31 18-90,19 2 90,-25 7-2585,0 12 2855,0 2 269,0 6-449,0 12 180,12 4-90,-9 5 0,10-1-90,-13-6 809,12 24-809,-9-18 360,9 37-360,-12-32-1440,13 15 1170,-10-25 736,21 4 0,-8-18 1,11 6-1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1 9422,'0'21'629,"0"0"-449,0-2 90,0 3-90,0 12-4252,0 1 4342,0 19-1499,0-9 1499,0 8-348,-12 7 78,-4-25-270,1 9 180,3-36 1691,12-8-1780,0-8 2706,12-24-2617,3 13 710,1-19-710,8 23 270,-8-6-270,-1 14 630,10 0-540,-10 7 270,0 0-270,10 0 360,-10 13-91,1-4 271,-4 23-270,-12-15 180,0 34-270,-12-31 0,-4 19-90,1-20 269,3-3-179,-1 4 180,-2 0-360,-13-5-540,1-1 270,11-8-1439,4-12 990,12 5-1530,0-18 2249,0 10 0,0-17 0,0 4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9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637 0 9781,'-12'14'900,"-4"6"-450,-11 2-270,-1 12-311,0 1 400,-12 7-958,-3 5 824,-2-10 0,-2 0-45,15-6 0,-1 0 0,-14 8 0,2 2 179,16-8 1,3 2-135,-10 3 0,4 0-225,-2 16-577,-3-3 127,37-43-2968,12-2 2699,4-12 809,-1-2 0,-3-6 0,-12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7.3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1 271 11400,'15'8'810,"10"-2"-630,-10-6 0,0-6-90,10-2 0,-10-6 90,13 0 0,-13 1-180,10-1 359,-10-12-3841,13 9 3482,0-10-269,-13 8-271,-2-16 450,-13 11-180,-13-15 180,10 30 180,-21-9-180,8 16 270,-12 2 3122,1 14-2133,-13 26-449,21-8 539,-18 33-809,34-33-180,-9 14 180,12-18 89,0 0-179,0 0 0,12-7-360,-9 5-90,34-10-1349,-18-2 809,33-8-2878,16-19 1979,-31 4 1529,37-11 0,-56 6 0,22 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0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29 7173,'0'-8'0,"0"2"1259,0 6-449,0-6-450,0 4 989,0-4-1079,13 6-91,-10 0 1,34 0 90,-31 0 180,31 6 270,3-4-361,-6 4 1,32-5 0,6-2-180,2 1-1534,4-3 1,1 0 1353,-36 2 0,0 0 45,30-2 0,-1 0-84,-31 2 0,1 2-51,30 4 0,-3 2 0,-7 3-135,-21-3 1,-2-1 44,4 0-540,9-12 540,-33 5 0,6-11-89,-13 10-631,-9-10 3394,9 10-3213,-12-4 649,-12 6-1369,-16 25 1439,10-13 0,-19 27 0,21-18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69 7803,'0'-23'539,"0"-1"-269,0 22 90,12-10-90,-9 10-180,9-4 539,1 6-539,-10 0 90,9 0 180,-12 6 0,0 2-180,0 12 359,0 14-89,0 3 360,0 41-630,0-28 44,0-4 1,0-1-45,0-6 0,0 14 90,-12-32-540,9 11 90,-10-21 270,13 2-630,0-21 181,13-18 179,-10 9-630,34-34 810,-31 31 90,43-37 90,-43 39-90,19-8 270,-1 14 90,7 10-450,12-4 179,10 6-179,-35 6 540,7 8-450,-25 1 90,0 24 0,-25-21 180,-6 33-91,-12-33 451,-9 27-360,21-34-270,-21 13-270,33-22-1349,-18-2 809,34-8-3058,-9-12 3778,12 5 0,12-6 0,4 7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7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0 155 17533,'20'0'450,"10"0"-180,-26 0-90,26 0-180,-26-8 1028,27 6-1092,-12-6 687,15 8-623,0 0 270,1-7 24,-16 5-201,27-6 62,-24 8-859,28 0 733,-16 0-312,1-7 487,14 5 11,5-5-108,-1-1 109,4 7 0,-3 0-348,-20-7 226,19 7 0,1 2 156,-16-1-160,31 0-203,-31 0 78,53-23 311,-30 10-233,12-12 243,3 10-284,-23 13 50,5-5-18,6 7-124,-14 7 38,-12-5-223,12 13-220,-16-5-3461,16 0 3760,-28-3 43,40-7 300,-24 0-147,30 0 232,-14 0-2364,11 0 2329,-43 0-249,39 0 329,-22 0 2184,44 0-2461,-10 8-98,26-7 80,-11 7-2045,-16-8 2152,8 0-89,-26 0 90,-16 0 397,23 0-487,-38 7-111,42-5 101,-42 6-118,38-8 2397,-54 0-2179,69 8-190,-49-6 3332,23 6-3474,-5-1 208,9-5 28,-12 5 138,4-7-42,-16 0-180,8 0 369,0 0-28,8 0-9,-12 0 91,20 0-210,-16 0 44,23 0-3469,-38 0 3122,11 0-2088,-3 0 2358,-12 0-180,30 0 90,5 0 0,-16 0 180,53 0-90,-60 0-90,34 0 2448,-19 0-2088,22 8-374,-7-6-15,35 5 44,-74-7-105,39 0 180,-22 0-180,29 0 3572,-14 0-3392,11 0 104,-27 0-75,42 0-45,-38 0 106,38 0-180,-57 0 0,53 0-90,-49 0 180,53 0-90,-42 0 360,57 0 0,-34 0-3662,23 0 3302,-34 0 180,-1-7-2216,-11 5 2173,12-6 186,-16 8-323,31 0-90,-8 0 180,27 0-180,-46 0 2448,23 0-2411,-53 0 3308,23 0-3397,14 0 232,28 0-90,3 0 0,-19 0 0,-3 0-3303,-12 0 3303,22 0 90,-14 0-90,19 0 0,-12 0 0,23 0 90,-57 0-270,23 0 180,-27 0 3392,15 8-3596,-15-6 21,12 5-47,-28-7 680,13 0-270,-16 0 180,0 0-270,15 0 89,-11 0 26,26 0-22,-26 0 137,11 0-320,-15 0-3392,0 0 3482,16 8-543,-13-6 270,43 6 201,-38-8 72,22 0 0,-30 0 0,0 0-90,16 0 90,3 0 273,0 0 89,-4 0-290,-15 0-8707,0 0 8545,-15 0 0,-4 0 0,-16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1460 16157,'0'9'602,"0"-1"-461,0-8-192,0 0 57,15 0 27,4 0 17,16-8 337,-16 6-3581,-4-5 3683,0-1 27,4 6 49,46-29 18,-23 25-327,6-16 1,-1-1 168,-5 9-241,6-9 1,0-1 328,-6 3-408,13 1 1,0 0-258,-9 1 262,10 6 0,-1 1-355,-13-5 247,38 7-561,-57-5 4258,38 6-4062,-38-1 349,26-5-30,-15 5 276,16-7-108,-27 0 258,38 0-217,-53 7 122,53-5-187,-39 5 97,59-7-390,-55 0 621,51-8-361,-55 14-94,43-20 310,-42 20-4005,38-14 4063,-53 16 256,68-14-504,-65 19-279,35-19 352,-15 13-331,-8-7 468,26 8 2886,1-7-3201,-12 7-578,-4-1 655,12-5 24,-38 13-156,53-13 170,-8 6-529,4-9 446,8 1-63,-46 8 292,27-14-32,-38 11 188,53-12-245,-54 6 229,69-6-237,-49 4 318,38 3-470,-46 9-87,27 1-3642,-23 5 3055,26-5 322,1-1-138,3-9 494,1 5-387,11-26-1577,-12 25 1789,-15-20 868,38 9-443,-64 5 375,49 2 1951,-12-6-2446,-22 19-208,49-19-195,-68 13 4318,38 1-4519,-27-7 792,0 15-829,11-14 983,5 5-647,-12 0 716,7 2-315,1 8-797,7-7 467,0 5-421,38-21 917,-64 19-270,64-26-15,-68 18 385,53-20-245,-39 21 361,28-12-346,-16 13 67,-15-7 72,-3 8-245,-1 1-250,4 0-1576,0 6-644,-4-6 1327,-15 8-38,0 0 946,-15 0 1,-4 0 0,-15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0 138 12595,'0'-19'2372,"31"-4"-2041,-23 21-6264,37-6 5382,-26 1 1397,0 5-1191,12-13 392,-27 13-186,42-6-433,-39 0 540,39-1 1,-27-8-1,15-1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7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15 7533,'-34'-6'2069,"-6"4"-1170,37-4 0,-11 6-539,14 0 1619,0 0-1799,14 0 0,-11 0 450,24 0 179,-11 6-179,28 3-360,-11-1 359,37 5-449,-33-4-90,33-1 0,-36 5-540,9-11 360,-13 5-179,0-7 179,0 0 0,-13 0-900,-4 0-1528,1 0 1708,-11 0-1259,10 0-179,-13 0 2248,0 0 0,14 0 0,2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1 138 12685,'0'-19'2193,"0"3"-7243,0 9 5446,0 5 1232,30-13-1396,-22 5 106,53 1-1090,-54-7 1285,39 14-1099,-27-5 539,16-1 1,-1-1-1,0-9 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1 154 14124,'34'-10'1502,"-15"-5"-6414,-4 6 5344,1-1-1140,3-13 33,15 19 1018,0-18-2138,1 20 392,-1-13 1426,0 5 0,1-7 0,-1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1 104 14664,'19'-18'2191,"-4"9"-1687,1 1-889,3 1 223,0 5-1925,26-21 1165,-22 19 912,12-11 0,-5 7 1,-11-1-1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1 120 13494,'19'-19'3197,"-4"4"-2341,0 7-1265,-11 6 289,11-13 462,1 13-2640,3-13-2738,0 13 5129,-4-13 0,0 5 0,4-7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6363,'0'-17'-120,"15"8"0,4 1 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34 6094,'16'-19'0,"3"4"0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1321 11246,'-38'0'359,"8"0"-179,30 0 540,0 0-180,15 0-1,4 0-4430,15 0 4610,-14-7-1387,-5 5 747,46-28 251,-46 24-100,30-16 0,2-2-1520,-25 11 1721,28-12-38,-16 2 1683,16 12-1902,-27-14 2309,38 8-2608,-23-9-47,15 0 70,12-1-71,-42 3 496,23 14 2462,3-21-2573,-22 26-710,34-26-2769,-42 30 3039,16-7 338,14 0-84,-26-1-215,23-1-2078,3-21 2267,-22 26-90,34-33 151,-27 26 90,-11-5 125,38 2-308,-38 5 29,27 1-1620,-16-6 1539,0 5 121,-14-7-187,10 7 130,-26 3 235,11 7 1139,16-15-1122,-24 3 196,39-5-468,4-13 313,-24 16-446,35-18 297,-42 14-184,31 1 280,19-15-1934,3 3 1320,-19-5 1956,-7 17-1691,-11 2 96,-13 5-28,24 0-281,-27-5 736,16 6 1768,-1-8-2109,-15-1 59,11 9-327,-10 1 3666,-1 1-3452,-4 5-1590,-15-6 1300,0 8 109,15 0-207,-11-8-2166,42-1 2492,-39-1 669,24-5-286,-1 6 909,8-17-1080,1 15-141,6-12 206,-26 21-1141,16-13 1154,-16 13-834,-4-5 777,-15 7-455,0 0-7,0-8 337,0 6-26,0-6 420,15 8-617,-11 0 114,11 0-413,1-7 594,-12 5 180,11-6-323,-15 8-2386,15-7 2478,-11 5 803,26-6-352,-26 0 191,11 6-1190,-15-13 418,16 13-332,-13-5 1024,13 7 1534,-16 0-2461,15 0 2861,-11-8-1559,11 6-1007,-15-5 94,0 7-81,15-8-234,-11 6-2764,11-6 3302,1 1 164,3 5-1136,0-13 836,27 13-293,-39-13 746,24 13-813,-31-6 193,0 8-2392,0 0 2958,-16 0-553,13 0 0,-28 8 1,12 1-1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9867,'0'19'154,"0"-3"0,0-9 1,0 2-1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9507,'-19'27'1523,"3"-10"-1007,16-9-762,0-8-526,0 8 882,0-6-248,0 6 0,16-8 1,3 0-1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9237,'-19'19'445,"3"-3"0,16-9 0,0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7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9871,'0'-16'2159,"0"3"-1349,0 13 89,0 0-539,13 0 360,4 0-271,0 0-179,9 0 90,-22-7-270,36 5-90,-34-5 989,48 7-629,-21 0-360,27-6 180,-13 4-900,-3-4 720,-14 6-1889,-14 0 450,-2 0-270,-14 6 810,0-4-1440,0 18 1530,0-17 809,-14 17 0,-2-12 0,-14 7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9237,'-19'46'1223,"3"-6"0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9867,'0'28'1517,"0"3"-1012,0-29-252,0 13-215,0-13 0,0 13 0,0-5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8158,'0'19'379,"0"3"0,0-20 1,0 6-1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9417,'-19'38'2118,"3"-7"-1232,16-24-1253,0-5 1,16 6 0,3-8-1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9058,'-19'55'2060,"3"-7"-6980,16-31 5001,0-7 1052,0 5-1316,0-13 949,0 13-767,0-13 1,0 13 0,0-5-1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4 1 9867,'-2'57'505,"0"0"1,6 35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0 10137,'-19'46'2753,"4"10"-8330,15-28 5289,0-1 637,0-12 1,0-7-1,0 2 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8740,'-19'26'877,"4"-1"0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9729,'-19'27'2243,"4"-3"-1866,15-14-569,0 5-679,0-6 380,0 1 192,0-2 293,0-8 1,0 7-1,0 3 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9370,'0'55'250,"-16"-7"-97,13-31-159,-13 0-1005,16-7 1,0 5 0,0-6-1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8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8342,'0'-17'540,"0"3"-360,0 14 0,0-6 539,0 4-269,0-5 809,0 7-809,0 7 989,0 15-989,0-4 899,14 37-899,-11-26 90,10 48-360,-13-41-1,0 21 181,0-20-630,0 8 360,0-19-2788,14 15-91,-11-38 2789,10 4 0,-13-16 0,0-6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8380,'0'65'485,"0"-10"0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0 9370,'0'38'1420,"0"0"-917,0-29-1241,0 16-3686,0-6 4129,0 6 467,0-8 1,16 0-1,3 0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0 8920,'0'46'485,"0"-6"0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9370,'0'27'970,"0"-10"-1546,0-2 18,0 2-3686,0-5 4308,0 11-1426,0-21 1396,0 13 209,0-13-153,0 28 90,0-16-180,0 10 0,0-8 0,0-7 0,0 9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9370,'-19'27'1340,"4"-10"-898,-1-2-283,13-5-54,-13 7-21,16 0-266,0 0-4318,0-7 4653,0 5-1744,0-13 1365,0 13-846,0-13 1135,0 5-1207,0-7 402,16 0 2059,-13 39-1699,13-22 2675,-16 31-2675,0-31 2072,0 0-2391,0 0 790,0-7-89,0 5-179,0-13 269,15 13-90,-11-5 0,11 0 0,-15-3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7533,'-19'19'-360,"3"3"450,16-20 0,0 13-630,0-13 180,0 6 90,0 15-3122,0-2 3392,0 13 90,0-9-269,0 15 179,0-17 0,0 17 0,0-23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8522,'0'36'0,"0"-3"0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9062,'0'-19'899,"0"4"-449,16 15 90,3-8-180,0 6-1,-4-5-179,0 7 0,4 0 0,1 7-630,25-5-449,-22 14 629,12-14-2698,10 21 2068,-22-20 900,27 12 0,-31-7 0,-4 2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9062,'-19'8'809,"4"2"-539,15 14 90,0 3 0,0 8-450,0 22 0,0 21-90,0 4 90,0-6 270,0-34-180,0-17 0,0 0 0,0 2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10501,'84'10'1439,"-42"-2"-1439,19-8-540,-42 0 181,15 0 179,-14 0 90,-5 8-1349,0-7 449,4 7-1528,0-8 2518,-4 0 0,-15 0 0,0 0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2T15:48:40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3-02-12T15:48:40.133"/>
    </inkml:context>
  </inkml:definitions>
  <iact:action type="add" startTime="2675">
    <iact:property name="dataType"/>
    <iact:actionData xml:id="d0">
      <inkml:trace xmlns:inkml="http://www.w3.org/2003/InkML" xml:id="stk0" contextRef="#ctx0" brushRef="#br0">4915 9478 24575 0,'-47'42'0'2,"21"-31"0"1,5 51 0 0,21-56 0 0,0 35 0-1,0-15 0 1,0 21 0 0,21-20 0 0,-16 14-669 0,26-28 0-1,1 1 669 1,-21 33 0 0,27-34 0 0,7 0 0 0,-18 18 0-1,-2 0 0 1,11-15 0 0,2 0-3171 0,-3 18 1 0,-2 0 3170-1,14-8-4240 1,0-5 4240 0,0-21-356 0,-13 1 0 0,0-2 356-1,18-20-1117 1,-16 11 1 0,-4-6 1116 0,-18-16 0 0,-2-4 0-1,9 10 0 1,0 0 0 0,-7-19 0 0,-2 1 0 0,14-9 0-1,-13 9 0 1,-5 0-15 0,-8-9 15 0,0 10 0 0,0-3 1387-1,0 9 0 1,0 1-1387 0,0 0 0 0,0-1 0 0,3-8 0-1,-6 1 0 1,-17 7 0 0,-2 1 0 0,19-1 0 0,-4 1 1856-1,-32 0 1 1,-6 4-1857 0,19 8 0 0,0 1 0 0,-20-2 0-1,-2 3 0 1,11 8 0 0,1 2 0 0,-9-1 0 0,1 5-1624-1,7 7 1 1,1 2 1623 0,-10-2 0 0,-3 2-1465 0,-9 7 1-1,2 5 1464 1,15-2 0 0,3 4 0 0,-7 6 0 0,1 5 0-1,2 6 0 1,6 4 0 0,16-2 0 0,6 5-376 0,-1 4 0-1,2 6 1 1,10-5 375 0,16-2 0 0,10 0 0 0,-2 1 0-1,2 3 0 1,4-5 0 0,14-4 0 0,1-1 0 0</inkml:trace>
    </iact:actionData>
  </iact:action>
  <iact:action type="add" startTime="3792">
    <iact:property name="dataType"/>
    <iact:actionData xml:id="d1">
      <inkml:trace xmlns:inkml="http://www.w3.org/2003/InkML" xml:id="stk1" contextRef="#ctx0" brushRef="#br0">11101 9384 15245 0,'-2'51'0'2,"1"0"0"0,0 0 0 1,0 0 0-1,-9 17 0 1,0-1 0-1,14-9 0 1,33-7 0-1,9-8 0 1,-7 7 0-1,1 0-1464 1,-9-16 0-1,2-2 0 1,2-4 1464-1,21-1 0 1,-2-7 0-1,-2 1 1095 1,3-17 1-1,0-8-1096 1,2-17 383-1,-2 11 0 1,0-6-383-1,-16-16 0 1,-5-4 0-1,-8 10 0 1,1 0-269-1,16-17 1 1,-3-3 268-1,-23 10 0 1,-2-1 0-1,9-10 0 1,-1-1 0-1,-11 12 0 1,-3-1 0-1,-8-8 0 1,-2 1 0-1,1-8 0 1,0 19 0-1,0-2 0 1,0 1 0-1,0 0 0 1,2-1 0-1,-4-3-462 1,-13-7 1-1,-8-4 0 1,-2 7 461-1,-2 9 0 1,-4 4 0-1,-3-3 0 1,-5 0 0-1,-3 12 0 1,-3 19 0-1,-2 11 0 1,3 2 0-1,2-1 0 1,1 4-630-1,-2 5 0 1,-3 4 1-1,4 0 629 1,3 0 0-1,5 4 0 1,-3 25 0-1,1 4 0 1,1-18 0-1,2 0 0 1,9 19 0-1,1-1 0 1</inkml:trace>
    </iact:actionData>
  </iact:action>
  <iact:action type="add" startTime="5360">
    <iact:property name="dataType"/>
    <iact:actionData xml:id="d2">
      <inkml:trace xmlns:inkml="http://www.w3.org/2003/InkML" xml:id="stk2" contextRef="#ctx0" brushRef="#br0">12183 1717 24575 0,'30'-26'0'5,"0"0"0"0,-2-9 0 0,1 7 0 1,18 23-9831-1,0-16 9086 0,-12 19 0 1,-2 4 745-1,-1-2-1078 0,12-9 1 1,-5-3 1077-1,-28 7 517 0,28-7 1 1,5 3-518-1,-12 9-1332 0,1 0 1 1,2 0 1331-1,12 0 0 0,-14 0 0 1,2 0 0-1,17 0 0 0,-19 0 0 1,2 0 0-1,-1 2 0 0,0-4 0 1,18-19 325-1,-6 19 1 0,-3-1-326 1,-12-18 0-1,10 20 0 0,2 2 0 1,9-22 0-1,-6 18 0 0,2 1 1493 0,-11-9 0 1,-1 1-1493-1,11 8 0 0,-5 4 3890 1,-11-2-3890-1,10 0 0 0,2 0 4058 1,9 0-4058-1,-16 0 0 0,2 0 0 1,8 0 0-1,-4 0 0 0,-10 0 0 1,15 0 0-1,0 0 0 0,-13 0-1858 1,3 0 1-1,4 0 1857 0,-5 0 0 1,-4 0 0-1,-1 0 0 0,11 0 0 1,0 0 0-1,-11 0-891 0,17 0 891 1,14-21 0-1,-30 16-1863 0,1-6 1 1,2 1 1862-1,12 10-1436 0,0 0 1436 1,0 21-467-1,-13-20 1 0,0 3 466 0,-8 17 0 1,0 0 0-1,7-17 0 0,2-3-137 1,1 7 1-1,-4 5 136 0,-1 29 1483 1,11-37 0-1,0 0-1483 0,-11 37 0 1,16-42 0-1,16 0 0 0,-32 0 1632 1,2 0 0-1,2 0-1632 0,0 0 0 1,-2 0 0-1,19 0 0 0,-17-8 0 1,-2-5 0-1,14-13 0 0,-21 0 1478 1,-5 5-1478-1,-21 21 0 0,0-21 0 1,0 16 0-1,0-16 0 0,-21 42 0 1,-26 5 0-1,11-2 0 0,-1-1 0 1</inkml:trace>
    </iact:actionData>
  </iact:action>
  <iact:action type="add" startTime="6407">
    <iact:property name="dataType"/>
    <iact:actionData xml:id="d3">
      <inkml:trace xmlns:inkml="http://www.w3.org/2003/InkML" xml:id="stk3" contextRef="#ctx0" brushRef="#br0">1152 2470 24575 0,'-20'-47'0'5,"14"21"0"0,-36 5 0 1,37 21 0-1,-16 0 0 0,21 0 0 1,0 0 0-1,21 0 0 0,5 0 0 1,1 0 0-1,-7 0 0 0,-20 21-2870 1,21-16 2870-1,5 37 0 0,1-37-2082 1,14 16 2082-1,-35-21 0 0,39 9 0 1,14 3 0-1,4-7-1182 0,-20 2 1 1,6 1 0-1,-5-2 1181 0,-7-5 0 1,-1-2 0-1,9 1 0 0,-1 0 0 1,8 0 0-1,-19-10 0 0,2-1 0 1,-1 8 0-1,0 1 0 0,2-9 0 1,1 1 0-1,10 10 0 1,0 0 0-1,-10-10 0 0,-1-1 0 1,10 9 0-1,-3-1 0 0,9-18 0 1,-18 19 0-1,0 4 0 0,1-2 0 1,-2 0 0-1,20 0-1332 0,1 0 0 1,1 0 1332-1,3 0 495 0,0 1 1 1,4-2-496-1,-13-9 0 0,-1-1-1708 1,8 9 0-1,-3-1 1708 0,-15-8 0 1,-2 1 0-1,8 8 0 0,-5 4 1295 1,-7-2-1295-1,10 0 0 0,4 0 2028 1,-9 0 0-1,0 0-2028 0,9-3 0 1,2 6 0-1,1 17 0 1,-4 2 0-1,7-12-1925 0,-19 22 0 1,-3-1 1925-1,-4-26 3119 0,21 16-3119 1,-21 0 0-1,16 5 1046 0,-16 21-1046 1,0-21 0-1,37-5 0 0,-53-21-538 1,53 21 538-1,-37-16 2670 0,21 16-2670 1,-21-21-3980-1,16 0 3980 0,-16 0-1774 1,8 0 0-1,0 0 1774 0,-2 0-720 1,9 0 0-1,12 0 1 0,-1 0 719 1,7 0 0-1,2 0-304 0,-1 0 1 1,5 0 0-1,1 0 303 0,-13 0 0 1,2 0 0-1,-1 0 0 1,-2 0 0-1,7 0 0 0,-2 0 0 1,0 0 0-1,-2 1 0 0,1-1 0 1,0-1 0-1,4-5 0 0,0-2 0 1,-2 1 0-1,5 6 0 0,-1-3 0 1,-8-9 0-1,2-4 0 0,-4 5 0 1,-1 9 0-1,-3 1 381 0,11-9 0 1,-8 1-381-1,-20 10 0 0,11 0 0 1,-42 0 0-1,21 0 0 0,-16 0 2406 1,37 0-2406-1,-16 0 0 0,0 0 0 1,-5 0 0-1,-21 0 342 0,0 0 0 1,21 0 0-1,5 0 0 1</inkml:trace>
    </iact:actionData>
  </iact:action>
  <iact:action type="add" startTime="10084">
    <iact:property name="dataType"/>
    <iact:actionData xml:id="d4">
      <inkml:trace xmlns:inkml="http://www.w3.org/2003/InkML" xml:id="stk4" contextRef="#ctx0" brushRef="#br0">9290 9196 11517 0,'-39'43'0'2,"-1"-1"0"0,1 1 0 0,0 0 0 0,0-1 0 0,0 1 0 1,-6 10 0-1,-3 2 0 0,4 0 0 0,10-5 0 0,16-7 0 1,24-2 0-1,9-3-954 0,-2 19 0 0,1 1 954 0,-4-9 0 1,6-4 0-1,16-7 0 0,-2-3 740 0,-19 12-740 0,28-24 0 0,5-4 2159 1,-12 7-2159-1,10-2 0 0,5-1 0 0,-11-9 0 0,1-2-326 1,10 0 0-1,0-3 326 0,-10-8 0 0,-1-2 0 0,-2 2 0 1,0-2 0-1,11-9 0 0,-1-1 0 0,13 6 0 0,-13-14 0 1,1-4 866-1,-11 9 1 0,0 2-867 0,3 0 0 0,-1-2-546 0,0-7 1 1,1 0 545-1,11 9 0 0,-7-2 0 0,-9-33 0 0,11 24 0 1,-3-1 3337-1,-29-23-3337 0,19 24 0 0,2-1 0 0,-17-11 0 1,-3 2 0-1,14 1 0 0,-5-30-3633 0,-21 15 3633 0,31-6-991 0,-27 9 0 1,0-1 991-1,27-7-682 0,-24-12 0 0,-14-2 682 0,-8 34 0 1,-1 1 0-1,14-33 0 0,-4-3 0 0,-28 18 0 0,-5 4 0 1,12 6 0-1,2 0 0 0,0-6 0 0,-3 1 0 0,-4 12 0 1,-6 1 0-1,4 5 0 0,5 7 0 0,0 1 0 0,-6-9 0 0,-5-4 0 1,0 6 0-1,-8 9 0 0,2 6 0 0,10-4 0 0,-1 2-333 1,-7-1 1-1,-1 5 332 0,9 6 0 0,-1 4 738 0,-19 8 0 1,-3 1-738-1,9-10 0 0,1 3 56 0,-9 15 0 0,1 4-56 0,9-12 0 1,2 4 0-1,-3 17 0 0,4 4 0 0,8-10 0 0,0 0 0 1,-8 6 0-1,2 4 0 0,4 7 0 0,4 3 0 0,8-9 0 1,2 4 0-1,3 2 0 0,0 4 0 0,3-1 0 0,5 3 0 1,2 1 0-1,2-6 0 0,1 3 0 0,2-2 0 0,4 15 0 0,6 0 0 1,2-13 0-1,4 1 0 0,3-2 0 0,8 2 0 0,5-1 0 1,-2 0 0-1,-6 0 0 0,-2 0 0 0,6 0 0 0,11 1 0 1,7-2 0-1,-1 1 0 0,-5 0 0 0,0 0 0 0,1 0 0 1</inkml:trace>
    </iact:actionData>
  </iact:action>
  <iact:action type="add" startTime="11263">
    <iact:property name="dataType"/>
    <iact:actionData xml:id="d5">
      <inkml:trace xmlns:inkml="http://www.w3.org/2003/InkML" xml:id="stk5" contextRef="#ctx0" brushRef="#br0">9525 6727 24575 0,'-26'-27'0'4,"5"7"0"1,21-12 0 0,-21 24 0 0,-5-23 0 0,0 31 0 0,5 31 0 0,21-23-8503 0,-21 44 8503 0,-5-46 0 0,0 15 1719 0,5-21-1719 0,21 21 0 0,-21 5 0-1,-5 21-2269 1,2-14 1 0,1 2 2268 0,-3 17 0 0,13-8 0 0,5 1-375 0,8 7 375 0,0 2 0 0,0 2 888 0,0-18 0 0,0 2-888 0,0 3 0 0,0 4 0-1,0-1 0 1,0 15 0 0,0-2 0 0,-2 2 0 0,4-2 0 0,6 0 0 0,5-3 0 0,-2-8 0 0,4-1-1749 0,7 0 0 0,3 0 1749 0,-2 1 0 0,1-2 1749 0,-4-10 0-1,7 1-1749 1,3-3 0 0,7 4 0 0,5-3 0 0,0-12-1066 0,14-10 1 0,3-13 0 0,4-13 1065 0,-12-5 0 0,4-10 0 0,2-6 0 0,0-5 0 0,-3-1 0-1,-4 1-248 1,6-4 0 0,3-2 0 0,-6-3 1 0,-15-1-1 0,-24-1 248 0,-27 5 0 0,-20-6 0 0,-15-2 0 0,-9-1 0 0,-5 3 0 0,0 5 0 0,7 7 0-1,11 12 0 1,-16 0 0 0,-8 17 0 0,7 17 0 0,1 0 0 0,-1 0 0 0,0-1 0 0,1 1 0 0,-1 0 0 0,1 0 0 0,-1 0 0 0,0-1 0 0,1 1 0 0</inkml:trace>
    </iact:actionData>
  </iact:action>
  <iact:action type="add" startTime="12381">
    <iact:property name="dataType"/>
    <iact:actionData xml:id="d6">
      <inkml:trace xmlns:inkml="http://www.w3.org/2003/InkML" xml:id="stk6" contextRef="#ctx0" brushRef="#br0">9290 6868 24575 0,'-47'0'0'3,"21"0"0"1,5 0 0 0,21 0 0 0,0 0-8503-1,0-21 8503 1,21 16-2818 0,-16-16 2818 0,37 0-585-1,-37 16 585 1,16-37 0 0,0 37 0 0,5-16 0-1,0 21 0 1,16 0 2742 0,-16-21-2742 0,0 15 0-1,37-14 0 1,-53 20-3232 0,53 0 3232 0,-16 0-2678-1,-16 0 2678 1,10-2 0 0,2 4 434 0,9 18-434-1,0-14 0 1,-8 12 0 0,-4 6 0 0,-9 2 2058-1,17 21-2058 1,-15-35 0 0,-4 2 0 0,-18 49 0-1,30-48 0 1,1 1 0 0,-34 27 0 0,-5 3 1956-1,17-20 0 1,2 0-1956 0,-10 8 0 0,-4 0 5006-1,-2 13-5006 1,3-13 0 0,3 0-454 0,8 18 454-1,-17 3 0 1,0 0 0 0,18 2 0 0,-20-13 0-1,-2 1 0 1,1-10 0 0,0-2-4264 0,0 20 4264-1,0-19 0 1,0-1 0 0,0 14-1738 0,0 1 1738-1,0-22 520 1,-21-5-520 0,-5-1 848 0,-1-14-848-1,7 35 0 1,-22-35 5809 0,31 36-5809 0,-31-37 0-1,21 23 0 1,1 6 0 0,-6-7 0 0,-1-1 0 0</inkml:trace>
    </iact:actionData>
  </iact:action>
  <iact:action type="add" startTime="14443">
    <iact:property name="dataType"/>
    <iact:actionData xml:id="d7">
      <inkml:trace xmlns:inkml="http://www.w3.org/2003/InkML" xml:id="stk7" contextRef="#ctx0" brushRef="#br0">4280 4822 24575 0,'0'-27'0'4,"0"7"0"1,0 20 0-1,0 0 0 1,21-32 0-1,5 24 0 1,7-8 0-1,2 1 0 1,18 15 0-1,-19 0 0 1,0 0-1495-1,13 0 1495 1,-9 0 0 0,2 0-1125-1,-3-1 0 1,2 2 1125-1,23 14 0 1,1 1 0-1,-23-12 0 1,-1 0 0-1,15 12 0 1,1 0 0-1,-7-15 0 1,-2-2-2772-1,-6 1 1 1,-1 0 2771 0,6 0 0-1,-1 0 0 1,-9 0 0-1,-2 0-3708 1,19 0 3708-1,-5 0-2186 1,-26-32 2186-1,0 24 515 1,-16-23-515-1,16 31 2879 1,-21 0-2879-1,0 0 0 1,-21 0 0 0,16 0 4305-1,-16 0-4305 1,21 0 6438-1,-42 0-6438 1,32 0 0-1,-32 0-5739 1,21 0 5739-1,-5 0 0 1,0 0 0-1,5 31 0 1,21-23 0-1,-21 44 0 1,-5-25 0 0</inkml:trace>
    </iact:actionData>
  </iact:action>
  <iact:action type="add" startTime="18088">
    <iact:property name="dataType"/>
    <iact:actionData xml:id="d8">
      <inkml:trace xmlns:inkml="http://www.w3.org/2003/InkML" xml:id="stk8" contextRef="#ctx0" brushRef="#br0">5292 10137 24575 0,'0'-26'0'4,"0"5"0"1,0 21 0 0,0-21 0 0,0 16 0 0,0-16 0 0,0 21 0 0,0 0-6784 0,0 21 6784 0,21 5-4537 0,-16 0 4537 0,16 37-3034-1,0-32 3034 1,-18 21 0 0,-1 6-1015 0,9-24 1 0,-1 0 1014 0,-8 21 0 0,-4 2 0 0,2-15 0 0,0 0 0 0,-1 4 0 0,2 2 970-1,9 10 0 1,1-1-970 0,-9-17 0 0,1-2 746 0,8-3 1 0,-1-2-747 0,-10 30 3729 0,0-53-3729 0,0 53 0 0,0-58 5576 0,0 16-5576-1,0-21 250 1,0 0-250 0,0-21-3388 0,0 16 3388 0,0-16-4537 0,0 0 4537 0,0-5-14 0,0 0 0 0,0 5 0 0,0 21 0 0</inkml:trace>
    </iact:actionData>
  </iact:action>
  <iact:action type="add" startTime="18404">
    <iact:property name="dataType"/>
    <iact:actionData xml:id="d9">
      <inkml:trace xmlns:inkml="http://www.w3.org/2003/InkML" xml:id="stk9" contextRef="#ctx0" brushRef="#br0">5480 10090 24575 0,'-47'-47'0'4,"21"21"0"0,5 5 0 1,21 21 0-1,0-21 0 1,0 16 0-1,0-16 0 0,0 21 0 1,0 0 0-1,0 21 0 1,0-16-6784-1,0 37 6784 1,21-37 0-1,5 37 0 0,0-16 0 1,-15 6 0-1,-1 4-1154 1,11 16 1154-1,5-5 0 1,-13-15 0-1,0-1 0 0,8 0 0 1,-11 7 0-1,1 2 0 1,15 10 0-1,0 8 0 1,16-11 0-1,-37 0 0 0,16-21 0 1,-21 16 0-1,0-16 0 1,0 0-4154-1,0-5 4154 1,0-21 771-1,0 0-771 0,0-21 0 1,0-5 0-1,0-21-3034 1,0 0 3034-1,0 21 0 1,0-16 0-1,0 16 0 0,0-32 0 1,0 29-2029-1,-21-23 2029 1,16 47 0-1,-16-58 0 1,0 53 0-1,8-20 0 0,0-3 0 1,-13 7 0-1,5-21 0 1,21 21 842-1,0-16-842 0,-21 16 0 1,-5 0 0-1,0-16 0 1,5 37 0-1,21-37 1611 1,0 37-1611-1,0-16 1574 0,0 21-1574 1,0 0 0-1,-21 0 0 1,16 0 0-1,-16 0 4023 1,21 0-4023-1,-21 21 0 0,16-16 0 1,-16 16 3108-1,21 0-3108 1,0-16 1689-1,0 37-1689 1,-21-37 0-1,-5 37 0 0,0-37 0 1,5 37 0-1,0-16 0 1,16 21-823-1,-37-21 823 1,16 16 3074-1,-1-16-3074 0,-6-3 0 1,4 1-6163-1,18 2 6163 1,-18 0 0-1,-4 0 0 1,6 3-2499-1,1 29 2499 0,-15-32-1127 1,14-5 1127-1,1-21 0 1,-16 0 0-1,37 21-281 1,-16-16 281-1,21 16 4519 0,0-21-4519 1,0 0 809-1,21 0 1 1,5 0-1-1,21 0 1 1</inkml:trace>
    </iact:actionData>
  </iact:action>
  <iact:action type="add" startTime="19305">
    <iact:property name="dataType"/>
    <iact:actionData xml:id="d10">
      <inkml:trace xmlns:inkml="http://www.w3.org/2003/InkML" xml:id="stk10" contextRef="#ctx0" brushRef="#br0">3010 8679 24575 0,'-26'-53'0'2,"5"12"0"1,21 41 0 0,-21-32 0-1,16 24 0 1,-16-23 0 0,0 10 0 0,16 16 0-1,-47-16 0 1,23 21-8503 0,-7 21 8503-1,15 15 305 1,0-7-305 0,-5 23 0 0,-1-25 0-1,7 20 0 1,18-14 0 0,4 2-698 0,-2 1 1-1,0 1 697 1,0-1 0 0,0 1 0-1,0 7 0 1,0 1 0 0,0-9 0 0,0 1 0-1,-3 9 0 1,6 2 0 0,17 9 0-1,1 1 1365 1,-17-8 1 0,3-1-1366 0,20-4 0-1,9 1 0 1,-5-1 0 0,-13 5 0 0,-2 0 0-1,11 8 0 1,3-2 0 0,3-6 0-1,-3-5-3462 1,1 7 3462 0,0-6 0 0,6-9 0-1,-2-30 0 1,-2-3-372 0,-7 17 1 0,1 0 371-1,17-16 0 1,0-10 0 0,9-16 0-1,-19 9 0 1,0-2 0 0,13-33 0 0,0 0-1156-1,-12 24 1 1,-2-1 1155 0,-17-10 0-1,-1 0 453 1,17 8 1 0,-1-1-454 0,-17-16 0-1,-2-2 1119 1,11 8 0 0,1 0-1119 0,-10-9 0-1,-2-2 0 1,9 0 0 0,0 2 0-1,-7 10 0 1,-2-1 0 0,1-7 0 0,0-1 0-1,-1 8 0 1,-3 1 0 0,-8 0 0-1,-2-1 0 1,1-9 0 0,0 3 0 0,0-9 0-1,-8 7 0 1,-5 1-284 0,-13-8 284 0,-21 5 0-1,24 13 0 1,-1 5 0 0,-23 18 942-1,15-10 1 1,-4 1-943 0,-20 16 0 0,-3 8 0-1,17-4 0 1,0 0 0 0,-24 0 0 0,2 0 0-1,26 0 0 1,3 0 0 0,-12-2 0-1,-1 4 0 1,1 6 0 0,0 4 0 0,11 0 0-1,-1 3 0 1,-12 8 0 0,-1 1 0-1,12-13 0 1,0 4 0 0,3 9 0 0,-1 7 0-1,3-3 0 1,-5 1 0 0,2 0 0 0,-1 5 0-1,6 5 0 1,16 14 0 0,4-1 0-1,-10 5 0 1,28-1 0 0,7 3 0 0,-2-11 0-1,2-2 0 1,10 1 0 0,0 0 0 0</inkml:trace>
    </iact:actionData>
  </iact:action>
  <iact:action type="add" startTime="20253">
    <iact:property name="dataType"/>
    <iact:actionData xml:id="d11">
      <inkml:trace xmlns:inkml="http://www.w3.org/2003/InkML" xml:id="stk11" contextRef="#ctx0" brushRef="#br0">3763 7244 24575 0,'-47'0'0'2,"0"0"0"1,21 0 0 0,5 0 0 0,0 21 0 0,-5 26 0 0,0 5 0 0,-7-9 0 0,3 3-3392-1,24-9 0 1,2-1 3392 0,-18 0 0 0,2 1 0 0,19 9 0 0,2-3-521 0,-22 10 521 0,18-9 0 0,1 0 0-1,-19 9-2182 1,19-9 0 0,4 0 2182 0,-2 9 0 0,0 0 0 0,0 4-1460 0,-1-18 1 0,2 0 1459-1,9 20 0 1,1-3 1010 0,-6-4-1010 0,4-9 0 0,3-2-2104 0,9 1 2104 0,-8-8 0 0,0 2 0 0,13 22 2354-1,16-11-2354 1,-16-21 0 0,21-5 0 0,0-21 0 0,0 0 0 0,-13 0 0 0,0 0 1979 0,18 0-1979-1,-18-10 0 1,0-1 1378 0,1 10 0 0,-2-3-1378 0,-7-27 0 0,0-1 0 0,20 27 0 0,-3-1 0 0,-27-29 0-1,-1-3 0 1,27 24 0 0,0-1 0 0,-25-21 0 0,-3-6 0 0,21 6 0 0,-2-1-940 0,-19-9 0-1,-1-2 940 1,19 0 0 0,-2 2 0 0,-24 10 0 0,-1-1 0 0,27-18 0 0,-2 0 0 0,-25 16 0 0,-4-1 0-1,9-16 0 1,1-3 1056 0,-10 13 1 0,-2-2-1057 0,2-3 0 0,0-6 0 0,-3 9 0 0,-7 13 0-1,-3 2 0 1,0-9 0 0,-2-4 0 0,-7 8 0 0,-22 10 0 0,-8 9 0 0,-9 3 0 0,-1 1 0 0,13-8 0-1,-3 4 0 1,-10 12 0 0,-8 7 0 0,6 7 0 0,5 13 0 0,1 2 0 0,-2-17 0 0,-4-6 0-1,2 7-1339 1,5 13 1 0,3 4 0 0,5-2 1338 0,5-9 0 0,2 2 0 0,-4 10 0 0,-3 8 0 0,11 1-940-1,18 5 0 1,6 2 940 0,-10 16 0 0,5 3 0 0,15-2 0 0,6 1 0 0,-3 2 0 0,0 1 0 0</inkml:trace>
    </iact:actionData>
  </iact:action>
  <iact:action type="add" startTime="21746">
    <iact:property name="dataType"/>
    <iact:actionData xml:id="d12">
      <inkml:trace xmlns:inkml="http://www.w3.org/2003/InkML" xml:id="stk12" contextRef="#ctx0" brushRef="#br0">11853 10184 24575 0,'-21'-26'0'3,"-5"-16"0"0,0 37 0 0,5-37 0 0,21 37 0 0,0-16 0 0,0 21 0 1,0 21 0-1,21 5 0 0,5 0 0 0,-1 12 0 0,5 16 0 0,0 4 0 1,-5-9-3392-1,-4-7 0 0,0 2 3392 0,3 6 0 0,4 10 0 0,1 2 0 0,-6-4-489 1,-4-3 1-1,-4-3 0 0,-2-3 488 0,3 6 0 0,0 0-1144 0,-1-3 1 1,1 3-1-1,-5-5 1144 0,-10-2 0 0,-2-2 0 0,1 1 0 0,0 0 0 0,0 1 0 1,0-2 0-1,0-8 0 0,0-3 0 0,0 12 0 0,0-5 0 0,0-36 4359 1,0 14-4359-1,0-20 0 0,0-20 0 0,0 14 0 0,0-36-3305 0,0 16 3305 0,0-21 0 1,0 0 591-1,0 14 0 0,0-2 0 0,0-17 0 0,0 18 0 0,0 0 0 1</inkml:trace>
    </iact:actionData>
  </iact:action>
  <iact:action type="add" startTime="21987">
    <iact:property name="dataType"/>
    <iact:actionData xml:id="d13">
      <inkml:trace xmlns:inkml="http://www.w3.org/2003/InkML" xml:id="stk13" contextRef="#ctx0" brushRef="#br0">11947 10137 24575 0,'-20'-47'0'4,"14"21"0"0,-15 5 0 0,0 21-9831 0,16 0 8341 0,-16 0 254 0,42 0 1236 0,-16 0-1205 0,37 0 1205 0,-36 21-1039 0,35 5 1039 0,-15 0 0 0,21 16 0 0,-20-16 0 0,14 21 0 0,-14 0 0 0,-1 0 931 0,11-24 1 0,-1 1-932 0,-23 33 1566 0,12-32 1 0,2 0-1567 0,-6 33 1952 0,5-11-1952 0,0-21 6255 0,-5 16-6255 0,0-37 0 0,-16 37 0 0,16-37 503 0,-21 37-503 0,0-37 0 0,0 16 0 0,0-21 0 0,0 0 0 0,-21 0 1095 0,16-21-1095 0,-16 16 0 0,0-37-6784 0,-5 37 6784 0,0-37-4537 0,5 37 4537 0,0-37-3034 0,-15 16 3034 0,7 0-1015 0,3-13 1 0,0 4 1014 0,0 22 0 0,13-24 0 0,-1 1 0 0,-27 31 1779 0,35-58-1779 0,-35 53 0 0,27-22 0 0,1 1 2910 0,-13 26-2910 0,5-26 0 0,1-1 0 0,-7 22 0 0,1-32 0 0,5 21 4351 0,21 16-4351 0,0-16 6507 0,-41 21-6507 0,30 0 0 0,-31 0-317 0,42 0 317 0,-21 0 0 0,-5 0 0 0,0 21-6402 0,5-16 6402 0,0 37-2592 0,-5-16 2592 0,-21 21-1711 0,34-13 0 0,0 0 1711 0,-8-9 0 0,0 2 0 0,7 21 0 0,2 3 0 0,-1-12 0 0,0-2 206 0,0 5 0 0,5 0-206 0,14 5 0 0,9-5 0 0,11-11 1932 0,0 11-1932 0,37-42 0 0,-32-42 0 0,3 16 0 0,0 0 0 0</inkml:trace>
    </iact:actionData>
  </iact:action>
  <iact:action type="add" startTime="22979">
    <iact:property name="dataType"/>
    <iact:actionData xml:id="d14">
      <inkml:trace xmlns:inkml="http://www.w3.org/2003/InkML" xml:id="stk14" contextRef="#ctx0" brushRef="#br0">12041 7479 24575 0,'-20'-52'0'2,"-7"10"0"1,1 42 0-1,5 0 0 1,1 0 0-1,-7 0-860 1,1 0 860 0,5 0 0-1,0 0 0 1,-5 21 212-1,0 5-212 1,5 21 0-1,0-21-3285 1,9 5 0 0,-2 1 3285-1,-12-1 0 1,12 21 0-1,7 6-2197 1,6-19 1 0,2 1 2196-1,-1 17 0 1,0 1-1372-1,0-22 0 1,0 1 1372-1,-3 18 0 1,6-1-1015 0,18-14 1-1,0-1 1014 1,-17 19 0-1,2-1 0 1,25-21 0-1,1 1 0 1,-18 24 0 0,-2-2 0-1,11-29 0 1,1 0 0-1,-2 33 0 1,3-5 0 0,9-41 0-1,0-3 0 1,-8 19 0-1,1-3 0 1,16-25 0-1,2-5 0 1,18 21 0 0,-7-27 0-1,1-9 0 1,-23 3 0-1,-1-2 890 1,24-8 0 0,-4-3-890-1,-25 3 0 1,-4-3 282-1,11-14 1 1,-2-1-283-1,-8 13 0 1,-3-1 0 0,3-9 0-1,-3-4 0 1,3-12 0-1,-2-4 0 1,-7 17 0-1,-1-2 0 1,1-1 0 0,0-12 0-1,1-2 0 1,-3 2 0-1,-4 6 0 1,-2 2 0 0,0 1 0-1,5-12 0 1,-5 1 0-1,-14-2 0 1,-9 3 0-1,-6 17 0 1,-5 0 0 0,-8-20 0-1,-5 8-30 1,4 33 0-1,-4 5 30 1,-8-9 0 0,-6-2 0-1,2 7 0 1,-8 12 0-1,-2 5-102 1,1-7 1-1,-3-3 0 1,0 6 101 0,4 7 0-1,2 4 0 1,1 4 0-1,6 3 0 1,1 2 0-1,1 1 0 1,1-1 0 0,-1 0 0-1,2 4 0 1,-2 7 0-1,2 4 0 1,4 0 0 0,1 5 0-1,4 1 0 1,-11 9 0-1,7 2 0 1,25-1 0-1,6 0 0 1,-3-10 0 0,5 0 0-1,15 7 0 1,7 0 0-1,-1-7 0 1,0 0 0 0</inkml:trace>
    </iact:actionData>
  </iact:action>
  <iact:action type="add" startTime="23894">
    <iact:property name="dataType"/>
    <iact:actionData xml:id="d15">
      <inkml:trace xmlns:inkml="http://www.w3.org/2003/InkML" xml:id="stk15" contextRef="#ctx0" brushRef="#br0">12959 8279 24575 0,'-26'-24'0'2,"-1"1"0"1,-14-3 0-1,20 5 0 1,15 21 0 0,-35 0 0-1,15 0 0 1,-1 0 0-1,7 0 0 1,20 21 0 0,-21 5 0-1,-6 21 0 1,1 0 0-1,5 0 0 1,21-21-661 0,-19 22 1-1,-3-2 660 1,11-28 0 0,-12 38 0-1,4 3 0 1,19-27 0-1,0 10 0 1,0 5 0 0,0-10 0-1,0-1 0 1,-1 0 0-1,2 1 0 1,8 8 0 0,3-1-1006-1,1-8 0 1,0 1 1006-1,0 9 0 1,1 2 0 0,6 0 0-1,1-2 0 1,-8-9 0 0,0-1 0-1,9 8 0 1,4 1 0-1,6 2 0 1,3 0-2840 0,1 4 0-1,2-2 2840 1,-2-11 0-1,1-3 0 1,-3 0 0 0,0-8-1362-1,13-21 1362 1,0 15 0-1,-14-20 0 1,2-2 0 0,17 1 0-1,-18 1 0 1,0-2 0 0,13-20 0-1,0-26 0 1,-12 2 0-1,-2-4 0 1,-6-1 0 0,-2 0 0-1,-1 3 0 1,-1 0 0-1,-1 2 0 1,-2 1 0 0,-7 7 0-1,0 1 0 1,11 1 0-1,-1-3 0 1,-8-17 0 0,-4 0 0-1,10-2 0 1,-9 5 0 0,-3-6 0-1,-6 13 0 1,-3-2 0-1,2 3-1441 1,10-5 1 0,-3-1 1440-1,-12 0 0 1,-7-4 0-1,2 4 0 1,7-4 0 0,-3 3-815-1,-16 2 1 1,-2-1 814-1,13 5 0 1,3-3 0 0,-5 5 0-1,-9 3 0 1,-7 1 0 0,-5-5 0-1,-6-3 0 1,-2 8 591-1,-10 7 0 1,-4 6-591 0,8 1 0-1,-2 0 0 1,1 7 0-1,-11 11 0 1,1 14 0 0,10 15 0-1,0 10 0 1,5 3-545-1,12-2 0 1,4 1 1 0,-2 4 544-1,-4-1 0 1,-3 1 0 0,1 4 0-1,5 3 0 1,5 10 0-1,6 5 0 1,2 2 0 0,1-4 0-1,-4 4 0 1,1-2 0-1,2 3 0 1,6 3 0 0,-1-1 0-1,1 0 0 1,-1 1 0 0</inkml:trace>
    </iact:actionData>
  </iact:action>
  <iact:action type="add" startTime="25767">
    <iact:property name="dataType"/>
    <iact:actionData xml:id="d16">
      <inkml:trace xmlns:inkml="http://www.w3.org/2003/InkML" xml:id="stk16" contextRef="#ctx0" brushRef="#br0">1152 14911 24575 0,'-52'0'0'3,"10"-21"0"1,42 16 0 0,-21-37 0 0,16 16 0 0,-16 0 0-1,21 5 0 1,0 21 0 0,0-21 0 0,0 16 0 0,0-16 0-1,21 21 0 1,-16 0 0 0,16 0 0 0,21 0 0 0,-31 0 0 0,28 0 0-1,5 0 0 1,-12 0 0 0,1 0 0 0,2 0 0 0,12 0-2663-1,-14 0 0 1,1 0 2663 0,3 0 0 0,0 0 0 0,-1 0 0 0,1 0 0-1,7 0 0 1,1 0-865 0,-9 0 1 0,1 0 864 0,10 0 0-1,0 0 0 1,-10 0 0 0,-1 0 0 0,-2 0 0 0,0 0 0 0,1 0 0-1,-2 0 0 1,19 0-2224 0,3 0 1 0,0 0 2223 0,2 0 0-1,-1 0 0 1,-2 0-1265 0,-1 0 1265 0,-19 0 0 0,-1 0 2711 0,14 0-2711-1,-13-10 0 1,0-1-84 0,2 9 1 0,2-1 83 0,23-18 0-1,3 0 0 1,-13 17 0 0,0 3 0 0,3-10 0 0,-4 1 0 0,-15 9 0-1,-2 2 470 1,2-1 0 0,-2 0-470 0,20 0-1855 0,-19 0 1-1,0 0 1854 1,13 0 460 0,-21 0-460 0,36 0 3937 0,-51 0-3937 0,52 0-1594-1,-37 0 1594 1,21 0 0 0,0 0 0 0,-21 0 0 0,16 0 831-1,-37 0-831 1,37 0 0 0,-16 0 0 0,0 0 0 0,37 0 0 0,-53 0 0-1,53 0-1963 1,-37 0 1963 0,21 0 0 0,0 0 4537 0,0-21-4537-1,-21 16 0 1,37-16-3012 0,-53 21 3012 0,53 0-3539 0,-37 0 3539 0,0 0 600-1,37 21-600 1,-52-16 0 0,28 6 0 0,5-1 0 0,-12-10 1627-1,15 0-1627 1,15 0 0 0,1 0 0 0,-8 0 0 0,-8 0 0 0,0 0 0-1,5 0 0 1,-16 1 0 0,1-2 2321 0,-2-9 0 0,-2-1-2321-1,14 6 0 1,0-16 0 0,1 21-543 0,-15 0 1 0,1 0 542-1,19 0-4283 1,-6 0 4283 0,-5 0-1242 0,-16 0 1242 0,0 0-2452 0,-5 0 2452-1,21 0 1213 1,-32 0-1213 0,32 21 0 0,0-16 0 0,-32 16 0-1,29-18 0 1,6-6 0 0,-14 3 0 0,2 0 0 0,2 0-1065 0,12 0 1065-1,0 0 416 1,0 0-416 0,0 0-1086 0,0 0 1086 0,0 0 0-1,-12 0 0 1,-2 0 2195 0,-1 0-2195 0,30 0 2555 0,-36 0-2555 0,21 0 3512-1,0 0-3512 1,-20 0 5183 0,14-21-5183 0,-14 16 0 0,20-16 0-1,-21 21 0 1,15 0-4975 0,-14 0 4975 0,-1 0-2611 0,-5 0 2611 0,31 0-2984-1,-39 0 2984 1,22 0 0 0,3 0 0 0,-12 0 0 0,0 0 0-1,37 0 0 1,-31 21 0 0,15-16 0 0,15 16-1180 0,-51-21 1180 0,27 0 0-1,7 0 2925 1,8 0-2925 0,-1 0 0 0,11 0 0 0,-37 0 0-1,21 0 0 1,-21 0 4482 0,16 0-4482 0,-16 0 0 0,0 0 4669 0,-5 0-4669-1,0 0-5882 1,5 0 5882 0,21 0 0 0,0 0 0 0,-21 0 0-1,16 0-4081 1,-37 0 4081 0,37 0-1452 0,-16 0 1452 0,0 0 1343 0,-5 0-1343-1,0 0-971 1,5 0 971 0,0 0 0 0,-5 0 0 0,0 0 2503-1,5 0-2503 1,0 0-1596 0,-5 0 1596 0,0 0 224 0,5 0-224 0,0 0 0-1,16 0 0 1,-37 0 0 0,37 0 0 0,-16 0 0 0,1 0 0-1,35 0 0 1,-30 0 0 0,2 0 0 0,0 0 0 0,-8 0 0 0,15 0 870-1,-4 0-870 1,13 0 0 0,-14 0 0 0,27 0 0 0,-53 0-1517-1,30 0 0 1,4 0 1517 0,-13 0 1234 0,11 0 0 0,5 0-1234 0,1 0 0-1,-2 0 0 1,-7 0 0 0,1 0 0 0,18 0 0 0,-6 0 0-1,-21 0 0 1,11 0 0 0,0 0 0 0,-11 0 0 0,2 0 0-1,2 0 0 1,12 0 0 0,-12 0 0 0,-2 0 0 0,-2 0 1541 0,9 0 1-1,4 0-1542 1,-7 0 0 0,-1 0 0 0,21 0 0 0,-2-10 0-1,-5-1 0 1,-19 6 0 0,2-6 0 0,2 1 0 0,1 11 0 0,-4-2 769-1,0-20-769 1,30 16-861 0,-15-16 861 0,-15 21 1164 0,30 0-1164-1,-35 0 5823 1,-1 0-5823 0,36 0-6152 0,-20 0 6152 0,-7 0 0 0,1 0 0-1,21 0-3496 1,-31 0 3496 0,16 0-2956 0,-16 0 2956 0,0 0-1871-1,37 0 1871 1,-52 0 0 0,51 0 0 0,-36 0 668 0,1 0-668 0,14 0 0-1,-14 0 0 1,20 0 643 0,-21 0-643 0,36 0 0 0,-51 0 0-1,31 0 0 1,-1 0 1545 0,-30 0-1545 0,31 0 0 0,-21 0 3444 0,5 0-3444-1,0 0 3300 1,16 0-3300 0,-16 0 0 0,21 0 6784 0,-21 0-6784-1,16 0 0 1,-16 0 0 0,0 0 0 0,-5 0 0 0,0 0 0 0,5 0-6784-1,0 0 6784 1,-5 0-4537 0,0 0 4537 0,5 0-3034 0,21 0 3034-1,-21 0-1103 1,-5 0 1103 0,0 0 0 0,5 0 0 0,0 0 922 0,16 0-922-1,-16 0 1715 1,0 0-1715 0,16 0-1412 0,-16 0 1412 0,1 0 0-1,35 0 0 1,-30 0 169 0,1 0 0 0,2 0-169 0,12 0-96 0,-21 0 96-1,-5 0 0 1,10 0 0 0,-2 0-1453 0,7 0 1453 0,6 0 0-1,-16 0 2494 1,0 0-2494 0,16 0 0 0,-37 0 0 0,37 21-386 0,-16-16 386-1,21 16 0 1,0-21 2015 0,-20 0-2015 0,35 0 0 0,-30 0 2268-1,1 0 1 1,2 0-2269 0,12 0 0 0,-21 0 0 0,16 0 0-1,-16 0 0 1,21 0 0 0,0 0 0 0,-21 0 0 0,37 0 1192 0,-53 0-1192-1,32 0 0 1,0 0-3627 0,-32 0 3627 0,53 0 0 0,-37 0 0-1,21 0-3730 1,-21 0 3730 0,37 0 0 0,-32 0-1248 0,4 10 1 0,-2 1 1247-1,-7-6-403 1,16 16 403 0,5-21-537 0,-16 0 537 0,14 0 0-1,-6 0 0 1,-28 0 0 0,30 0 0 0,1 0 0 0,-31 0 0 0,28 0 0-1,5 0 0 1,-12 0 0 0,0 0 0 0,4 0 1000 0,2 0 1-1,2 0-1001 1,-3 0 0 0,2 0 0 0,12 0 0 0,2 0 1320 0,-5 0 0-1,-2 0-1320 1,-8 0 0 0,-2 0 1539 0,-2 0 1 0,-1 0-1540-1,3 0 0 1,-4 0 0 0,0 0 0 0,12 0 0 0,-5 0 0 0,-28 0 0-1,52 0 0 1,-16 0 0 0,5 0 0 0,-19 0 0 0,2 0 686-1,0 0 1 1,-2 0-687 0,-2 0-2165 0,11 0 1 0,0 0 2164 0,-11 0 0-1,2 0 0 1,2 0 386 0,12 0-386 0,0 0 0 0,0 0 0-1,-13 0 0 1,0 0-2409 0,18 0 2409 0,-17 0 0 0,-2 0 799 0,14 0-799-1,-21 0 0 1,37 0 0 0,-52 0-1001 0,30 0 0 0,1 0 1001-1,-31 0 0 1,30 0 0 0,1 0 0 0,-31 0 0 0,23 0 0 0,5 0 0-1,-10 0 0 1,28 0 1123 0,-31 0-1123 0,16 0 0 0,-37 0 0-1,37 0 0 1,-37 0 786 0,16 0-786 0,-21 0 0 0,0 0 0 0,0 21 2579-1,0-16-2579 1,0 37-3353 0,-21-16 3353 0,-5 0 0 0,5 4 0-1,-5 3 0 1,-12-8 0 0,-2 2 0 0,-3 20 0 0,0 0 0 0</inkml:trace>
    </iact:actionData>
  </iact:action>
  <iact:action type="add" startTime="31878">
    <iact:property name="dataType"/>
    <iact:actionData xml:id="d17">
      <inkml:trace xmlns:inkml="http://www.w3.org/2003/InkML" xml:id="stk17" contextRef="#ctx1" brushRef="#br0">6326 17192 24575,'-20'-26'0,"14"5"0,-35 21 0,35 0 0,-15 0 0,1 21 0,-7-16 0,1 37 0,5-36 0,21 35 0,-41-15 0,30 21-4252,-21-13 1,1 0 4251,26 19 0,-4-9 0,-3 1 1252,-9 7-1252,10 13 0,-4 0 0,-8-33 0,-1-1-691,6 17 1,3 7 0,1-6 690,0-15 0,2 0 0,-1 22 0,5 0 0,8 7 0,0-29 0,0 0 0,0 0 0,0 0 0,0 18 0,0-18 0,0 0 0,0 13 766,21 0-766,-8-13 0,0 0 0,13 18-1834,-5-7 0,0-1 1834,5 8-855,-12-18 0,-2 0 855,9 13-2168,0-21 2168,-16 16 1747,37-16-1747,-16 0 0,-1-6 0</inkml:trace>
    </iact:actionData>
  </iact:action>
  <iact:action type="add" startTime="31878">
    <iact:property name="dataType"/>
    <iact:actionData xml:id="d18">
      <inkml:trace xmlns:inkml="http://www.w3.org/2003/InkML" xml:id="stk18" contextRef="#ctx1" brushRef="#br0">6206 19049 12968,'6'-20'0,"14"15"-2939,1-37 2939,5 37 0,1-37 2939,-7 16-2939,1-21 845,-8 13 0,1 0-845,12-18 0,-4 18 0,-3 0 0,-13-13 2043,15 0-2043,-21 0 3810,20 0-3810,-7 13 0,1 0-5438,12-18 5438,-5 5 0,10 5 949,-23 16-949,44 0 0,-47-16 0,16 37-1384,-18-31 0,-6-2 1384,3 25 2268,0-22 1,0-3-2269,0 12 0,0-21 0,0 21 0,0-16 0,0 16-1064,0-21 1064,0 0 6256,0 0-6256,0 0-732,-7 11 0,-7 4 732,-22 0 0,21 1 0,1 0 0,-17 5-4790,10-21 4790,-5 20 0,-1-14 0,-14 14 0,35 1 0,-24 3 0,-2 5 1062,21 12-1062,-31-15 0,22 21 0,-7 0 0,1 0 0,5 21 6784,21 26-6784,-9-12 0,-2 4-3313,-3 16 1,1 5 3312,2-1 0,-4 2 0,-3-15 0,-5 1 0,2 1 0,3-1 0,1 0 0,-1 0 0</inkml:trace>
    </iact:actionData>
  </iact:action>
  <iact:action type="add" startTime="32840">
    <iact:property name="dataType"/>
    <iact:actionData xml:id="d19">
      <inkml:trace xmlns:inkml="http://www.w3.org/2003/InkML" xml:id="stk19" contextRef="#ctx0" brushRef="#br0">7620 17333 24575 0,'0'-26'0'2,"0"5"0"1,0 21 0 0,0-20 0 0,0 14 0 0,0-15 0 0,0 21 0 0,-21-20 0 0,-5 14 0-1,0-15 0 1,5 21-6784 0,21 0 6784 0,0 21-4537 0,-21-15 4537 0,-5 35-3034 0,0-15 3034 0,5 21-1015 0,-1-14 1-1,2 2 1014 1,15 1 0 0,0 2 0 0,-25 9 0 0,-3 0 0 0,18-11 0 0,4 1 0 0,-3 7 0 0,2 1 0-1,1-9 0 1,1 1 0 0,-2 19 0 0,3 3 0 0,6-4 0 0,1 0 661 0,-9 4 0 0,1-1-661-1,8-5 0 1,4-1 0 0,-2-4 0 0,0-2 0 0,-1-9 0 0,2-1 0 0,9 9 0 0,1-1 0 0,-6 8 0-1,14-8 0 1,4 1 0 0,-11-8 0 0,2-1 0 0,8 2 0 0,3-3 2683 0,22 12-2683 0,-21-5 4013 0,16-37-4013-1,-16 16 6000 1,0-21-6000 0,16 0 2366 0,-16 0-2366 0,0-21 0 0,-5 16-6784 0,0-37 6784 0,5 16 0 0,-2-6 0-1,-1-4-1817 1,3-16 1817 0,7-1 0 0,-3-4-1968 0,-25 18 1 0,0 0 1967 0,20 1 0 0,9 0 0-1,-9-1 0 1,-18-8 0 0,-4 0-103 0,16 0 1 0,4 0 102 0,0-5 0 0,-4-1 0 0,-14 5 0 0,1-1 0-1,14-3 0 1,1 0 473 0,-8 4 0 0,-5 2-473 0,-5 10 0 0,-1-1 1480 0,9-18 1 0,-1 0-1481 0,-9 15 0-1,-2 2-1540 1,3-9 0 0,-4-1 1540 0,-8 2 0 0,-1 4 0 0,6-11 0 0,-13 7 0 0,-6 4 0 0,-2 10 0-1,4 0 0 1,-3 1 224 0,-22 5-224 0,14 13 0 0,-2 0-245 0,-17-8 245 0,18 18 0 0,0 6 0-1,-13 18 0 1,13-10 0 0,0 4 0 0,7 17 0 0,2 4 0 0,-9-1 0 0,0 3 202 0,10-2 0 0,1 3 0-1,2 1-202 1,-5 19 0 0,0 3 0 0,-3-10 0 0,-3 2 0 0,4 2 0 0,8-2 0 0,4 1 0 0,0 3 0-1,-1-6 0 1,-1 3 0 0,0 1 0 0,3 0 0 0,3 1 0 0,0 0 0 0,0 0 0 0,1 0 0 0</inkml:trace>
    </iact:actionData>
  </iact:action>
  <iact:action type="add" startTime="34543">
    <iact:property name="dataType"/>
    <iact:actionData xml:id="d20">
      <inkml:trace xmlns:inkml="http://www.w3.org/2003/InkML" xml:id="stk20" contextRef="#ctx1" brushRef="#br0">9384 16769 24575,'0'-47'0,"0"21"0,0 5 0,0 21 0,0 0-8503,-21 0 8503,16 0-1727,-37 21 1727,37-16-403,-16 37 403,0-37 0,-5 37 0,-21-16 4877,21 0-4877,5-5 4950,-21 21-4950,31-32 0,-8 19 0,-3 5 0,-20 13 0,31-16-287,-18 2 1,-4-3 286,7-4 0,-1 21 0,-14 0-6327,35 0 6327,-15 0 0,1 1-1195,6-16 0,1 3 1195,1 12 0,-2 1 0,-8-10 0,2 2 0,19 16 0,-3-2 0,-17-27 0,0-2 0,18 9 0,1 0 0,-19 13-27,20-12 1,2-2 26,-1-2-706,0 16 1,0 0 705,0-13 4418,0 24-4418,-21-16 0,16-16-2366,-16 21 2366,21 0-3064,0 0 3064,21 0-1783,-16 0 1783,16 0-2029,-21-21 2029,21 37 0,-16-32 0,37 16 0,-37-5 0,16-16 0,21 21 0,-31 0 0,30-21 0,-20 16 0,-15-37 0,35 16 0,-14 0 0,-1 5 2029,-5 0-2029,31-13 0,23-7 0,-44-5 0</inkml:trace>
    </iact:actionData>
  </iact:action>
  <iact:action type="add" startTime="34543">
    <iact:property name="dataType"/>
    <iact:actionData xml:id="d21">
      <inkml:trace xmlns:inkml="http://www.w3.org/2003/InkML" xml:id="stk21" contextRef="#ctx1" brushRef="#br0">9213 19049 10220,'35'-2'0,"36"-3"0,-5-1 0,-25-1 225,-31 2-225,29-16 0,6 0 0,-14 16 0,2-4 0,2-3 0,12-9 631,-12 19 0,-2-1-631,-2-18 0,11 21 0,0 0 0,-11-21 0,2 18 0,2 1-1091,12-19 1091,-14 20 0,2 2 0,3 1 0,-3-4 0,18-19 0,-11 19 0,-1-1-231,1-18 231,-7 19 0,1 4 0,21-2 1556,-31-21-1556,37 16 3322,-52-16-3322,51 21 1869,-36 0-1869,1 0 6458,35 0-6458,-51 0 0,51 0 0,-56 0 0,56 0 0,-51 0 0,31 0 197,-1 0-197,-30 0 0,31-9 0,-1-3-6523,-30 7 6523,31-7 0,0 3-4362,-32 9 4362,53 0-2091,-37 0 2091,21-21-2045,-21 16 2045,37-16 0,-53 21 2080,53 0-2080,-37 0 0,0 0 0,-5 0 0,0 0 0,5 0 0,21 0 0,-21 0 0,-5 0 0,-21 0 0,21 0 0,5 0 0,0-21 0,-5 16-490,21-37 490,-31 37 0,51-16 0,-36 0-1192,1 16 1192,6-16 0,-4 0 0,-18 16 0,21-16 0,-2 0 0,-24 16 2100,35-37-2100,-14 16 0,-1 0 3550,-5-16-3550,-21 37 0,0-37 0,31 37 2977,-23-37-2977,23 16 6217,-31-21-6217,0-11 0,0 29 0,0-23 0,-31 5 0,23 16-481,-9-1 1,3 1 480,14 5 0,0 0 0,0-16-388,0 16 388,0-21 0,0 0 0,-21 0 0,15 0-5520,-35 21 5520,35-16-4321,-14-5 4321,-1-6 103,-2 9 0,-1 0-103,-8-9 0,-12 19 0,5 0-2958,28-13 2958,-29 23 0,-3 1 0,11-24 1046,1 23 1,-6 1-1047,-17-12 0,-2 2 0,15 17 0,-1 1 0,-2-6 0,-3-4 0,2 8 0,-3 13 0,2 3 0,0-10 0,-2 1-844,-2 8 0,-5 3 0,3 0 844,-3-1 0,0 0 635,4 0 1,-3 0-1,2 0-635,-7 0 0,4 0 0,5 0 0,0 0-965,-13 0 0,1 0 965,13 1 0,1-2 0,-4-9 0,0-1 438,4 10 0,1-3-438,0-17 0,0 0 0,0 19 0,0-1 0,0-18 0,0 0 0,0 17 0,0 3 0,0-10 0,0 1 358,-2 9 0,4 2-358,-7-1 0,8 8 0,4 5 0,9 13 0,-4 5 0,2 6 0,18-2 0,4 3 0,-10 17 0,0 5 0,6-14 0,0 1 0,-2 1 0,-8 8 0,1 0 0,0-1 0</inkml:trace>
    </iact:actionData>
  </iact:action>
  <iact:action type="add" startTime="42335">
    <iact:property name="dataType"/>
    <iact:actionData xml:id="d22">
      <inkml:trace xmlns:inkml="http://www.w3.org/2003/InkML" xml:id="stk22" contextRef="#ctx0" brushRef="#br0">27587 1717 24575 0,'47'26'0'2,"-21"-5"0"1,16-21 0-1,-16 0-2257 1,6 0 1 0,4 0 2256-1,1 0 0 1,-1 0 0-1,1 0 0 1,0 0 0 0,7 0 0-1,0 0 0 1,-8 1 0-1,2-2 0 1,9-4 0 0,7-4 0-1,1 2 0 1,2 5 0-1,1 1 0 1,0-1-1535 0,0-5 1-1,-1-1 0 1,0 2 1534 0,-3 4 0-1,-1 2 0 1,-3 2 0-1,9 8 0 1,-3 1-1012 0,3-8 0-1,2-1 1012 1,-11 5 0-1,2 1 0 1,-2-2-1504 0,11-5 0-1,1-2 1504 1,-14 2 0-1,2 0 0 1,-2-3 0 0,11-8 0-1,2-1 0 1,-2 9 0 0,3 1 0-1,0-1-410 1,-4-4 1-1,-1-3 0 1,1 3 409 0,4 5 0-1,2 1 0 1,-2 1 0-1,-7 0 0 1,-2 0 0 0,1-3 0-1,0-4 0 1,0-2 0-1,0 1 0 1,-5 5 0 0,-1 1 0-1,1-1 197 1,5-5 1 0,1-1 0-1,-2 2-198 1,-5 5 0-1,-2 1 0 1,1 1-26 0,4-1 0-1,-1 0 0 1,1 0 26-1,-3 1 0 1,0 0 0 0,0-3 712-1,2-4 1 1,1-2 0-1,-1 1-713 1,-2 5 0 0,-1 2 0-1,-1-3 519 1,15-6 0-1,-2-3-519 1,0 1 0 0,-3 1 0-1,-8 8 0 1,-1-1 0 0,0-6 0-1,0-3 0 1,-11 2 0-1,1-1 0 1,7-2 0 0,1 0 395-1,-8 0 1 1,-1 0-396-1,16-8 0 1,-7 19 0 0,-6 4 0-1,-29-2 0 1,53 0 0-1,-16 0 0 1,5 0 1311 0,-16 0 0-1,-4 0-1311 1,-6 0 0 0,16 0 1017-1,-16 21-1017 1,0 5 0-1,-5 0 0 1,-21-5 4216 0,0-21-4216-1,0 0-5777 1,-42 0 5777-1,32 21 0 1,-53-16 921 0,50 26 1-1,0 1-922 1,-19-26 0-1,-4-2 0 1,10 27 0 0,0 1 0-1,-8-19 0 1,0 0 0 0</inkml:trace>
    </iact:actionData>
  </iact:action>
  <iact:action type="add" startTime="43138">
    <iact:property name="dataType"/>
    <iact:actionData xml:id="d23">
      <inkml:trace xmlns:inkml="http://www.w3.org/2003/InkML" xml:id="stk23" contextRef="#ctx0" brushRef="#br0">18815 2611 24575 0,'47'-26'0'2,"0"-16"-1483"1,0 37 1483-1,-14-6 0 1,2 1-936-1,0 9 0 1,3 2 936-1,19-10 0 1,1-3-646-1,-10 0 1 1,3-2 645-1,5-2 0 1,5-1 0-1,0 3-1749 1,-7 4 1-1,-1 3 0 1,2-2 1748-1,8-5 0 1,1-1 0-1,0 2 0 1,-6 3 0 0,-1 2 0-1,0 0-329 1,-2-1 1-1,0 0 0 1,-3 1 328-1,11-4 0 1,0 3-844-1,-5 7 1 1,4 3 0-1,-5 0 843 1,-4-1 0-1,-1 0 102 1,-1 0 1-1,3 0-1 1,-2 0-102-1,8-2 0 1,0 4 0-1,-14 3 0 1,2 2 0 0,-1 2 0-1,1-1 0 1,-1 1 0-1,-1 0 0 1,15 4 0-1,-2 0-865 1,-1-1 0-1,-1-3 865 1,1-8 0-1,-1-2 0 1,-2 1 0-1,0 0 0 1,5 0 0-1,-2 0 27 1,-16 0 0-1,-1 0-27 1,4 0 0-1,-1 0 0 1,-8 1 0-1,1-2 0 1,20-9 0 0,1-1 0-1,-7 10 0 1,-2-3 0-1,-2-17 0 1,0 0 0-1,-1 18 0 1,-3 1 0-1,9-19 2825 1,-5 21-2825-1,-26 0 0 1,-21 0 0-1,0 21 3615 1,0 5-3615-1,0 0 0 1,-21-5 0-1,-5 0 0 1,-21 5 0-1,21 21 0 1,5 0 0 0</inkml:trace>
    </iact:actionData>
  </iact:action>
  <iact:action type="add" startTime="45436">
    <iact:property name="dataType"/>
    <iact:actionData xml:id="d24">
      <inkml:trace xmlns:inkml="http://www.w3.org/2003/InkML" xml:id="stk24" contextRef="#ctx0" brushRef="#br0">24859 1952 24575 0,'-13'-36'0'3,"0"-1"0"0,1 1 0 0,3 4-9831 0,9 6 8341 0,0 5-89 0,21 0 1579 0,-16 16 1545 0,58-16-1545 0,-32 21 0 0,2 0 0 1,2 0 0-1,12 0 0 0,0 0-1512 0,-13-1 1 0,0 2 1511 0,18 20 0 0,-8-19 0 0,1 1 0 0,-3 17 0 0,0 2-176 1,6-8 1-1,1-2 175 0,-7 2 0 0,-1-2-828 0,5 1 1 0,-3-5 827 0,9-8 0 0,-18 10 0 0,0 1 0 0,1-8 0 1,-2-1 0-1,20 19 0 0,-10-19 0 0,2-4 0 0,-8 2 0 0,0 0 0 0,9 0 0 0,2 0 0 0,-1 2 0 0,0-4 0 1,-11-8 0-1,1-1 0 0,8 9 0 0,-1-1 0 0,8-18 0 0,-18 21 0 0,0 0 0 0,13-21 0 0,0-5 0 0,-21 0 0 1,-5 5 0-1,0 21 0 0,-16 0 0 0,16 0 2029 0,-21 0-2029 0,-21 0 0 0,16 0 0 0,-37 0 643 0,16 0-643 0,0 0 0 1,-37 0 3353-1,32 0-3353 0,-11 10 0 0,-5 1-1195 0,10-9 0 0,1 1 1195 0,-11 18 0 0,0 0 0 0,0-17 0 0,0-3 0 1,0 10 0-1,0-1 0 0,-11-10 0 0,1 0 0 0,7 10 0 0,0 1 0 0,-9-10 0 0,3 3 0 0,19 17 0 0,1 0 0 1,-8-17 0-1,-1-3 0 0,4 10 0 0,-1-1 0 0,-5-8 0 0,-3-4 0 0,-15 2 0 0,5 0 0 0,2 0 0 0,14 0 0 1,4 0 0-1,14 0 2730 0,0 0-2730 0,5 0 0 0,21 0 0 0,0 0 0 0,21-21-1302 0,5 16 1302 0,0-16 2245 0,16 21-2245 1,5 0-3778-1,-15 0 3778 0,12 0 0 0,-5 0 0 0,-28 0 0 0,33-9 0 0,6-3 0 0,-16 7 1519 0,4-6 0 0,2 1-1519 1,7 10 1072-1,-13 0 0 0,0 0-1072 0,18 0 1837 0,-17 0 0 0,-2 0-1837 0,14 0 0 0,0 0 0 0,0 0-165 0,-13 0 1 1,0 0 164-1,19 0 0 0,-18 0 0 0,-2 0 0 0,-7 0 2617 0,36 0-2617 0,-51-21 0 0,31-5 0 0,-21 0 0 0,-16 5 0 1,16 0 1710-1,-21 16-1710 0,-21-16-6784 0,16 21 6784 0,-58 0 0 0,11 0 0 0,6 17 0 0,-2 8 0 0,0 1 0 0,1 0 0 1</inkml:trace>
    </iact:actionData>
  </iact:action>
  <iact:action type="add" startTime="47728">
    <iact:property name="dataType"/>
    <iact:actionData xml:id="d25">
      <inkml:trace xmlns:inkml="http://www.w3.org/2003/InkML" xml:id="stk25" contextRef="#ctx0" brushRef="#br0">20814 4657 24575 0,'21'-26'0'4,"-16"5"0"0,16 0 0 0,-21 16 0 1,0-16 0-1,0 21 0 0,0 0 0 1,0 21 0-1,-21-16-6784 0,16 16 6784 1,-37 21-4537-1,16-32 4537 0,12 25 0 0,2 3-3034 1,-9-9 3034-1,-1-1 0 0,2 2-2029 1,10 17 2029-1,-20-13 0 0,-3 0 0 1,7 18 0-1,15-6 0 0,-4-3 0 0,-18-28 0 1,3 1 0-1,25 26 0 0,-1 0 0 1,-24-27 0-1,-2 1 0 0,17 27 0 1,4 3 0-1,-13-19 0 0,1-2 0 0,-4 22 0 1,6 16 0-1,1-53 366 0,14 32-366 1,-15-21 1009-1,21-16-1009 0,0 16 0 1,0-21 0-1,0 0 0 0,21-21 2428 0,-15 16-2428 1,14-16 0-1,-20 0 0 0,21-5 342 1,26-21 0-1,-15 0 0 0,10 0 1 1</inkml:trace>
    </iact:actionData>
  </iact:action>
  <iact:action type="add" startTime="48106">
    <iact:property name="dataType"/>
    <iact:actionData xml:id="d26">
      <inkml:trace xmlns:inkml="http://www.w3.org/2003/InkML" xml:id="stk26" contextRef="#ctx0" brushRef="#br0">20814 4657 24575 0,'0'-26'0'5,"0"5"0"1,0 21 0 0,0 0 0 0,0 21 0 0,0 5 0 0,0 0-9831-1,0 26 8341 1,0-44 30 0,0 44 1460 0,0-25-1124 0,0 20 1124 0,21-21 0 0,-16 37 0-1,16-53 0 1,-21 53 0 0,0-58 0 0,0 37 0 0,0-16 1449 0,0 0-1449 0,0-5 3974-1,0-21-3974 1,0 0 0 0,0-21 0 0,0-5 0 0,0 0-3974 0,0-16 3974-1,0 37 0 1,0-37 3974 0,0 16-3974 0,0 0 0 0,0 5-2839 0,0 0 2839 0,0 16-3034-1,0-37 3034 1,0 16 2636 0,0-1-2636 0,0-25-1262 0,0 44 1262 0,0-23 0 0,0 10 0-1,0 16 0 1,0-37 0 0,0 37 3558 0,0-16-3558 0,0 21 0 0,0 0 0-1,-21 0-982 1,16 0 982 0,-16 0 1484 0,21 0-1484 0,0 0-3720 0,-21 0 3720 0,16-21 0-1,-16 16 0 1,0-16-1824 0,16 21 1824 0,-16 0-1919 0,21 0 1919 0,-21 0 1077 0,-5 0-1077-1,0 0 2067 1,5 0-2067 0,0 0 0 0,-5 0 0 0,0 0 0 0,5 0 0-1,-21 0 0 1,31 0 0 0,-30 0 3452 0,20 21-3452 0,-5-16 5297 0,-21 16-5297 0,20-21 2942-1,6 0-2942 1,21 0 0 0,0 0 0 0,21 0 0 0,6 21 0 0,20 5 0 0</inkml:trace>
    </iact:actionData>
  </iact:action>
  <iact:action type="add" startTime="49095">
    <iact:property name="dataType"/>
    <iact:actionData xml:id="d27">
      <inkml:trace xmlns:inkml="http://www.w3.org/2003/InkML" xml:id="stk27" contextRef="#ctx0" brushRef="#br0">22296 4610 24575 0,'0'-26'0'3,"0"5"0"1,0 0 0 0,-21 16 0 0,15-16 0 0,-14 21 0 0,20 21 0-1,0-16 0 1,0 37 0 0,-21-37 0 0,9 23 0 0,-3 7 0 0,-18-4 0 0,-1 0 0-1,17 7 0 1,2 0 0 0,-15 2 0 0,-3-1 0 0,11-4 0 0,-3-2-3392-1,-11-8 0 1,-1 2 3392 0,11 19 0 0,0-3 0 0,-7-28 0 0,3 1-35 0,17 26 1-1,0 0 34 1,-34-11-2176 0,17 12 0 0,3 3 2176 0,-2 6 0 0,3-18 0-1,0 0 0 1,-1 13 0 0,1-21 0 0,-15 16 4594 0,35-37-4594 0,-15 37 0 0,21-37 0-1,0 16 0 1,21-21 0 0,5-21 0 0,1 16 0 0,-7-16 0 0,1 0 0-1,-15 16 0 1,15-16-4547 0,10 0 4547 0,-2-5 0 0,7 0 4374 0,-15-16-4374 0,0 37 0-1,5-37-4537 1,0 16 4537 0,-5-21 0 0,21 0 0 0,-16 23 0 0,0 1 0 0</inkml:trace>
    </iact:actionData>
  </iact:action>
  <iact:action type="add" startTime="49404">
    <iact:property name="dataType"/>
    <iact:actionData xml:id="d28">
      <inkml:trace xmlns:inkml="http://www.w3.org/2003/InkML" xml:id="stk28" contextRef="#ctx0" brushRef="#br0">22249 4610 24575 0,'0'-26'0'4,"0"5"-9831"1,0 0 8341 0,0 16 4308 0,0-16-2818-1,0 21 1719 1,0 0-1719 0,0 21 0 0,0 5 0-1,0 0 0 1,0 16 0 0,0-16 0 0,0 31 0 0,0-28 0-1,0 23 0 1,0-25-930 0,0-1 930 0,0 16 0-1,0-16 0 1,20 21 0 0,-14-21 0 0,15 16 0-1,-21-37 0 1,0 16 930 0,0 0-930 0,0-16 0 0,0 16 0-1,0-21 0 1,0 0 0 0,0-21 0 0,0 16-4537-1,0-16 4537 1,0 0 3483 0,0 16-3483 0,-21-16 0 0,15-21 0-1,-14 32 0 1,20-32 0 0,0 21 0 0,0 16 0-1,0-37 0 1,0 16-4188 0,0-1 4188 0,0 7 1843-1,0 20-1843 1,0-32-2837 0,20 24 2837 0,-14-44 0 0,15 26 0-1,-1 0 0 1,-14 5 3695 0,15 21-3695 0,-21 0 0-1,0-21-1996 1,0 16 1996 0,0-16 3098 0,0 21-3098-1,0-21-4060 1,0 16 4060 0,0-16-2715 0,0 0 2715 0,0 16 2662-1,0-16-2662 1,0 21 0 0,0 0 0 0,-42 0 0-1,31 0 0 1,-30 0-2058 0,-1 0 2058 0,31 0 287 0,-51 0-287-1,35 0 0 1,-20 21 0 0,12-20 0 0,2 3-1132-1,2 38 1132 1,-13-39 0 0,4-1 0 0,30 19 0-1,-53-21 0 1,37 0 2070 0,0 0-2070 0,5 0 3621 0,0 0-3621-1,16 0 2448 1,-16 0-2448 0,21 21 0 0,21-16 0-1,-16 16 0 1,16-21 0 0,21 0 0 0,10 0 0 0</inkml:trace>
    </iact:actionData>
  </iact:action>
  <iact:action type="add" startTime="52750">
    <iact:property name="dataType"/>
    <iact:actionData xml:id="d29">
      <inkml:trace xmlns:inkml="http://www.w3.org/2003/InkML" xml:id="stk29" contextRef="#ctx0" brushRef="#br0">12582 7338 24575 0,'-26'21'0'3,"5"-16"0"1,21 16 0 0,0-21 0 0,0 0 0 0,0-21 0-1,0-26 0 1,21 16 0 0,-9-11 0 0,2 0 0 0,33 11-2134-1,-23-12 1 1,-1-3 2133 0,0 20 0 0,2 0 0 0,8-15 0-1,1-7 0 1,-9 2 0 0,-2-5 0 0,3 2-1790 0,4 4 0-1,2 2 0 1,0-3 1790 0,1-10 0 0,-1-4 0 0,-3 4 0-1,-3-3 0 1,0 3-908 0,0 11 0 0,4 0 0 0,-2-1 908-1,-2-2 0 1,-2 0 0 0,-1-2 0 0,-4-6 0 0,-1-1 0-1,2 2 0 1,8 7 0 0,3 1 0 0,-6 1 0 0,-10-13 0-1,-4 3 0 1,1 19 0 0,2 1 0 0,9-9 0 0,-4 1 0-1,-14-8 0 1,16 18 0 0,0 0 0 0,-16-13 0 0,16 21 2136-1,-21 5-2136 1,0 21 0 0,0 0 0 0,0 42-1096 0,0-32 1096-1,0 53 0 1,21-16 0 0,-8-10 0 0,0-1 0 0</inkml:trace>
    </iact:actionData>
  </iact:action>
  <iact:action type="add" startTime="53356">
    <iact:property name="dataType"/>
    <iact:actionData xml:id="d30">
      <inkml:trace xmlns:inkml="http://www.w3.org/2003/InkML" xml:id="stk30" contextRef="#ctx0" brushRef="#br0">12183 7385 24575 0,'-21'-26'0'3,"15"5"0"0,-14 21 0 0,20 0 0 0,-21-21 0 0,15 16 0 0,-14-16 0 0,20 21 0 0,0 0-6784 0,-21 0 6784 0,15 0-4537 0,-15 0 4537 0,1 0-3034 0,-7 0 3034 0,1 21 0 0,5-16 0 0,21 16 3034 1,-20 0-3034-1,-7-16 0 0,1 16 0 0,5 0 0 0,0 5 0 0,-5 0 4537 0,0 16-4537 0,5-37 6334 0,0 37-6334 0,-5-16 0 0,0 21-3375 0,5-21 3375 0,0 16 0 0,16-16 0 0,-16 21 0 0,11-12 0 0,-1-2 0 1,-15-1-644-1,13 9 1 0,0 1 643 0,-8-10 0 0,19 11 0 0,4 3 0 0,-2 6 0 0,8-8 0 0,5 1-4860 0,13 7 4860 0,-13-10 0 0,0 5 0 0,6 7 0 0,4-4-1028 0,1-20 0 0,-1 0 1028 1,-9 30 0-1,3-5-1400 0,15-38 0 0,-1-2 1400 0,-17 18 0 0,-2 2-1556 0,35 12 1556 0,0 0 0 0,-13-34 0 0,0 0 0 0,-7 9 0 0,-1-2 1604 0,21-15-1604 0,15 16 0 0,-51-21 0 0,35 0 0 0,2 0 0 1,-35 0 0-1,34 0 0 0,0 0 2823 0,-37 0-2823 0,53-21 4222 0,-58 16-4222 0,26-13 0 0,1-6 0 0,-21-23 0 0,19 31 0 0,2 1 0 0,-17-16 0 0,-4-1-3586 0,16-15 3586 0,14 15-1016 0,-26-14 1 1,-4-2 1015-1,16 14 0 0,6-4 0 0,-4-2 0 0,-18-7 0 0,21 13 0 0,-2 0 0 0,-24-18 0 0,15 18 0 0,0 0 0 0,-19-1 0 0,1 2 0 0,18 7 0 0,0 0 0 0,-17-17 0 0,-3-3-512 0,12-3 1 1,-5 4 511-1,-29-13 1512 0,10 3 0 0,-4 6-1512 0,-32 17 0 0,11-12 0 0,4-1 3165 0,0 14-3165 0,-9 9 0 0,-1 2 0 0,10-1 0 0,0 18 0 0,-4 1 0 0,2-9 0 0,0 1 0 0,-18 10 0 1,9 0 0-1,-3 0 824 0,4 0 1 0,1 0-825 0,3 0 0 0,0 0 0 0,-2-1 0 0,2 2 0 0,3 9 0 0,2 1 0 0,-20-6 0 0,10 24 0 0,-2 5-1528 0,7-19 1 0,2 1 1527 0,-1 17 0 0,1 2 0 1,0-11 0-1,4-1 0 0,6 24 478 0,-16 0-478 0,37 1 1511 0,-16-22-1511 0,21 15 0 0,0-14 0 0,0 20 0 0,0-21 0 0,0 36 0 0,0-30 0 0,10 1 0 0,1 2-172 0,-6 12 172 0,5-13 0 1,1 0-4209-1,10 18 4209 0,-19-19 0 0,1 2 0 0,18 6 0 0,0-4 4045 0,-16-3-4045 0,4 14 0 0,3-2-889 0,9-14 889 0,5 15 454 0,-15-13 1 0,4-5-455 0,48-19 5723 0,-52 32-5723 0,40-28 0 0,2-7-5896 1,-37-2 5896-1,32 9 0 0,8-7 0 0,-25-26 0 0,1-4 0 0,25 8 0 0,4-1 232 0,-4-15 1 0,-5-6-233 0,-15 1 0 0,0 4-998 0,8 18 1 0,-7-4 997 0,-32-28 0 0,-1-2 0 0,25 31 0 1,2 0 0-1,-16-21 0 0,-6-2 0 0,17-7-3399 0,14 0 3399 0,-35 0 0 0,35 0 2150 0,-35 0-2150 0,5 13 0 0,-1 0 0 0,-10-18 0 0,0-3 0 0,0 0-2944 0,0-3 2944 0,-20 14 0 0,-2-1 404 0,19 9 1 1,-5 5-405-1,-32 14 0 0,-3 2 0 0,26-15 0 0,2-3 0 0,-16 8 0 0,-6 3 0 0,3 8 0 0,0-3-836 0,9-15 0 0,-2 1 836 0,-15 17 0 0,-5 2 414 0,5-11 0 0,1-1-414 0,4 10 0 1,-2 2 19-1,-20-2 1 0,-2 7-20 0,10 15 0 0,2 5 859 0,-1-2 1 0,1 4-860 0,1 8 0 0,7 1 0 0,15 2 0 0,-7 17 0 0,3-2 0 0,20-25 0 0,-12 31 0 0,2 10 840 0,18-20 0 0,4-1-840 1,-3 12 0-1,2 4-1001 0,4-2 0 0,3 4 1 0,0-2 1000 0,4 11 0 0,2 0 0 0,1-11 0 0,1 3 0 0,0 0 0 0,0 2 0 0,0 0 0 0,-1 1 0 0,1 2 0 0,0 1 0 0,-1-1 0 1</inkml:trace>
    </iact:actionData>
  </iact:action>
  <iact:action type="add" startTime="54758">
    <iact:property name="dataType"/>
    <iact:actionData xml:id="d31">
      <inkml:trace xmlns:inkml="http://www.w3.org/2003/InkML" xml:id="stk31" contextRef="#ctx0" brushRef="#br0">4868 9102 24575 0,'-34'0'0'2,"0"0"0"0,3 0 0 1,-11 0-9831-1,11 0 8341 0,2 0-665 1,-7 0 2155-1,15 21 0 1,21 5 0-1,-21 21-879 0,-5 0 879 1,12-13 0-1,1 0-2029 0,-7 18 2029 1,18-19 0-1,4 2 773 1,-3 7 0-1,2 5-773 0,3 4 0 1,4 5 0-1,0-1 108 0,-1-9 1 1,1-2 0-1,4 2-109 1,4 3 0-1,6 3 0 0,0 0 0 1,-4-6 0-1,-3 5 0 1,4-3 0-1,9-9 0 0,7-1 0 1,-4 0 0-1,-5 9 0 0,0 0 0 1,3-11 0-1,4-1 0 1,-1-2 0-1,5 6 0 0,0-2 0 1,6 6 0-1,2-7 0 0,-8-21 0 1,0-4 0-1,-1 1 0 1,1-3 0-1,8-6 0 0,-1-6 0 1,8-18 0-1,-17 10 0 1,-2-4 0-1,-8-22 0 0,-3-5 0 1,2 16 0-1,-1-3 0 0,-10-19 0 1,0-3 0-1,20 3 0 1,-3 2 0-1,-25 8 0 0,0-2 0 1,14-3 0-1,7-2 0 0,-8 2 0 1,-14 4 0-1,-3 0 0 1,10-18 0-1,-1-1 0 0,-9 10 0 1,-2 2 0-1,1-2 0 0,0 1 0 1,1 0 0-1,-2 0-818 1,-8-1 1-1,-3 2 817 0,1 9 0 1,-4 1-119-1,-6 0 1 1,-5 4 118-1,-7 7 0 0,-2 3 0 1,-1-1 0-1,-1-1 0 0,0 1 0 1,1-1 0-1,2-1 0 1,0 3 0-1,-1 8 0 0,2 2 553 1,-20-9-553-1,11 19 0 0,-4 4 731 1,-1-2 0-1,0 0-731 1,-4 0 0-1,2 0 0 0,11-3 0 1,3 6 0-1,1 15 0 1,5 6 0-1,3 7 0 0,0 16 0 1,5 16 0-1,21-32 1292 0,0 11 1 1,0 5-1293-1,0 0 0 1,0 0 925-1,-1 2 0 0,2 2-925 1,4-7 0-1,3 3 0 0,0-3-265 1,4 6 1-1,2 0 0 1,1-6 0-1,1 2 0 0,0 0-1 1,8 14 1-1,-1 0 0 1</inkml:trace>
    </iact:actionData>
  </iact:action>
  <iact:action type="add" startTime="55922">
    <iact:property name="dataType"/>
    <iact:actionData xml:id="d32">
      <inkml:trace xmlns:inkml="http://www.w3.org/2003/InkML" xml:id="stk32" contextRef="#ctx0" brushRef="#br0">23777 4563 24575 0,'-26'-26'0'5,"0"0"0"0,-16-16 0 0,42 42 0 0,0 0-9831 0,42 0 8341 0,-32 0-665 0,32 0 2155 0,0 0-879 0,-32 0 879 0,30 0 0 0,4 0-1568 0,-13 0 1568 0,17 0 0 0,-7 0 0 0,-15 0 0 0,21 21 2098 0,1-16-2098 0,-14 6 0 0,-1-1 0 0,-1-10 0 1,10 0 0-1,-21 0 0 0,5 0-316 0,0 0 316 0,-5 0 3140 0,-21 0-3140 0,0 0 0 0,-21 0 0 0,-5 0-2989 0,0 0 2989 0,-16 0 0 0,16 0 0 0,-1 0-365 0,-35 0 365 0,51 0-913 0,-31 0 0 0,1 0 913 0,30 0 0 0,-51 0 0 0,14 0 0 1,17 0 0-1,-13 9 0 0,4 3 0 0,30-7 0 0,-53 16 459 0,37-21-459 0,0 0 0 0,-16 0 0 0,16 0 0 0,0 0 2356 0,-16 0-2356 0,37 0 0 0,-16 0 3524 0,21 0-3524 0,0 0-1479 0,21 0 1479 0,-16 0 1505 0,16 0-1505 0,0 0 0 0,5-21 0 1,21 16 0-1,0-16 0 0,-21 21 0 0,-5 0 0 0,21 0 5282 0,-32 0-5282 0,53 0 0 0,-37 0-2250 0,21 0 2250 0,-20 0-4537 0,35 0 4537 0,-51 0-3034 0,51 0 3034 0,-35 0 0 0,-1 0 0 0,15 0 0 0,-14 0 0 0,-1 0 0 0,-5 0 3034 0,-21 0-3034 0,0 0 4537 1,-42 0-4537-1,31 0-1520 0,-30 21 1520 0,-1-16 6032 0,31 16-6032 0,-30-18 0 0,-1-6 0 0,31 3 0 0,-51 0-1156 0,14 0 1156 0,17 0 2128 0,-32 21-2128 0,37-16-1667 0,-21 16 1667 0,0-21 0 0,21 0 0 0,-16 0 0 0,16 0 0 0,0-21 1187 0,5 16-1187 1,21-16 0-1,0 21 0 0,0 0 0 0,21 0 0 0,5 0-5004 0,0 0 5004 0,16 0-4537 0,-16 0 4537 0,0 0-1580 0,37 0 1580 0,-53 0-1255 0,30-2 0 0,4 4 1255 0,-13 19 0 0,3-20 0 0,0 3 0 0,-9 24 0 0,-3 7 0 0,2-9 0 0,-1 0 0 1</inkml:trace>
    </iact:actionData>
  </iact:action>
  <iact:action type="add" startTime="57509">
    <iact:property name="dataType"/>
    <iact:actionData xml:id="d33">
      <inkml:trace xmlns:inkml="http://www.w3.org/2003/InkML" xml:id="stk33" contextRef="#ctx0" brushRef="#br0">24953 4822 24575 0,'47'0'0'5,"-21"0"0"0,-5 0 0 0,0 0-9831 0,5 0 8341 0,0 0 1328 0,16 0 162 0,-37 0 0 0,37-21 0 0,-16 15-1607 0,1-14 1607 0,14 20-2448 0,-15-32 2448 0,1 24 1994 0,-7-44-1994 0,12 26-1188 0,-3 0 1188 0,7-16 0 0,-15 37 2848 0,-21-37-2848 0,0 16 0 0,0 0 0 0,21-37 0 0,-16 53 0 0,16-32 0 0,-21 21 0 0,0-5 4002 0,0-21-4002 1,0 0-3621-1,0 0 3621 0,-21 0 0 0,16 0 0 0,-16 0 0 0,21-1-2974 0,-21 22 2974 0,16-36-1239 0,-47 51 1239 0,44-52 2227 0,-24 37-2227 0,32-21 3463 0,0 21-3463 0,-20-16 0 0,14 37 0 0,-15-37 2580 0,1 16-2580 0,14 0 0 0,-15 5-4152 0,21 21 4152 0,0 0-819 0,-20 0 819 0,14 0 0 0,-36 0 0 0,37 0 0 0,-37 0 0 0,37 0-2503 0,-16 0 2503 1,-21 0 2754-1,32 0-2754 0,-32 0 0 0,0 0 845 0,32 0-845 0,-32 0 0 0,21 0 0 0,-5 21 0 0,0-16 3706 0,5 16-3706 0,0 0 6137 0,-5-16-6137 0,0 16 0 0,5 0 0 0,21-16 0 0,0 16-6295 0,-21 0 6295 0,16 5 0 0,-16 0 820 0,21-5-820 0,0 0 0 0,0-16-4368 0,0 37 4368 0,0-16-3034 0,0 1 3034 0,0 14 364 0,0-15-364 0,0 22-2150 1,0-1 2150-1,0 0 0 0,0 0 0 0,0-14 0 0,0 2 2150 0,0 17-2150 0,0-5 2300 0,0 16-2300 0,0-11 0 0,0-16 0 0,0 1 0 0,0-3 0 0,0 0 0 0,-1 5 0 0,2 0 0 0,9 0 0 0,1-2 3058 0,-6 26-3058 0,16-19 0 0,0-5 0 0,-16-7 0 0,37 15 0 0,-37-5 5868 0,16-37-5868 0,-21 37 0 0,21-16 0 0,5 21 0 0,21 0 0 1</inkml:trace>
    </iact:actionData>
  </iact:action>
  <iact:action type="add" startTime="64987">
    <iact:property name="dataType"/>
    <iact:actionData xml:id="d34">
      <inkml:trace xmlns:inkml="http://www.w3.org/2003/InkML" xml:id="stk34" contextRef="#ctx0" brushRef="#br0">26811 2917 24575 0,'0'-27'0'3,"0"-25"0"1,0 44 0-1,0-23 0 1,0 31 0-1,0 0 0 1,-21 0-8503-1,16 0 8503 1,-16 0-2181-1,21 0 2181 1,0 0 0-1,0 31 0 1,-21-23 0-1,16 44 0 1,-37-46 0-1,37 15 4853 1,-16-21-4853-1,21 0 5831 1,-42 41-5831-1,32-30 0 1,-14 21 0-1,6-1-6784 1,18-26 6784-1,-21 16-3892 1,-5 0 3892-1,0 5 0 1,-16 21 0-1,29-12 0 1,0-2 0-1,-34-2-1624 1,32-1 0-1,4 3 1624 1,-10 14 0-1,0-16 0 1,9 14 0-1,-2-6-431 1,-12-29 431-1,4 20 0 1,2 3-2029-1,-6-7 2029 1,0 21 0-1,5 0 0 1,21-21 0-1,-21 16 0 1,-5-16 0-1,-1 21 0 1,7-21 0-1,20 16 0 1,0-16 0-1,-21 1 0 1,8 6 0-1,-1-4 1430 1,-12-18-1430-1,5 51 0 1,21-35 0-1,-20 20 0 1,14 0 2730-1,-15-21-2730 1,21 36 4089-1,-20-30-4089 1,14 15 0-1,-36-5 0 1,37-16 1338-1,-16 21-1338 1,21 0 0-1,0 0 0 1,0-21-466-1,0 37 466 1,0-53 0-1,0 27 0 1,0-1 0-1,0-28 0 1,0 26 0-1,0 5 0 1,0-7 0-1,-2 12 0 1,4 1-4378-1,19-14 4378 1,5 11 0-1,1-21 0 1,-7 5 0-1,1 21 0 1,-15-21 42-1,21 8 1 1,8-5-43-1,-3-19 0 1,2 22 0-1,0-1 0 1,-8-26 2437-1,15 37-2437 1,-14-16 5628-1,-1 0-5628 1,6-3 0-1,-2-4 0 1,-19-14-5329-1,52 16 5329 1,-58 0 0-1,25-8 0 1,3 0-335-1,-23 13 335 1,39-11 0-1,7-9 0 1,-20-6 0-1,7 0 0 1,3 0 0-1,-11 0 0 1,-2 0 0-1,19 0 0 1,-18 0 0-1,0 0 0 1,-1 0 0-1,2 0 0 1,11 0 0-1,2 0-1189 1,1 0 1-1,1 0 1188 1,4 0 0-1,-3 0 0 1,-15 0 0-1,-1 0-1482 1,4 0 0-1,0 0 1482 1,13 0 1478-1,-7 0 0 1,-1 0-1478-1,8 0 0 1,-18-10 0-1,0-1-1392 1,2 11 0-1,-4-5 1392 1,0-37 0-1,19 38 0 1,2 3-36-1,-16-20 36 1,5 9 0-1,5 3 0 1,-12 7 0-1,-3-1 0 1,21-18-791-1,-20 11 1 1,2-1 790-1,-1-1 0 1,0-2 993-1,18-12-993 1,-7 13 0-1,-1 5 0 1,-13 8 0-1,10 0 0 1,2 0 0-1,9 0 1111 1,-16-10 0-1,1-1-1111 1,-2 9 0-1,-2-1 2710 1,14-18-2710-1,0 21 0 1,0 0 0-1,-21 0 2374 1,37 0-2374-1,-53 0 5628 1,53 0-5628-1,-37 0 1233 1,0 0-1233-1,37 0 0 1,-21 0-6525-1,8 0 6525 1,2 0-4364-1,-26 0 4364 1,21 0-2685-1,0 0 2685 1,0 0-2029 0,0 0 2029-1,0 0 0 1,0 0 0-1,0 0 874 1,0-21-874-1,0-5 0 1,0 0 0-1,0 5 0 1,0 21 2462-1,1-21-2462 1,-22 16 3103-1,15-37-3103 1,7 37 2448-1,-17-37-2448 1,32 37 0-1,-37-16 0 1,0 0 2903-1,7 9 0 1,-3-2-2903-1,-20-12 0 1,53 5 0-1,-37 21 405 1,21-21-405-1,-12 20 0 1,-2-3-6358-1,-2-38 6358 1,1 28 0-1,-1 2 0 1,-5-15 427-1,21 7-427 1,0-12-2138-1,0 24 2138 1,0-23 0-1,0 10 0 1,-21-5 363-1,16 0-363 1,-16 5 5690-1,0 0-5690 1,-5 16 0-1,0-37-5690 1,-16 16 5690-1,37 0-2329 1,-36 5 2329-1,14 0-3034 1,-20-5 3034-1,0 0-69 1,0-17 1-1,0 2 68 1,0 25 765-1,0-24 0 1,0-3-765-1,0 17 0 1,0-21 0-1,0 0 0 1,0 0 0-1,0-1 3069 1,0 1-3069-1,0 0 243 1,0 21-243-1,0-16 0 1,0-5-2204-1,0 16 2204 1,0-32 0-1,0 37 0 1,-20-21-2501-1,-7 0 2501 1,1 0 0-1,5 0 0 1,0 0-2029-1,-5 0 2029 1,0 0 0-1,-16 0 0 1,37 0 0-1,-26 34 0 1,-1 0 0-1,22-29 0 1,-32 29 0-1,0 0 0 1,32-34 0-1,-32 33 0 1,0 2 0-1,32-30 0 1,-32 29 0-1,0 0 0 1,32-34 0-1,-19 33 0 1,-5 2 0-1,-13-30 0 1,-5 5 0-1,18 23 0 1,0-1 0-1,-2-13 0 1,4 4 0-1,0 19 691 1,-9-6 1-1,-1 1-692 1,11 10 0-1,-14-10 0 1,1-1 0-1,12 6 0 1,-8-16 0-1,-3 0 2545 1,-10 16-2545-1,18-6 0 1,-3 1 1579-1,-6 8 1 1,-1 4-1580-1,9-2 0 1,-1 0-351-1,-19 0 1 1,-3 0 350-1,5 0 0 1,-2 0 0-1,11 0 0 1,-2 0 0-1,1 0 0 1,-20 0 0-1,1 0 0 1,4 0 0-1,2 0 0 1,12 0 0-1,0 0 0 1,-9 0 1-1,2 0-1 1,-3 0-1481-1,3-10 0 1,-2-1 1481-1,19 9 0 1,1-1 699-1,0-7 1 1,-1-1-700-1,-6 0 0 1,-3 1 0-1,2 1 0 1,-3 1 0-1,2-1 0 1,-9-5 0-1,-2 2 0 1,4 3 0-1,-4 2 0 1,7 2 0-1,11 4 0 1,3 2-68-1,1-1 0 1,0 0 68-1,0-1 0 1,0 2 1772-1,-1 7 0 1,-3 5-1772-1,-18 10 0 1,-3 1-2018-1,5-10 0 1,-2 3 2018-1,11 10 0 1,-2 6 0-1,1-9 0 1,-9-19 0-1,0 0 531 1,-3 23 0-1,1 7-531 1,9-7 0-1,2 1 0 1,9-3 0-1,1 3 0 1,-12 20 0-1,7 2 0 1,10 1 0-1,9-18 0 1,2 0 0-1,-1 13 0 1,-5 0 0 0</inkml:trace>
    </iact:actionData>
  </iact:action>
  <iact:action type="add" startTime="69698">
    <iact:property name="dataType"/>
    <iact:actionData xml:id="d35">
      <inkml:trace xmlns:inkml="http://www.w3.org/2003/InkML" xml:id="stk35" contextRef="#ctx0" brushRef="#br0">30950 3199 24575 0,'27'-26'0'5,"10"-7"0"1,-1 3 0-1,-23 20-1390 1,32-20 1-1,4-3 1389 1,-18 7-998-1,10 5 1 1,7-5 997-1,-4-11 0 1,2-7 0-1,0 4-2241 1,8 8 0-1,2-1 2241 1,-5-5 0-1,3-5 0 1,-3 4 0-1,-11 14 0 1,-2 3 0-1,-1 1-1859 1,15-6 0-1,-4 2 1859 1,-11 2 0-1,-1-1-1054 1,11-10 1-1,-10 5 1053 1,-27 19-652-1,32-10 1 1,0-2 651-1,-32 1 1608 1,32 16-1608-1,-42-16 0 1,0 21 0-1,0 0 0 1,0 21 0-1,0-16 0 1,-21 16 0-1,-5-21 0 1,0 21 1881-1,5 5-1881 1,0 0 140-1,-5 16 0 1,-21-37 0-1,0 16 0 1</inkml:trace>
    </iact:actionData>
  </iact:action>
  <iact:action type="add" startTime="70205">
    <iact:property name="dataType"/>
    <iact:actionData xml:id="d36">
      <inkml:trace xmlns:inkml="http://www.w3.org/2003/InkML" xml:id="stk36" contextRef="#ctx0" brushRef="#br0">31256 2658 24575 0,'0'-26'0'4,"0"5"0"1,0 21 0 0,0 0 0 0,0 21 0 0,-21-16 0 0,16 37 0 0,-37-16-4402 0,16 0 4402 0,0 16 0-1,5 15 0 1,-6-30 0 0,2 1 0 0,18 12 0 0,1-1 0 0,-19-15 0 0,-3-1 0 0,5 10 0 0,5 2 0-1,7 17 0 1,-19-18 0 0,-3 0 0 0,7 13 0 0,0-21 0 0,5 16 0 0,21-16 0 0,0 0-5326 0,-21 16 5326-1,16-37 0 1,-16 16 0 0,21-21 0 0,0 0 0 0,21-21-3562 0,-16 16 3562 0,16-16 1969 0,-21 0-1969 0,0 16 4537-1,0-16-4537 1,21 0 0 0,5 16 0 0,0-16 0 0,-5 21 6784 0,-21 0-6784 0,0 0 0 0,42 0 0 0,-31 0-6784-1,30 0 6784 1,-9 0-4537 0,-3 0 4537 0,7 0-3034 0,6 0 3034 0,-37 0-138 0,58 0 138 0,-53 0 0 0,28 0 0-1,8 0 0 1,6 0 2966 0,0 21-2966 0,11-16 0 0,-16 16 0 0,-15-21 844 0,30 0 0 0,-36 21 0 0,21 5 1 0</inkml:trace>
    </iact:actionData>
  </iact:action>
  <iact:action type="add" startTime="73992">
    <iact:property name="dataType"/>
    <iact:actionData xml:id="d37">
      <inkml:trace xmlns:inkml="http://www.w3.org/2003/InkML" xml:id="stk37" contextRef="#ctx0" brushRef="#br0">27234 4610 24575 0,'0'-26'0'7,"0"5"0"0,32 21 0 0,-3 0 0 1,7 0 0-1,-15 0 0 0,0 0 0 1,-16 0 0-1,37 0 0 0,-37 0 0 0,37 0 0 1,-16 0 0-1,0 0-3476 0,16 0 3476 1,-16 0-2817-1,7 0 1 0,2 0 2816 0,17 0-2676 1,-5 0 2676-1,-5 0-291 0,-16 0 291 1,1 0 1672-1,-7 21-1672 0,22-16 4991 0,-31 16-4991 1,31-21 0-1,-22 0-1890 0,-14 0 1890 1,15 0 0-1,20 0 457 0,-30 0-457 1,31 0 0-1,-21 0 0 0,5 0 0 0,6 0 0 1,4 0 0-1,16 0 0 0,-5 0 0 1,-26 0-1170-1,0 0 1170 0,-16 0-55 0,37 0 55 1,-37 0 6146-1,16 0-6146 0,-21 0 0 1,21 0 0-1,-16 0-4920 0,37 0 4920 0,-37 0-1547 1,16 0 1547-1,-21 0 0 0,0 0 0 1,21 0 0-1,-16 0 0 0,37 0 0 1,-37 0 0-1,16 0 0 0,-21 0 0 0,0 0 0 1,21 0 0-1,-16 0 0 0,16 0 0 1,0 0 5988-1,-16 0-5988 0,16 0-4380 0,-21 0 4380 1,0 0-340-1,21 0 340 0,-16 0 0 1,16 0 0-1,-21 0 0 0,21 0 0 0,5 0 0 1,0 0 0-1,-5 0 0 0,-21 0 6615 1,0 0-6615-1,21 0 0 0,-16 0-6275 1,16 0 6275-1,0 0-751 0,-16 0 751 0,16 0-4288 1,-21 0 4288-1,0 0 0 0,21 0 0 1,-16 0 0-1,37 0 0 0,-37 0-2532 0,16 0 2532 1,-21 0 2460-1,0 0-2460 0,21 0-2844 1,-15 0 2844-1,14 0 2844 0,-20 0-2844 0,0 0 0 1,21 0 4252-1,-15 0-4252 0,14 0 859 1,-20 0-859-1,0 0 0 0,0 0 0 1</inkml:trace>
    </iact:actionData>
  </iact:action>
  <iact:action type="add" startTime="81170">
    <iact:property name="dataType"/>
    <iact:actionData xml:id="d38">
      <inkml:trace xmlns:inkml="http://www.w3.org/2003/InkML" xml:id="stk38" contextRef="#ctx0" brushRef="#br0">21566 8232 24575 0,'0'-26'0'4,"0"5"0"1,0 21 0-1,0 0 0 1,0-21 0-1,21 16 0 1,-15-16 0-1,15 21 0 1,10 0-1467-1,-2 0 1467 1,7 0 0-1,-15 0 0 1,21 0-6298-1,-32 0 6298 1,32 0-4212-1,-21 0 4212 1,5 0-1640 0,0 21 1640-1,-5-16-1556 1,0 16 1556-1,5-21 0 1,0 0 0-1,16 0 0 1,-37 0 0-1,37 0 0 1,-16 0 0-1,1 0-192 1,14 0 192-1,-15 0-692 1,1 0 692-1,14 0 1451 1,-14 0-1451-1,5 0 0 1,4 0 0 0,16 0 0-1,-5 0 0 1,-26 0 0-1,0 0 0 1,5 0 0-1,21 0 0 1,-21 21 2682-1,16-16-2682 1,-37 16 0-1,37-21 3291 1,-16 0-3291-1,0-21 4365 1,16 16-4365-1,-37-16 2042 1,16 21-2042-1,-21 0 0 1,21 0-5721 0,-16 0 5721-1,37 0-483 1,-37 0 483-1,16 0 1118 1,0 0-1118-1,-16 0 0 1,37 0 0-1,-37 0 0 1,16 0 0-1,0 0-4362 1,5 0 4362-1,0 0 3822 1,-5 0-3822-1,0 0-3844 1,5 0 3844-1,21 0-2910 1,-21 0 2910 0,16 0 1296-1,-16 0-1296 1,0 0 0-1,-5 0 0 1,21 0-2170-1,-31 0 2170 1,30-21 1561-1,12 16-1561 1,-40-16 0-1,39 21 3249 1,-31 0-3249-1,-16 0-1773 1,37 0 1773-1,-16 0 3206 1,0 0-3206-1,16 0-2675 1,-16 0 2675 0,0 0-2838-1,-5 21 2838 1,21-16 0-1,-32 16 0 1,53-21-226-1,-37 0 226 1,21 0 0-1,-20 0 0 1,35 0 2046-1,-10 0-2046 1,1 0 3740-1,9 0-3740 1,-35 0 0-1,-1 0 4272 1,16 0-4272-1,-16 0 0 1,21 0 0 0,-21 0 0-1,-5 0 1087 1,-21 0-1087-1,0 0 0 1,21 0 0-1,-16 0 1500 1,16 0-1500-1,-21 0 0 1,21 0 0-1,-16 0 0 1,16 0 0-1,-21 0 0 1,0 0 0-1,21 0 0 1,5 0 1540-1,0 0-1540 1,-5 0 791 0,0 0-791-1,5 0 0 1,0 0-6784-1,-5 0 6784 1,-21 0 0-1,21 0 0 1,-16 0-4537-1,16 0 4537 1,0 0-3034-1,5 0 3034 1,0 0 3034-1,-5 0-3034 1,-21 0-3034-1,21 0 3034 1,5 0 1734-1,0 0-1734 1,-5 0 3177 0,0 0-3177-1,5 0 0 1,0 0 0-1,16 0 0 1,-16 0 0-1,0 0-3656 1,-5 0 3656-1,0 0 0 1,5 0 3656-1,21 0-3656 1,-20 0 1015-1,35 0-1015 1,-51 0 782-1,30 0-782 1,12 0 5098-1,-40 0-5098 1,39 0 0 0,-10 21 0-1,-32-16 0 1,53 16 0-1,-58-21 0 1,37 0-5134-1,-16 0 5134 1,0 21-4239-1,-5-16 4239 1,0 16-2433-1,5-21 2433 1,0 0-1740-1,37 0 1740 1,-31 0 2172-1,15 0-2172 1,15 0 0-1,-51-21 0 1,30 19 0 0,1-1 0-1,-31-39 0 1,31 38 0-1,-1 3 0 1,-30-20-216-1,30 18 0 1,1 6 216-1,-31-3-280 1,41 3 0-1,0-6 280 1,-36-18 1378-1,37 19 0 1,-1-1-1378-1,-42-18 1717 1,29 18 0-1,6 6-1717 1,-14-3 0 0,2 0 0-1,2 0 5823 1,12 0-5823-1,-21 0 0 1,-5 0-4639-1,21 0 4639 1,-32 0-1191-1,53 0 1191 1,-37 0 0-1,0 0 687 1,37 0-687-1,-32 0-4119 1,16 0 4119-1,16 0 0 1,-52 0 1229-1,35 0 1 1,2 0-1230 0,-35 0 546-1,22 0 0 1,3 0-546-1,-12 0 0 1,0 0 0-1,16 0 0 1,-16 0 0-1,0 0 1850 1,-5 0-1850-1,0 0 2114 1,-16 0-2114-1,37 0 0 1,-16 0 0-1,0 0 0 1,-5 0 0-1,0 0 0 1,5 0 0 0,0 21 0-1,-5-16 0 1,0 16 0-1,5-21 0 1,1 0 0-1,-7 0 0 1,1 0 0-1,5 0 0 1,1 0 0-1,14 0 0 1,-35 0 0-1,15 0 0 1,-1 0 0-1,7 0 0 1,-1 0 0-1,16 0 0 1,-37 0 0 0,37 0 0-1,-37 0-5244 1,16 0 5244-1,0 0-1428 1,5 0 1428-1,0 0-474 1,-5 0 474-1,0 0 0 1,-16 0 0-1,16 0 0 1,0 0 0-1,5 0 0 1,0 0 0-1,-5 0 2896 1,0 0-2896-1,5 0 0 1,0 0 0 0,-5 21 632-1,0-16-632 1,5 16 0-1,0-21 0 1,16 0 0-1,-16 0 0 1,0 0 0-1,-5 0 0 1,0 0 0-1,-16 0 0 1,16 0 0-1,0 0 0 1,5 0 0-1,0 0 0 1,-5 0 1483-1,0 21-1483 1,5-16 0 0,0 16 0-1,-5-21 6784 1,0 0-6784-1,5 0 0 1,0 0-6784-1,-5 21 6784 1,-21-16-3527-1,21 16 3527 1,5-21-956-1,1 0 956 1,-7 0-3052-1,12 0 3052 1,-24 0 0-1,23 0 3052 1,-10 0-3052-1,5 0 0 1,0 0-915 0,-5 0 915-1,-21 0 0 1,21 0 861-1,5 0-861 1,0 0 0-1,-5 0 4132 1,0 0-4132-1,5 0 0 1,0 0 0-1,16 0 0 1,-16 0 0-1,0 0 0 1,16 0 6584-1,-37 0-6584 1,16 0 0-1,0 0 0 1,5 0 0 0,1 0 0-1,-7 0 605 1,1 0-605-1,5 0 0 1,1 0 0-1,-7 0 0 1,1 0 0-1,6 0 0 1,-1 0 0-1,-5 0 0 1,-1 0 0-1,-14 0 0 1,36 0-6784-1,-16 0 6784 1,0 0 0-1,16 0 0 1,-16 0 0 0,0 0-757-1,37 0 757 1,-53 0 0-1,53 0 0 1,-37 0 6409-1,21 0-6409 1,-21 0 0-1,16 0 0 1,-16 0 0-1,0 0 1132 1,16 0-1132-1,-16 0 0 1,0 0 0-1,37 0 0 1,-53 0-458-1,53 0 458 1,-37 0 0 0,0 0 0-1,16 0-6632 1,-37 0 6632-1,37 0-903 1,-16-21 903-1,0 16 0 1,-5-16 0-1,-21 21 285 1,0 0-285-1,-41 0 0 1,30 0-847-1,-52 21 1 1,16-16 0-1,11 5 0 1,-1 1 0 0</inkml:trace>
    </iact:actionData>
  </iact:action>
  <iact:action type="add" startTime="83394">
    <iact:property name="dataType"/>
    <iact:actionData xml:id="d39">
      <inkml:trace xmlns:inkml="http://www.w3.org/2003/InkML" xml:id="stk39" contextRef="#ctx0" brushRef="#br0">18909 9055 24575 0,'-52'0'0'4,"10"-21"0"1,42 16 0 0,0-16 0 0,21 21 0 0,-16-21 0-1,37 16 0 1,-37-16 0 0,16 21 0 0,0 0 0 0,5 0-1059-1,0 0 1059 1,-5 0 0 0,0 0 0 0,5 0 0 0,0 0 0-1,16 0 0 1,-16 0 0 0,21 0 0 0,-21 0 0 0,16 0 0-1,-16 0 0 1,8 0 0 0,0 0 342 0,-3 0-342 0,14 0 0 0,-6 0 0-1,-28 0 0 1,51 0-1947 0,-36 21 1947 0,21-16 0 0,0 37 0-1,11-37 0 1,-8 16 0 0,7-21 0 0,-31 0 0 0,37 0 0-1,-53 0 0 1,42 0 0 0,1 0 0 0,-37 0 0 0,37 0 0-1,-2 0 0 1,-40 0-5469 0,51 0 5469 0,-36 0 0 0,21 0 0 0,1 0 332-1,-1 0-332 1,-21 0 0 0,36 0 0 0,-30 0 0 0,2 0 0-1,0 0 6281 1,-8 0-6281 0,37 0 0 0,-53 0-6281 0,53 0 6281-1,-37 0-3520 1,21 0 3520 0,-12 0 0 0,-2 0 0 0,-2 0 0-1,21 0 0 1,1 0 0 0,-17 0-203 0,8-10 0 0,1-1 203 0,2 6 2947-1,0-16-2947 1,-12 9 0 0,-2 3 0 0,-1 4 0 0,12-7 0-1,-5 3 5795 1,-28 9-5795 0,28 0 0 0,5 0 0 0,-12 0 0-1,15 0-2626 1,-8 0 0 0,-5 0 2626 0,-21 0 0 0,32 0 0-1,4 0-124 1,-18 0 124 0,2 0 0 0,2 0 0 0,12 0 0 0,0 0-1753-1,0 0 1753 1,-13 0 0 0,0 0 0 0,19 0 0 0,-18 0 0-1,-3 0 0 1,-5 0 1349 0,35 0-1349 0,-51 0 0 0,28 0 0-1,5 0 0 1,-12 0 0 0,1 0 0 0,2 0 1981 0,12 0-1981-1,-21 0 0 1,16 0 0 0,-16 0 0 0,0 0 1063 0,37 0-1063 0,-53 0 0-1,53 0-240 1,-58 0 240 0,16 0 0 0,0 0 0 0,5 0 0-1,0 0 0 1,-5 0 0 0,0 0 0 0,26 0 0 0,5 0 0-1,-5 0 0 1,-5 21 0 0,-16-16 0 0,0 16 0 0,-5 0 5628-1,0-16-5628 1,-16 16 0 0,37-21 333 0,-16 0-333 0,0 0 0-1,-5 0-6784 1,0 0 6784 0,5 0-4537 0,1 0 4537 0,14 0-3034 0,-4 0 3034-1,-8 0-2029 1,2 0 2029 0,-10 0 2029 0,26 0-2029 0,-16 0 3034-1,11 0-3034 1,0 0 4537 0,-32 0-4537 0,32 0 6784 0,0 21-6784-1,-32-16 0 1,53 16 0 0,-16-21 0 0,-15 0 0 0,30 0 0-1,-15 0 0 1,6 0 0 0,-6 0 0 0,15 0-2073 0,-51 0 2073 0,52-21 0-1,-37 16 0 1,21-16 0 0,0 21 0 0,0 0 0 0,-21 0 0-1,16 0 0 1,-16 0 2073 0,0 0-2073 0,16 0 0 0,-16 0 0-1,17 0 0 1,3 0 0 0,-10 0-576 0,7 0 0 0,-2 0 576-1,-15 0 0 1,0 0 0 0,16 0 0 0,-16 0 0 0,0 0 0 0,16 0-6402-1,-16 0 6402 1,21 0-2030 0,-21 0 2030 0,37 0 0 0,-52 0 0-1,51 0 0 1,-4 0-3609 0,-3 0 3609 0,2 0 0 0,6 0 2582-1,-53 0-2582 1,53 0 0 0,-58 0 1906 0,37 0-1906 0,-16 21 0-1,0-16 0 1,37 16 0 0,-52-21 5833 0,30 0-5833 0,-20 0 1833 0,5 0-1833-1,1 0 0 1,-7-21 0 0,-20 16 0 0,0-16 0 0,0 21 0-1,21 0 0 1,-15 0 0 0,14 0 1039 0,-20 0-1039 0,0 0 0-1,21 0 0 1,-15 0 0 0,14 0 0 0,-20 0 0 0,0 0 0-1,-20 0 0 1,14 21 0 0,-35-16 0 0,14 16 0 0,-20-21 0 0</inkml:trace>
    </iact:actionData>
  </iact:action>
  <iact:action type="add" startTime="85756">
    <iact:property name="dataType"/>
    <iact:actionData xml:id="d40">
      <inkml:trace xmlns:inkml="http://www.w3.org/2003/InkML" xml:id="stk40" contextRef="#ctx0" brushRef="#br0">24859 12042 24575 0,'-47'-47'0'1,"21"21"0"1,5 5 0-1,0 21 0 1,16 0 0-1,-16-21 0 1,21 16 0-1,-42-16 0 1,-10 21 0-1,16 0 0 1,-1 0-874 0,3 0 1-1,0 0 873 1,-1 0 0-1,2 0 0 1,-19 0 0-1,8 0 0 1,-1 0-1092-1,8 0 1 1,1 0 1091 0,-11 0 0-1,-1 0 0 1,13 1 0-1,-3-2 0 1,-26-9 0-1,-2-1 0 1,24 8 0-1,0 1-2468 1,-15-9 1-1,-1 1 2467 1,13 9 0 0,1 2 0-1,3-1 0 1,-1 0-1924-1,-6-2 0 1,-1 4 1924-1,-2 7 0 1,-3 3 0-1,3-5 0 1,-3 1 0 0,3 3-1107-1,-4 11 1 1,0 3 1106-1,5-10 0 1,-4 0 0-1,1 2-191 1,-1 4 0-1,1 3 0 1,3-1 191 0,-4 2 0-1,-2 2 0 1,-2 2 0-1,-4 2 0 1,5-2 0-1,6-3 0 1,2 0 15-1,11-2 0 1,0 3 1-1,0 0-16 1,-1 3 0 0,1 1 0-1,0 0 0 1,-2-2 0-1,-1 0 0 1,1 2 0-1,0 6 0 1,0 3 0-1,0-2 0 1,2-6 0 0,-1-1 0-1,1 0 0 1,2-1 0-1,1 1 0 1,2 2 40-1,0 4 0 1,1 3 0-1,0-2-40 1,-3-5 0 0,0 0 0-1,0 0 0 1,4 5 0-1,0 1 0 1,-1-1 0-1,-6 1 0 1,-2-1 0-1,3 0 0 1,-2 12 0-1,0-1 0 1,2-11 0 0,-2 0 0-1,5 1 0 1,7 18 0-1,2 1 0 1,-4-18 0-1,-4 0 0 1,6 1 0-1,9 18 0 1,5 2 0 0,-10-2 0-1,4-3 0 1,17-20 0-1,4 1 0 1,-2 18 0-1,0 0 0 1,0-21 0-1,0 0 0 1,-2 21 0 0,4 2 0-1,7-14 0 1,3-2 0-1,-1-4 0 1,4-1 0-1,17 10 0 1,4-3 0-1,-11-17 0 1,2 0 0-1,16 19 0 1,3-1 0 0,-10-18 0-1,1 0 0 1,9 19 0-1,2-1 0 1,-1-18 0-1,0 0 0 1,0 19 0-1,0-1 0 1,4-17 0 0,3-2 0-1,-15-3 0 1,1 1 0-1,-1 0 0 1,15 12 0-1,1-2 0 1,-10-15 0-1,3-3 0 1,-5 4 0-1,6 25 0 1,1 1 0 0,0-18 0-1,5-4 0 1,-3 0 0-1,-10 2 0 1,-2 0 0-1,4-1 144 1,15-1 1-1,4-1 0 1,-2 1-145 0,-12 0 0-1,-2 1 0 1,3-3 119-1,10-10 1 1,2-4 0-1,-1 6-120 1,-5 13 0-1,-2 6 0 1,3-7 0 0,-7-13 0-1,3-5 0 1,0-2 0-1,0 3 0 1,-2 3 0-1,-1 2 0 1,1 0 0-1,1-3-35 1,5-3 0-1,1-2 1 1,1-1-1 0,0 1 35-1,-3 0 0 1,1 0 0-1,-1 0 0 1,-1 1 29-1,-1 0 0 1,-1 0 1-1,1 1-1 1,0 0-29 0,3-1 0-1,1 1 0 1,0 0 0-1,-1-1-403 1,8 2 1-1,-2-1-1 1,2-1 403-1,-9-4 0 1,2-3 0 0,0 0 0-1,0 1 64 1,-4 0 1-1,-1 1 0 1,0-1-1-1,1-1-64 1,7-3 0-1,1-2 0 1,0 0 0-1,-1 1 0 1,-6 4 0 0,-1 1 0-1,0-1 0 1,0-2 0-1,1-6 0 1,0-3 0-1,0 0 0 1,-1 3 0-1,-1 6 0 1,-1 2 0 0,1 1 0-1,-2-1 0 1,14-6 0-1,-1-1 0 1,1 2 200-1,-14 4 1 1,0 2 0-1,1 1 0 1,3 0-201 0,-3-1 0-1,4 0 0 1,0 0 0-1,-1 0 0 1,-3 0 0-1,2 0 0 1,-3 0 0-1,1 0 0 1,0 0 0-1,9-1 0 1,1 0 0 0,2 0 0-1,0 4 0 1,-5 2 0-1,3 4 0 1,-1 0 0-1,-1 1 0 1,-4-1-306-1,11 0 1 1,-5 1-1 0,5 2 306-1,-9 0 0 1,5 3 0-1,1 0 0 1,-2-1 0-1,-6-2 0 1,3-2 0-1,-6-3 0 1,3 2 0 0,-6 1 0-1,1 2 0 1,1 0 0-1,-2-4-253 1,8-5 1-1,-2-4-1 1,3 4 253-1,-3 6 0 1,2 3 0-1,1 0 0 1,-2-3 0 0,8-6 0-1,-1-3 0 1,0 2 0-1,-12 3 0 1,1 2 0-1,-1-1 0 1,0-3 0-1,15-8 0 1,-1-4 0 0,0 2 0-1,-2 6 0 1,-1 2 0-1,1-6 0 1,-15-7 0-1,1-6 0 1,0 0 0-1,-1 3 0 1,15 5 0-1,-1 3 0 1,-2-7 0 0,-3-13 0-1,-4-6 0 1,2 4 0-1,-2 10 0 1,0 4 0-1,0-3 79 1,0-11 1-1,0-3-1 1,0 4-79 0,-5 9 0-1,-1 4 0 1,1-3 0-1,5-10 0 1,1-3 0-1,-2 1 0 1,-5 6 0-1,0 0 0 1,-3-1 0 0,-3-5 0-1,-3-2 0 1,0-1 340-1,0 2 1 1,0 0-1-1,-2-1-340 1,-1 1 0-1,-2-1 0 1,1 1 0-1,12-4 0 1,3-3 0 0,-2-2 0-1,4-6 0 1,-6 2 0-1,-17 9 0 1,-3 1 0-1,3-2 0 1,14-10 0-1,5-1 0 1,-9-1 0 0,-11-11 0-1,-4 3 0 1,11 9 0-1,-2 0 0 1,-6-9 0-1,-7-3 24 1,-6-4 0-1,-1-5-24 1,1 8 0 0,2-3 0-1,-5 1 0 1,-7 7 0-1,-4 2 0 1,2-1 0-1,6-6 0 1,1-1 0-1,-6-1 0 1,-9 11 0-1,-5 0 0 1,-2-1 0 0,2 2-99-1,1-10 0 1,2 2 1-1,-6-2 98 1,-4 8 0-1,-4-2 0 1,-2 1 0-1,-1 3 0 1,-4-7 0 0,-3 3 0-1,-1 3 0 1,2 9 0-1,-1 2 0 1,-4 2 0-1,-8-1 0 1,-3 2 0-1,2-2 369 1,9-6 1 0,2-2 0-1,-6 3-370 1,-1 12 0-1,-6 2 0 1,-1 1 0-1,4-5 0 1,7-7 0-1,4-5 0 1,-1 1 0-1,-3 4-297 1,-6 7 1 0,-4 3 0-1,-1 2 0 1,3 0 296-1,-3-7 0 1,2 1 0-1,-1 2 393 1,-6 1 1-1,-2 3-1 1,1 1-393 0,5 3 0-1,0 1 0 1,1 0 322-1,0-1 1 1,1 1 0-1,1 0-323 1,0 1 0-1,0 0 0 1,2 1 0 0,3-1 0-1,1 1 0 1,0-1 0-1,0-1 0 1,1 0 0-1,-2-1-240 1,-5-5 1-1,0-2 0 1,2-1 239-1,11 2 0 1,1-1 0 0,-2 1 0-1,-13 0 0 1,-5 0 0-1,5-1 0 1,12 1 0-1,3-1 0 1,-3 1 0-1,-12-1 0 1,-3 0 0 0,0 2 0-1,10 6 0 1,0 1 0-1,0-3 0 1,-6-10 0-1,-2-4 0 1,1 6 0-1,-13 5 0 1,0 1 0-1,15-1 0 1,-1-3 0 0,1 4 0-1,-14 2 0 1,-2 5 0-1,15 6 0 1,-2 0 0-1,1-2 0 1,0-6 0-1,1-1 0 1,-2 3 180 0,-5 8 0-1,-2 4 0 1,1 0-180-1,5-5 0 1,1-2 0-1,-2 4-315 1,-9 2 1-1,-3 4 0 1,0 1 314 0,3 3 0-1,0 1 0 1,0-1 0-1,-4-5 0 1,0-1 0-1,-2 2 0 1,11 4 0-1,-2 1 0 1,1 2 0-1,0 1-177 1,-9 4 1 0,0 2 0-1,-1-1 176 1,8-6 0-1,-1-3 0 1,-1 2 0-1,3 6 340 1,7 6 0-1,1 6 1 1,1 0-1 0,-2-3-340-1,-7-5 0 1,-2-4 0-1,-1 1 0 1,2 1-447-1,3 2 1 1,1 2 0-1,-1 0 0 1,0 1 446 0,-4 2 0-1,-1 2 0 1,0 0 0-1,0-3 136 1,4-6 0-1,0-2 0 1,-1 0 0-1,-2 5-136 1,7 3 0-1,-2 5 0 1,-1 1 0 0,0 1 0-1,1-2 0 1,1-2 0-1,-10-1 0 1,1-3 0-1,1 0 0 1,-2 2 0-1,3 1 0 1,-2 1 0 0,-1 1 0-1,2 1 0 1,4 0-279-1,0 3 0 1,4 2 0-1,2-2 0 1,-1-1 279-1,-13-2 0 1,1-2 0 0,2 4 0-1,13 4 0 1,0 3 0-1,2 1 0 1,-1-1 0-1,-9 4 0 1,1-1 0-1,-1 0-110 1,10-7 1-1,-1-1 0 1,0 2 0 0,4 3 109-1,-4 15 0 1,5 4 0-1,-5-2 0 1,4-14 0-1,-5-2 0 1,1 0 0-1,5 3 0 1,1 13 0 0,6 3 0-1,-4 0 0 1,2-12 0-1,-4-2 0 1,0 1 0-1,3 1 0 1,-2 11 0-1,0 0 0 1,0 0 0 0</inkml:trace>
    </iact:actionData>
  </iact:action>
  <iact:action type="add" startTime="88936">
    <iact:property name="dataType"/>
    <iact:actionData xml:id="d41">
      <inkml:trace xmlns:inkml="http://www.w3.org/2003/InkML" xml:id="stk41" contextRef="#ctx0" brushRef="#br0">26952 13429 24575 0,'26'0'0'6,"16"-20"0"1,-16-7 0 0,21-20-5669 0,0 21 5669 0,-8-5 0-1,1-1 0 1,15 1-1046 0,-15-11 0 0,-2-5 1046 0,-14 20 0-1,-1 2 0 1,24-22 0 0,0 5 0 0,-21 16 1608 0,16 0-1608 0,-16-16 0-1,21 16 0 1,-21 0 1536 0,-5-16-1536 0,0 16 3420 0,5 0-3420-1,0-16 0 1,-5 37-6387 0,0-16 6387 0,-15 21 0 0,35-21 0 0,-35 16 0-1,14-16 0 1,-20 21 0 0,0 0 800 0,0 21-800 0,0-16 0-1,-20 16 0 1,14-21-4537 0,-15 0 4537 0,21 0 896 0,-20 0-896 0,14 0 0-1,-15 0 0 1,21 0 0 0,0 0 0 0,21 0 0 0,-15 0 0-1,14-21 0 1,-20 16 0 0,21-16 3641 0,-15 21-3641 0,14 0 0-1,-20 0 0 1,0 0 0 0,0-21 0 0,0 16 0 0,0-16 0 0,0 21 6784-1,0 0-6784 1,-20 0-6784 0,14 0 6784 0,-15 21 0 0,21-16-888-1,0 16 888 1,-20-21 0 0,14 21 0 0,-15-16-4242 0,21 37 4242 0,0-37-233-1,0 37 233 1,0-37 0 0,0 37 4128 0,-21-16-4128 0,16 0 0-1,-16 16 0 1,0-37 0 0,16 16-3550 0,-16 0 3550 0,21 5 4148 0,0 0-4148-1,0 16 0 1,0-37 0 0,0 16-4082 0,0-21 4082 0,0 0 0-1,0-21 0 1,0 16 0 0,0-16 0 0,21 21 0 0,-16 0-2852-1,16-21 2852 1,-21 16 1263 0,0-37-1263 0,21 37-2447 0,-16-16 2447 0,16 21 2447-1,-21 0-2447 1,0 0 0 0,0-21 0 0,0 16 0 0,0-16 1771-1,0 21-1771 1,0-21 0 0,0 16 4537 0,0-16-4537 0,0 21 0 0,0 0 0-1,0-21-4537 1,0 16 4537 0,0-16 1883 0,0 21-1883 0,0-21-3657-1,0 16 3657 1,0-16-594 0,0 21 594 0,0-21 2927 0,0 16-2927 0,0-16-1658-1,0 21 1658 1,0-21 3993 0,0 16-3993 0,0-16 0 0,0 21 0-1,0-21 0 1,0 16 0 0,0-16 0 0,0 0 0 0,0 16 0-1,0-16 1053 1,0 21-1053 0,0 0 590 0,-21 0-590 0,-5 0 0 0,0-21 0-1,5 16 0 1,0-16 0 0,-5 21 0 0,0 0 0 0,-16 0 0-1,37 0 0 1,-16-21 0 0,21 16 0 0,-21-16 0 0,16 21 0 0,-37 0 0-1,37 0 0 1,-16 0 0 0,21 0 0 0,0 0 0 0,21 0 6784-1,-16 0-6784 1,16 0-6784 0,0 0 6784 0,-16 0 0 0,16 0 0 0,-21 0 0-1,0 0 0 1,0 21-4537 0,21-16 4537 0,-16 16 0 0,16-21 0-1,-21 0 0 1,0 0 0 0,21 21 0 0,5-16 0 0,21 16 0 0</inkml:trace>
    </iact:actionData>
  </iact:action>
  <iact:action type="add" startTime="90695">
    <iact:property name="dataType"/>
    <iact:actionData xml:id="d42">
      <inkml:trace xmlns:inkml="http://www.w3.org/2003/InkML" xml:id="stk42" contextRef="#ctx0" brushRef="#br0">28105 11948 24575 0,'0'-26'0'5,"0"5"0"0,0 21 0 1,0 0 0-1,0 21 0 0,0-16 0 1,0 16 0-1,0 0 0 0,0-16 0 1,0 16 0-1,-21 21 0 0,16-32-487 1,-16 53 487-1,21-37 0 1,0 21 0-1,0 0-6622 0,0 0 6622 1,0 10 0-1,0-28 0 0,-21 23 0 1,15-25 325-1,-14 20-325 0,20-21 0 1,0-5-4537-1,0 0 4537 1,0 5 4537-1,0 0-4537 0,0-5 0 1,0-21 0-1,0 0 0 0,0-21-445 1,0-5 445-1,0 0 0 0,0 5 0 1,20 21 0-1,7-21 0 1,-1 16 0-1,-5-37 0 0,-21 16 6564 1,0-1-6564-1,21 7-6564 0,5-12 6564 1,0 24-3316-1,-5-23 3316 0,-21 10-3068 1,21 16 3068-1,5-16 0 0,0 21 0 1,-5 0 3401-1,0 0-3401 1,-16 0 3428-1,16 0-3428 0,-21 0 0 1,0 21 0-1,0-16 0 0,0 47 0 1,0-44 0-1,0 24 0 0,0-12 0 1,0 7 0-1,-21-1 0 1,16 16 0-1,-16-37-4537 0,21 16 4537 1,-21 0 0-1,-5 5 0 0,0 0-3034 1,5-5 3034-1,0-21-969 0,-5 0 969 1,0 0 0-1,5 0 0 1,0 0 0-1,-5 0 0 0,-1 0 0 1,7 0 0-1,20-21 0 0,0 16 0 1,0-37 0-1,0 37 0 0,0-16 0 1,0 21 0-1,0 0 0 1</inkml:trace>
    </iact:actionData>
  </iact:action>
  <iact:action type="add" startTime="94119">
    <iact:property name="dataType"/>
    <iact:actionData xml:id="d43">
      <inkml:trace xmlns:inkml="http://www.w3.org/2003/InkML" xml:id="stk43" contextRef="#ctx0" brushRef="#br0">29680 12489 24575 0,'-26'-26'0'5,"-16"-16"-9831"0,37 36 8341 0,-16-14-665 0,0 20 2155 0,-5 0-190 0,0 0 190 0,5-32-407 0,21 24 407 0,-21-23 3174 0,-5 31-3174 0,0 0 0 1,5 0 0-1,0 0 4745 0,-5 0-4745 0,0 0 0 0,5 0 4930 0,21 31-4930 0,0-23 1224 0,0 24-1224 0,0 9 0 0,0-9 0 0,0 15-6784 0,0 16 6784 1,0-53-4537-1,0 53 4537 0,0-37-3034 0,21 0 3034 0,5-5 0 0,0-21 0 0,16 0 0 0,-16 0 0 0,0 0 0 0,16-21 0 0,-16-5 2908 0,0-21-2908 1,16 0 4474-1,-37 0-4474 0,6 13 0 0,-1 0-1225 0,-10-29 1225 0,10 28 0 0,1-1 0 0,-6-21 0 0,6 13 0 0,-1-1 0 0,-10-12 1277 0,2 12 0 1,-4 1-1277-1,-19-3 207 0,16 21-207 0,-16-16 0 0,21 16 0 0,-21 0 0 0,16-16 0 0,-16 37 0 0,21-16 0 0,0 21 0 0,0 0 0 0,0 21 0 1,0-16 0-1,0 37-3979 0,0-16 3979 0,0 21 0 0,0-14 0 0,0 2 2071 0,0 17-2071 0,0 1 0 0,0 4 0 0,0-12 0 0,0-1 0 0,0-7 0 1,0 1 0-1,0 12 0 0,0-6-3721 0,0-12 3721 0,0 11 0 0,0 3 0 0,0 6-3118 0,21-5 3118 0,-16-5 0 0,16-16 3118 0,-21 0-3118 0,0 16 0 1,0-37 402-1,0 16-402 0,0-21 3880 0,0 0-3880 0,21 0 0 0,-16-21 0 0,16 16 0 0,0-37 0 0,-15 37 0 0,14-37 0 0,-20 16 0 1</inkml:trace>
    </iact:actionData>
  </iact:action>
  <iact:action type="add" startTime="94704">
    <iact:property name="dataType"/>
    <iact:actionData xml:id="d44">
      <inkml:trace xmlns:inkml="http://www.w3.org/2003/InkML" xml:id="stk44" contextRef="#ctx0" brushRef="#br0">29869 12395 24575 0,'26'-40'0'4,"-5"9"0"0,-1 10 0 1,-14 16-5818-1,15-16 5818 0,0 21-5077 1,5 0 5077-1,0 0 2003 1,-5 0-2003-1,-21 0 0 0,21 0 0 1,-16 21-2429-1,37-16 2429 1,-37 16 3911-1,16-21-3911 0,-21 0 0 1,0 31 0-1,0-23 0 1,0 24-4329-1,-21-12 4329 0,-5-14 0 1,0 36 0-1,5-37-2616 1,21 37 2616-1,-21-37-1714 0,-5 16 1714 1,0 0 2019-1,5-16-2019 1,21 37 3184-1,-21-16-3184 0,15 0 0 1,-14 16 0-1,20-37 0 0,0 16 0 1,0 0 0-1,0-16 0 1,20 37 4763-1,-14-37-4763 0,15 16 0 1,0 0 5587-1,5-16-5587 1,21 37-741-1,0-37 741 0,-21 16 0 1,-5-21 0-1,0 0 0 1,5 0 0-1,0 0 0 0,-5 0 0 1,-21 0 0-1,0-21 0 1,0 16 0-1,21-16 0 0,-16 0 0 1,16-5 0-1,-21-21 0 1</inkml:trace>
    </iact:actionData>
  </iact:action>
  <iact:action type="add" startTime="95037">
    <iact:property name="dataType"/>
    <iact:actionData xml:id="d45">
      <inkml:trace xmlns:inkml="http://www.w3.org/2003/InkML" xml:id="stk45" contextRef="#ctx0" brushRef="#br0">29869 12630 24575 0,'0'-52'0'4,"0"10"0"1,0 42 0 0,0 0 0-1,20 0 0 1,-14 0 0 0,15 0-6784 0,-21 0 6784-1,20 0-4537 1,7 0 4537 0,20 0-1032 0,-21 0 1032-1,16 0-2692 1,-16 0 2692 0,21 0 0 0,0 21 2692-1,-21-16-2692 1,37 16 1806 0,-53-21-1806 0,53 0 0-1,-58 21 0 1,37-16 0 0,-16 16 0 0</inkml:trace>
    </iact:actionData>
  </iact:action>
  <iact:action type="add" startTime="96981">
    <iact:property name="dataType"/>
    <iact:actionData xml:id="d46">
      <inkml:trace xmlns:inkml="http://www.w3.org/2003/InkML" xml:id="stk46" contextRef="#ctx0" brushRef="#br0">28434 3434 24575 0,'0'-26'0'4,"0"-16"0"1,0 37 0-1,0-16 0 1,0 21 0-1,0 0 0 1,-21 0-6784-1,16 42 6784 1,-16-32-4537-1,0 53 4537 1,16-37-3034-1,-16 21 3034 1,21-13 0-1,0 0-2029 1,-21 18 2029-1,18-9 0 1,1 3 344-1,-9 0 0 1,1 2-344-1,8 11 0 1,4 2 0-1,-1 1 0 1,-2-3 0-1,-9-11 0 1,-1-2 0-1,9 0 0 1,-1-3 0-1,-18 9 1171 1,19-8 1-1,4 1-1172 1,-2 7 1368-1,0-6 0 1,0-3-1368-1,0-12 2765 1,0 32-2765-1,0-37 0 1,0 0 0-1,21-5 48 1,-16-21-48-1,16 0 0 1,-21 0 0-1,0 0 1020 1,21-42-1020-1,-16 32 0 1,16-53 0-1,21 16 0 1,-32 16 0-1,32-11 0 1</inkml:trace>
    </iact:actionData>
  </iact:action>
  <iact:action type="add" startTime="97321">
    <iact:property name="dataType"/>
    <iact:actionData xml:id="d47">
      <inkml:trace xmlns:inkml="http://www.w3.org/2003/InkML" xml:id="stk47" contextRef="#ctx0" brushRef="#br0">28293 3528 24575 0,'26'-26'0'4,"16"5"0"1,-16 21 0 0,21 0 0 0,0 0-3348 0,0 0 3348 0,-3 0 0 0,1 0 0 0,12 0 0 0,0 0 0 0,-4 0-6499 0,-22 0 6499 0,11 0 0 0,0 0-2256-1,-11 0 2256 1,3 0 0 0,0 0-2775 0,13 0 2775 0,0 0-316 0,4 0 0 0,-2 0 316 0,-10 0 0 0,-3-10 0 0,1-1 2149 0,5 6-2149 0,-32-16 0 0,32 21 0-1,-42 0 0 1,0 0 0 0,0-21 0 0,0 16 3527 0,0-16-3527 0,0 21 2475 0,0 0-2475 0,-21 21 0 0,16-16 0 0,-16 16 0 0,0-21 0 0,16 0 0 0,-16 21 0 0,21 5-3962-1,0 0 3962 1,0 16 2310 0,0-37-2310 0,0 16-673 0,0 42 673 0,0-27 0 0,0 8 0 0,0 1 0 0,0 2 1846 0,0-13 0 0,0 0-1846 0,0 19 0 0,0-11 0-1,0 4 0 1,-2 3 0 0,4-4 0 0,19 13 0 0,-19-4 0 0,1-4 0 0,18-18 0 0,-19 1 0 0,-4 2 0 0,2 12 2813 0,0-21-2813 0,0 16 0 0,0-16 0-1,0 0 1079 1,0-5-1079 0,-21 0-6088 0,16-16 6088 0,-16 16 1404 0,21-21-1404 0,0 0 0 0,0 21-4537 0,0-16 4537 0,0 16-3034 0,0-21 3034 0,0 0 0 0,0 0 0 0</inkml:trace>
    </iact:actionData>
  </iact:action>
  <iact:action type="add" startTime="98555">
    <iact:property name="dataType"/>
    <iact:actionData xml:id="d48">
      <inkml:trace xmlns:inkml="http://www.w3.org/2003/InkML" xml:id="stk48" contextRef="#ctx0" brushRef="#br0">26576 13571 24575 0,'0'-27'0'4,"0"6"0"0,0 1 0 0,0 14 0 0,0-35 0 1,0 35 0-1,0-15 0 0,0 21 0 0,0 0 0 1,21 0-6784-1,5 0 6784 0,0 0-4108 0,-5 0 4108 0,0 21-3176 1,5-15 3176-1,21 35 0 0,0-35 0 0,0 14 0 1,-13-18 0-1,0-4 1915 0,18 2-1915 0,-17 0 0 1,-2 0 3567-1,14 0-3567 0,0 0 0 0,0 0 2773 0,11 0-2773 1,-8 0-4859-1,-14 0 4859 0,6 0-1503 0,-16 0 1503 1,0 0-756-1,-5 0 756 0,-21 0 0 0,0 0 0 1,0-20 1605-1,0 14-1605 0,0-15 4534 0,0 21-4534 0,0 0 0 1,-21 0-1241-1,-5 0 1241 0,-21 0 1247 0,-10 0-1247 1,21 11 0-1,1-1 0 0,-28-4 0 0,29 4 0 1,0 0 0-1,-13-10 1 0,12 0 0 0,2 0-1 0,2 0-2269 1,-13 0 1-1,4 0 2268 0,30 0 0 0,-53 0 0 1,16 0 0-1,16 0-3034 0,-32 0 3034 0,37 0-1186 0,0 0 1186 1,5 0 2446-1,21 0-2446 0,0 0 0 0,21 0 0 1,5 0 0-1,0 0 3086 0,16 0-3086 0,-16 0 2515 1,21 0-2515-1,-12 0 0 0,-2 0 0 0,-2 0 0 0,11 0 0 1,0 0 0-1,-11 0 0 0,2 0 0 0,2 0 0 1,12 0 0-1,0 0-542 0,-8 0 0 0,1 0 542 1,15 0 0-1,-16-1 0 0,0 2 0 0,8 20 0 0,-21-15 0 1,-5 15 0-1,-21-21 0 0,21 0 0 0,-16 0 0 1,16 0 5896-1,-21 0-5896 0,-21 0 0 0,16 0 0 1,-16 0-4102-1,0 0 4102 0,-5 0-3599 0,-21 0 3599 0,-10 0-2318 1,7 0 2318-1,10 0 0 0,2 0-2577 0,6 0 2577 1,-10 0 0-1,1 0 0 0,9 0 1100 0,0 0 0 0,-4 0-1100 1,-8 1 0-1,-1-2 0 0,6-10 0 0,0 1 0 1,-8 7 0-1,0 0 1319 0,12-6 0 0,2-3-1319 1,-3 1 0-1,4 2-1325 0,1 3 1325 0,-11-15 0 0,42 21 4317 1,0 0-4317-1,0 21-3873 0,21-15 3873 0,5 14 0 1,21 1 0-1,0-15 0 0,0 15 2440 0,0-21-2440 1,0 0 0-1,-13 0 0 0,0 0 0 0,18 0 792 0,-18 0 0 1,0 0-792-1,1 0 0 0,-2 0 0 0,19 0 0 1,-17 1 0-1,-2-2 0 0,14-20 0 0,0-6 0 1</inkml:trace>
    </iact:actionData>
  </iact:action>
  <iact:action type="remove" startTime="104714">
    <iact:property name="style" value="instant"/>
    <iact:actionData xml:id="d49" ref="#d0"/>
    <iact:actionData xml:id="d50">
      <inkml:trace xmlns:inkml="http://www.w3.org/2003/InkML" xml:id="stk49" contextRef="#ctx0" brushRef="#br0">4915 9478 24575 0,'-47'42'0'2,"21"-31"0"1,5 51 0 0,21-56 0 0,0 35 0-1,0-15 0 1,0 21 0 0,21-20 0 0,-16 14-669 0,26-28 0-1,1 1 669 1,-21 33 0 0,27-34 0 0,7 0 0 0,-18 18 0-1,-2 0 0 1,11-15 0 0,2 0-3171 0,-3 18 1 0,-2 0 3170-1,14-8-4240 1,0-5 4240 0,0-21-356 0,-13 1 0 0,0-2 356-1,18-20-1117 1,-16 11 1 0,-4-6 1116 0,-18-16 0 0,-2-4 0-1,9 10 0 1,0 0 0 0,-7-19 0 0,-2 1 0 0,14-9 0-1,-13 9 0 1,-5 0-15 0,-8-9 15 0,0 10 0 0,0-3 1387-1,0 9 0 1,0 1-1387 0,0 0 0 0,0-1 0 0,3-8 0-1,-6 1 0 1,-17 7 0 0,-2 1 0 0,19-1 0 0,-4 1 1856-1,-32 0 1 1,-6 4-1857 0,19 8 0 0,0 1 0 0,-20-2 0-1,-2 3 0 1,11 8 0 0,1 2 0 0,-9-1 0 0,1 5-1624-1,7 7 1 1,1 2 1623 0,-10-2 0 0,-3 2-1465 0,-9 7 1-1,2 5 1464 1,15-2 0 0,3 4 0 0,-7 6 0 0,1 5 0-1,2 6 0 1,6 4 0 0,16-2 0 0,6 5-376 0,-1 4 0-1,2 6 1 1,10-5 375 0,16-2 0 0,10 0 0 0,-2 1 0-1,2 3 0 1,4-5 0 0,14-4 0 0,1-1 0 0</inkml:trace>
    </iact:actionData>
    <iact:actionData xml:id="d51" ref="#d1"/>
    <iact:actionData xml:id="d52">
      <inkml:trace xmlns:inkml="http://www.w3.org/2003/InkML" xml:id="stk50" contextRef="#ctx0" brushRef="#br0">11101 9384 15245 0,'-2'51'0'2,"1"0"0"0,0 0 0 1,0 0 0-1,-9 17 0 1,0-1 0-1,14-9 0 1,33-7 0-1,9-8 0 1,-7 7 0-1,1 0-1464 1,-9-16 0-1,2-2 0 1,2-4 1464-1,21-1 0 1,-2-7 0-1,-2 1 1095 1,3-17 1-1,0-8-1096 1,2-17 383-1,-2 11 0 1,0-6-383-1,-16-16 0 1,-5-4 0-1,-8 10 0 1,1 0-269-1,16-17 1 1,-3-3 268-1,-23 10 0 1,-2-1 0-1,9-10 0 1,-1-1 0-1,-11 12 0 1,-3-1 0-1,-8-8 0 1,-2 1 0-1,1-8 0 1,0 19 0-1,0-2 0 1,0 1 0-1,0 0 0 1,2-1 0-1,-4-3-462 1,-13-7 1-1,-8-4 0 1,-2 7 461-1,-2 9 0 1,-4 4 0-1,-3-3 0 1,-5 0 0-1,-3 12 0 1,-3 19 0-1,-2 11 0 1,3 2 0-1,2-1 0 1,1 4-630-1,-2 5 0 1,-3 4 1-1,4 0 629 1,3 0 0-1,5 4 0 1,-3 25 0-1,1 4 0 1,1-18 0-1,2 0 0 1,9 19 0-1,1-1 0 1</inkml:trace>
    </iact:actionData>
    <iact:actionData xml:id="d53" ref="#d2"/>
    <iact:actionData xml:id="d54">
      <inkml:trace xmlns:inkml="http://www.w3.org/2003/InkML" xml:id="stk51" contextRef="#ctx0" brushRef="#br0">12183 1717 24575 0,'30'-26'0'5,"0"0"0"0,-2-9 0 0,1 7 0 1,18 23-9831-1,0-16 9086 0,-12 19 0 1,-2 4 745-1,-1-2-1078 0,12-9 1 1,-5-3 1077-1,-28 7 517 0,28-7 1 1,5 3-518-1,-12 9-1332 0,1 0 1 1,2 0 1331-1,12 0 0 0,-14 0 0 1,2 0 0-1,17 0 0 0,-19 0 0 1,2 0 0-1,-1 2 0 0,0-4 0 1,18-19 325-1,-6 19 1 0,-3-1-326 1,-12-18 0-1,10 20 0 0,2 2 0 1,9-22 0-1,-6 18 0 0,2 1 1493 0,-11-9 0 1,-1 1-1493-1,11 8 0 0,-5 4 3890 1,-11-2-3890-1,10 0 0 0,2 0 4058 1,9 0-4058-1,-16 0 0 0,2 0 0 1,8 0 0-1,-4 0 0 0,-10 0 0 1,15 0 0-1,0 0 0 0,-13 0-1858 1,3 0 1-1,4 0 1857 0,-5 0 0 1,-4 0 0-1,-1 0 0 0,11 0 0 1,0 0 0-1,-11 0-891 0,17 0 891 1,14-21 0-1,-30 16-1863 0,1-6 1 1,2 1 1862-1,12 10-1436 0,0 0 1436 1,0 21-467-1,-13-20 1 0,0 3 466 0,-8 17 0 1,0 0 0-1,7-17 0 0,2-3-137 1,1 7 1-1,-4 5 136 0,-1 29 1483 1,11-37 0-1,0 0-1483 0,-11 37 0 1,16-42 0-1,16 0 0 0,-32 0 1632 1,2 0 0-1,2 0-1632 0,0 0 0 1,-2 0 0-1,19 0 0 0,-17-8 0 1,-2-5 0-1,14-13 0 0,-21 0 1478 1,-5 5-1478-1,-21 21 0 0,0-21 0 1,0 16 0-1,0-16 0 0,-21 42 0 1,-26 5 0-1,11-2 0 0,-1-1 0 1</inkml:trace>
    </iact:actionData>
    <iact:actionData xml:id="d55" ref="#d3"/>
    <iact:actionData xml:id="d56">
      <inkml:trace xmlns:inkml="http://www.w3.org/2003/InkML" xml:id="stk52" contextRef="#ctx0" brushRef="#br0">1152 2470 24575 0,'-20'-47'0'5,"14"21"0"0,-36 5 0 1,37 21 0-1,-16 0 0 0,21 0 0 1,0 0 0-1,21 0 0 0,5 0 0 1,1 0 0-1,-7 0 0 0,-20 21-2870 1,21-16 2870-1,5 37 0 0,1-37-2082 1,14 16 2082-1,-35-21 0 0,39 9 0 1,14 3 0-1,4-7-1182 0,-20 2 1 1,6 1 0-1,-5-2 1181 0,-7-5 0 1,-1-2 0-1,9 1 0 0,-1 0 0 1,8 0 0-1,-19-10 0 0,2-1 0 1,-1 8 0-1,0 1 0 0,2-9 0 1,1 1 0-1,10 10 0 1,0 0 0-1,-10-10 0 0,-1-1 0 1,10 9 0-1,-3-1 0 0,9-18 0 1,-18 19 0-1,0 4 0 0,1-2 0 1,-2 0 0-1,20 0-1332 0,1 0 0 1,1 0 1332-1,3 0 495 0,0 1 1 1,4-2-496-1,-13-9 0 0,-1-1-1708 1,8 9 0-1,-3-1 1708 0,-15-8 0 1,-2 1 0-1,8 8 0 0,-5 4 1295 1,-7-2-1295-1,10 0 0 0,4 0 2028 1,-9 0 0-1,0 0-2028 0,9-3 0 1,2 6 0-1,1 17 0 1,-4 2 0-1,7-12-1925 0,-19 22 0 1,-3-1 1925-1,-4-26 3119 0,21 16-3119 1,-21 0 0-1,16 5 1046 0,-16 21-1046 1,0-21 0-1,37-5 0 0,-53-21-538 1,53 21 538-1,-37-16 2670 0,21 16-2670 1,-21-21-3980-1,16 0 3980 0,-16 0-1774 1,8 0 0-1,0 0 1774 0,-2 0-720 1,9 0 0-1,12 0 1 0,-1 0 719 1,7 0 0-1,2 0-304 0,-1 0 1 1,5 0 0-1,1 0 303 0,-13 0 0 1,2 0 0-1,-1 0 0 1,-2 0 0-1,7 0 0 0,-2 0 0 1,0 0 0-1,-2 1 0 0,1-1 0 1,0-1 0-1,4-5 0 0,0-2 0 1,-2 1 0-1,5 6 0 0,-1-3 0 1,-8-9 0-1,2-4 0 0,-4 5 0 1,-1 9 0-1,-3 1 381 0,11-9 0 1,-8 1-381-1,-20 10 0 0,11 0 0 1,-42 0 0-1,21 0 0 0,-16 0 2406 1,37 0-2406-1,-16 0 0 0,0 0 0 1,-5 0 0-1,-21 0 342 0,0 0 0 1,21 0 0-1,5 0 0 1</inkml:trace>
    </iact:actionData>
    <iact:actionData xml:id="d57" ref="#d4"/>
    <iact:actionData xml:id="d58">
      <inkml:trace xmlns:inkml="http://www.w3.org/2003/InkML" xml:id="stk53" contextRef="#ctx0" brushRef="#br0">9290 9196 11517 0,'-39'43'0'2,"-1"-1"0"0,1 1 0 0,0 0 0 0,0-1 0 0,0 1 0 1,-6 10 0-1,-3 2 0 0,4 0 0 0,10-5 0 0,16-7 0 1,24-2 0-1,9-3-954 0,-2 19 0 0,1 1 954 0,-4-9 0 1,6-4 0-1,16-7 0 0,-2-3 740 0,-19 12-740 0,28-24 0 0,5-4 2159 1,-12 7-2159-1,10-2 0 0,5-1 0 0,-11-9 0 0,1-2-326 1,10 0 0-1,0-3 326 0,-10-8 0 0,-1-2 0 0,-2 2 0 1,0-2 0-1,11-9 0 0,-1-1 0 0,13 6 0 0,-13-14 0 1,1-4 866-1,-11 9 1 0,0 2-867 0,3 0 0 0,-1-2-546 0,0-7 1 1,1 0 545-1,11 9 0 0,-7-2 0 0,-9-33 0 0,11 24 0 1,-3-1 3337-1,-29-23-3337 0,19 24 0 0,2-1 0 0,-17-11 0 1,-3 2 0-1,14 1 0 0,-5-30-3633 0,-21 15 3633 0,31-6-991 0,-27 9 0 1,0-1 991-1,27-7-682 0,-24-12 0 0,-14-2 682 0,-8 34 0 1,-1 1 0-1,14-33 0 0,-4-3 0 0,-28 18 0 0,-5 4 0 1,12 6 0-1,2 0 0 0,0-6 0 0,-3 1 0 0,-4 12 0 1,-6 1 0-1,4 5 0 0,5 7 0 0,0 1 0 0,-6-9 0 0,-5-4 0 1,0 6 0-1,-8 9 0 0,2 6 0 0,10-4 0 0,-1 2-333 1,-7-1 1-1,-1 5 332 0,9 6 0 0,-1 4 738 0,-19 8 0 1,-3 1-738-1,9-10 0 0,1 3 56 0,-9 15 0 0,1 4-56 0,9-12 0 1,2 4 0-1,-3 17 0 0,4 4 0 0,8-10 0 0,0 0 0 1,-8 6 0-1,2 4 0 0,4 7 0 0,4 3 0 0,8-9 0 1,2 4 0-1,3 2 0 0,0 4 0 0,3-1 0 0,5 3 0 1,2 1 0-1,2-6 0 0,1 3 0 0,2-2 0 0,4 15 0 0,6 0 0 1,2-13 0-1,4 1 0 0,3-2 0 0,8 2 0 0,5-1 0 1,-2 0 0-1,-6 0 0 0,-2 0 0 0,6 0 0 0,11 1 0 1,7-2 0-1,-1 1 0 0,-5 0 0 0,0 0 0 0,1 0 0 1</inkml:trace>
    </iact:actionData>
    <iact:actionData xml:id="d59" ref="#d5"/>
    <iact:actionData xml:id="d60">
      <inkml:trace xmlns:inkml="http://www.w3.org/2003/InkML" xml:id="stk54" contextRef="#ctx0" brushRef="#br0">9525 6727 24575 0,'-26'-27'0'4,"5"7"0"1,21-12 0 0,-21 24 0 0,-5-23 0 0,0 31 0 0,5 31 0 0,21-23-8503 0,-21 44 8503 0,-5-46 0 0,0 15 1719 0,5-21-1719 0,21 21 0 0,-21 5 0-1,-5 21-2269 1,2-14 1 0,1 2 2268 0,-3 17 0 0,13-8 0 0,5 1-375 0,8 7 375 0,0 2 0 0,0 2 888 0,0-18 0 0,0 2-888 0,0 3 0 0,0 4 0-1,0-1 0 1,0 15 0 0,0-2 0 0,-2 2 0 0,4-2 0 0,6 0 0 0,5-3 0 0,-2-8 0 0,4-1-1749 0,7 0 0 0,3 0 1749 0,-2 1 0 0,1-2 1749 0,-4-10 0-1,7 1-1749 1,3-3 0 0,7 4 0 0,5-3 0 0,0-12-1066 0,14-10 1 0,3-13 0 0,4-13 1065 0,-12-5 0 0,4-10 0 0,2-6 0 0,0-5 0 0,-3-1 0-1,-4 1-248 1,6-4 0 0,3-2 0 0,-6-3 1 0,-15-1-1 0,-24-1 248 0,-27 5 0 0,-20-6 0 0,-15-2 0 0,-9-1 0 0,-5 3 0 0,0 5 0 0,7 7 0-1,11 12 0 1,-16 0 0 0,-8 17 0 0,7 17 0 0,1 0 0 0,-1 0 0 0,0-1 0 0,1 1 0 0,-1 0 0 0,1 0 0 0,-1 0 0 0,0-1 0 0,1 1 0 0</inkml:trace>
    </iact:actionData>
    <iact:actionData xml:id="d61" ref="#d6"/>
    <iact:actionData xml:id="d62">
      <inkml:trace xmlns:inkml="http://www.w3.org/2003/InkML" xml:id="stk55" contextRef="#ctx0" brushRef="#br0">9290 6868 24575 0,'-47'0'0'3,"21"0"0"1,5 0 0 0,21 0 0 0,0 0-8503-1,0-21 8503 1,21 16-2818 0,-16-16 2818 0,37 0-585-1,-37 16 585 1,16-37 0 0,0 37 0 0,5-16 0-1,0 21 0 1,16 0 2742 0,-16-21-2742 0,0 15 0-1,37-14 0 1,-53 20-3232 0,53 0 3232 0,-16 0-2678-1,-16 0 2678 1,10-2 0 0,2 4 434 0,9 18-434-1,0-14 0 1,-8 12 0 0,-4 6 0 0,-9 2 2058-1,17 21-2058 1,-15-35 0 0,-4 2 0 0,-18 49 0-1,30-48 0 1,1 1 0 0,-34 27 0 0,-5 3 1956-1,17-20 0 1,2 0-1956 0,-10 8 0 0,-4 0 5006-1,-2 13-5006 1,3-13 0 0,3 0-454 0,8 18 454-1,-17 3 0 1,0 0 0 0,18 2 0 0,-20-13 0-1,-2 1 0 1,1-10 0 0,0-2-4264 0,0 20 4264-1,0-19 0 1,0-1 0 0,0 14-1738 0,0 1 1738-1,0-22 520 1,-21-5-520 0,-5-1 848 0,-1-14-848-1,7 35 0 1,-22-35 5809 0,31 36-5809 0,-31-37 0-1,21 23 0 1,1 6 0 0,-6-7 0 0,-1-1 0 0</inkml:trace>
    </iact:actionData>
    <iact:actionData xml:id="d63" ref="#d7"/>
    <iact:actionData xml:id="d64">
      <inkml:trace xmlns:inkml="http://www.w3.org/2003/InkML" xml:id="stk56" contextRef="#ctx0" brushRef="#br0">4280 4822 24575 0,'0'-27'0'4,"0"7"0"1,0 20 0-1,0 0 0 1,21-32 0-1,5 24 0 1,7-8 0-1,2 1 0 1,18 15 0-1,-19 0 0 1,0 0-1495-1,13 0 1495 1,-9 0 0 0,2 0-1125-1,-3-1 0 1,2 2 1125-1,23 14 0 1,1 1 0-1,-23-12 0 1,-1 0 0-1,15 12 0 1,1 0 0-1,-7-15 0 1,-2-2-2772-1,-6 1 1 1,-1 0 2771 0,6 0 0-1,-1 0 0 1,-9 0 0-1,-2 0-3708 1,19 0 3708-1,-5 0-2186 1,-26-32 2186-1,0 24 515 1,-16-23-515-1,16 31 2879 1,-21 0-2879-1,0 0 0 1,-21 0 0 0,16 0 4305-1,-16 0-4305 1,21 0 6438-1,-42 0-6438 1,32 0 0-1,-32 0-5739 1,21 0 5739-1,-5 0 0 1,0 0 0-1,5 31 0 1,21-23 0-1,-21 44 0 1,-5-25 0 0</inkml:trace>
    </iact:actionData>
    <iact:actionData xml:id="d65" ref="#d8"/>
    <iact:actionData xml:id="d66">
      <inkml:trace xmlns:inkml="http://www.w3.org/2003/InkML" xml:id="stk57" contextRef="#ctx0" brushRef="#br0">5292 10137 24575 0,'0'-26'0'4,"0"5"0"1,0 21 0 0,0-21 0 0,0 16 0 0,0-16 0 0,0 21 0 0,0 0-6784 0,0 21 6784 0,21 5-4537 0,-16 0 4537 0,16 37-3034-1,0-32 3034 1,-18 21 0 0,-1 6-1015 0,9-24 1 0,-1 0 1014 0,-8 21 0 0,-4 2 0 0,2-15 0 0,0 0 0 0,-1 4 0 0,2 2 970-1,9 10 0 1,1-1-970 0,-9-17 0 0,1-2 746 0,8-3 1 0,-1-2-747 0,-10 30 3729 0,0-53-3729 0,0 53 0 0,0-58 5576 0,0 16-5576-1,0-21 250 1,0 0-250 0,0-21-3388 0,0 16 3388 0,0-16-4537 0,0 0 4537 0,0-5-14 0,0 0 0 0,0 5 0 0,0 21 0 0</inkml:trace>
    </iact:actionData>
    <iact:actionData xml:id="d67" ref="#d9"/>
    <iact:actionData xml:id="d68">
      <inkml:trace xmlns:inkml="http://www.w3.org/2003/InkML" xml:id="stk58" contextRef="#ctx0" brushRef="#br0">5480 10090 24575 0,'-47'-47'0'4,"21"21"0"0,5 5 0 1,21 21 0-1,0-21 0 1,0 16 0-1,0-16 0 0,0 21 0 1,0 0 0-1,0 21 0 1,0-16-6784-1,0 37 6784 1,21-37 0-1,5 37 0 0,0-16 0 1,-15 6 0-1,-1 4-1154 1,11 16 1154-1,5-5 0 1,-13-15 0-1,0-1 0 0,8 0 0 1,-11 7 0-1,1 2 0 1,15 10 0-1,0 8 0 1,16-11 0-1,-37 0 0 0,16-21 0 1,-21 16 0-1,0-16 0 1,0 0-4154-1,0-5 4154 1,0-21 771-1,0 0-771 0,0-21 0 1,0-5 0-1,0-21-3034 1,0 0 3034-1,0 21 0 1,0-16 0-1,0 16 0 0,0-32 0 1,0 29-2029-1,-21-23 2029 1,16 47 0-1,-16-58 0 1,0 53 0-1,8-20 0 0,0-3 0 1,-13 7 0-1,5-21 0 1,21 21 842-1,0-16-842 0,-21 16 0 1,-5 0 0-1,0-16 0 1,5 37 0-1,21-37 1611 1,0 37-1611-1,0-16 1574 0,0 21-1574 1,0 0 0-1,-21 0 0 1,16 0 0-1,-16 0 4023 1,21 0-4023-1,-21 21 0 0,16-16 0 1,-16 16 3108-1,21 0-3108 1,0-16 1689-1,0 37-1689 1,-21-37 0-1,-5 37 0 0,0-37 0 1,5 37 0-1,0-16 0 1,16 21-823-1,-37-21 823 1,16 16 3074-1,-1-16-3074 0,-6-3 0 1,4 1-6163-1,18 2 6163 1,-18 0 0-1,-4 0 0 1,6 3-2499-1,1 29 2499 0,-15-32-1127 1,14-5 1127-1,1-21 0 1,-16 0 0-1,37 21-281 1,-16-16 281-1,21 16 4519 0,0-21-4519 1,0 0 809-1,21 0 1 1,5 0-1-1,21 0 1 1</inkml:trace>
    </iact:actionData>
    <iact:actionData xml:id="d69" ref="#d10"/>
    <iact:actionData xml:id="d70">
      <inkml:trace xmlns:inkml="http://www.w3.org/2003/InkML" xml:id="stk59" contextRef="#ctx0" brushRef="#br0">3010 8679 24575 0,'-26'-53'0'2,"5"12"0"1,21 41 0 0,-21-32 0-1,16 24 0 1,-16-23 0 0,0 10 0 0,16 16 0-1,-47-16 0 1,23 21-8503 0,-7 21 8503-1,15 15 305 1,0-7-305 0,-5 23 0 0,-1-25 0-1,7 20 0 1,18-14 0 0,4 2-698 0,-2 1 1-1,0 1 697 1,0-1 0 0,0 1 0-1,0 7 0 1,0 1 0 0,0-9 0 0,0 1 0-1,-3 9 0 1,6 2 0 0,17 9 0-1,1 1 1365 1,-17-8 1 0,3-1-1366 0,20-4 0-1,9 1 0 1,-5-1 0 0,-13 5 0 0,-2 0 0-1,11 8 0 1,3-2 0 0,3-6 0-1,-3-5-3462 1,1 7 3462 0,0-6 0 0,6-9 0-1,-2-30 0 1,-2-3-372 0,-7 17 1 0,1 0 371-1,17-16 0 1,0-10 0 0,9-16 0-1,-19 9 0 1,0-2 0 0,13-33 0 0,0 0-1156-1,-12 24 1 1,-2-1 1155 0,-17-10 0-1,-1 0 453 1,17 8 1 0,-1-1-454 0,-17-16 0-1,-2-2 1119 1,11 8 0 0,1 0-1119 0,-10-9 0-1,-2-2 0 1,9 0 0 0,0 2 0-1,-7 10 0 1,-2-1 0 0,1-7 0 0,0-1 0-1,-1 8 0 1,-3 1 0 0,-8 0 0-1,-2-1 0 1,1-9 0 0,0 3 0 0,0-9 0-1,-8 7 0 1,-5 1-284 0,-13-8 284 0,-21 5 0-1,24 13 0 1,-1 5 0 0,-23 18 942-1,15-10 1 1,-4 1-943 0,-20 16 0 0,-3 8 0-1,17-4 0 1,0 0 0 0,-24 0 0 0,2 0 0-1,26 0 0 1,3 0 0 0,-12-2 0-1,-1 4 0 1,1 6 0 0,0 4 0 0,11 0 0-1,-1 3 0 1,-12 8 0 0,-1 1 0-1,12-13 0 1,0 4 0 0,3 9 0 0,-1 7 0-1,3-3 0 1,-5 1 0 0,2 0 0 0,-1 5 0-1,6 5 0 1,16 14 0 0,4-1 0-1,-10 5 0 1,28-1 0 0,7 3 0 0,-2-11 0-1,2-2 0 1,10 1 0 0,0 0 0 0</inkml:trace>
    </iact:actionData>
    <iact:actionData xml:id="d71" ref="#d11"/>
    <iact:actionData xml:id="d72">
      <inkml:trace xmlns:inkml="http://www.w3.org/2003/InkML" xml:id="stk60" contextRef="#ctx0" brushRef="#br0">3763 7244 24575 0,'-47'0'0'2,"0"0"0"1,21 0 0 0,5 0 0 0,0 21 0 0,-5 26 0 0,0 5 0 0,-7-9 0 0,3 3-3392-1,24-9 0 1,2-1 3392 0,-18 0 0 0,2 1 0 0,19 9 0 0,2-3-521 0,-22 10 521 0,18-9 0 0,1 0 0-1,-19 9-2182 1,19-9 0 0,4 0 2182 0,-2 9 0 0,0 0 0 0,0 4-1460 0,-1-18 1 0,2 0 1459-1,9 20 0 1,1-3 1010 0,-6-4-1010 0,4-9 0 0,3-2-2104 0,9 1 2104 0,-8-8 0 0,0 2 0 0,13 22 2354-1,16-11-2354 1,-16-21 0 0,21-5 0 0,0-21 0 0,0 0 0 0,-13 0 0 0,0 0 1979 0,18 0-1979-1,-18-10 0 1,0-1 1378 0,1 10 0 0,-2-3-1378 0,-7-27 0 0,0-1 0 0,20 27 0 0,-3-1 0 0,-27-29 0-1,-1-3 0 1,27 24 0 0,0-1 0 0,-25-21 0 0,-3-6 0 0,21 6 0 0,-2-1-940 0,-19-9 0-1,-1-2 940 1,19 0 0 0,-2 2 0 0,-24 10 0 0,-1-1 0 0,27-18 0 0,-2 0 0 0,-25 16 0 0,-4-1 0-1,9-16 0 1,1-3 1056 0,-10 13 1 0,-2-2-1057 0,2-3 0 0,0-6 0 0,-3 9 0 0,-7 13 0-1,-3 2 0 1,0-9 0 0,-2-4 0 0,-7 8 0 0,-22 10 0 0,-8 9 0 0,-9 3 0 0,-1 1 0 0,13-8 0-1,-3 4 0 1,-10 12 0 0,-8 7 0 0,6 7 0 0,5 13 0 0,1 2 0 0,-2-17 0 0,-4-6 0-1,2 7-1339 1,5 13 1 0,3 4 0 0,5-2 1338 0,5-9 0 0,2 2 0 0,-4 10 0 0,-3 8 0 0,11 1-940-1,18 5 0 1,6 2 940 0,-10 16 0 0,5 3 0 0,15-2 0 0,6 1 0 0,-3 2 0 0,0 1 0 0</inkml:trace>
    </iact:actionData>
    <iact:actionData xml:id="d73" ref="#d12"/>
    <iact:actionData xml:id="d74">
      <inkml:trace xmlns:inkml="http://www.w3.org/2003/InkML" xml:id="stk61" contextRef="#ctx0" brushRef="#br0">11853 10184 24575 0,'-21'-26'0'3,"-5"-16"0"0,0 37 0 0,5-37 0 0,21 37 0 0,0-16 0 0,0 21 0 1,0 21 0-1,21 5 0 0,5 0 0 0,-1 12 0 0,5 16 0 0,0 4 0 1,-5-9-3392-1,-4-7 0 0,0 2 3392 0,3 6 0 0,4 10 0 0,1 2 0 0,-6-4-489 1,-4-3 1-1,-4-3 0 0,-2-3 488 0,3 6 0 0,0 0-1144 0,-1-3 1 1,1 3-1-1,-5-5 1144 0,-10-2 0 0,-2-2 0 0,1 1 0 0,0 0 0 0,0 1 0 1,0-2 0-1,0-8 0 0,0-3 0 0,0 12 0 0,0-5 0 0,0-36 4359 1,0 14-4359-1,0-20 0 0,0-20 0 0,0 14 0 0,0-36-3305 0,0 16 3305 0,0-21 0 1,0 0 591-1,0 14 0 0,0-2 0 0,0-17 0 0,0 18 0 0,0 0 0 1</inkml:trace>
    </iact:actionData>
    <iact:actionData xml:id="d75" ref="#d13"/>
    <iact:actionData xml:id="d76">
      <inkml:trace xmlns:inkml="http://www.w3.org/2003/InkML" xml:id="stk62" contextRef="#ctx0" brushRef="#br0">11947 10137 24575 0,'-20'-47'0'4,"14"21"0"0,-15 5 0 0,0 21-9831 0,16 0 8341 0,-16 0 254 0,42 0 1236 0,-16 0-1205 0,37 0 1205 0,-36 21-1039 0,35 5 1039 0,-15 0 0 0,21 16 0 0,-20-16 0 0,14 21 0 0,-14 0 0 0,-1 0 931 0,11-24 1 0,-1 1-932 0,-23 33 1566 0,12-32 1 0,2 0-1567 0,-6 33 1952 0,5-11-1952 0,0-21 6255 0,-5 16-6255 0,0-37 0 0,-16 37 0 0,16-37 503 0,-21 37-503 0,0-37 0 0,0 16 0 0,0-21 0 0,0 0 0 0,-21 0 1095 0,16-21-1095 0,-16 16 0 0,0-37-6784 0,-5 37 6784 0,0-37-4537 0,5 37 4537 0,0-37-3034 0,-15 16 3034 0,7 0-1015 0,3-13 1 0,0 4 1014 0,0 22 0 0,13-24 0 0,-1 1 0 0,-27 31 1779 0,35-58-1779 0,-35 53 0 0,27-22 0 0,1 1 2910 0,-13 26-2910 0,5-26 0 0,1-1 0 0,-7 22 0 0,1-32 0 0,5 21 4351 0,21 16-4351 0,0-16 6507 0,-41 21-6507 0,30 0 0 0,-31 0-317 0,42 0 317 0,-21 0 0 0,-5 0 0 0,0 21-6402 0,5-16 6402 0,0 37-2592 0,-5-16 2592 0,-21 21-1711 0,34-13 0 0,0 0 1711 0,-8-9 0 0,0 2 0 0,7 21 0 0,2 3 0 0,-1-12 0 0,0-2 206 0,0 5 0 0,5 0-206 0,14 5 0 0,9-5 0 0,11-11 1932 0,0 11-1932 0,37-42 0 0,-32-42 0 0,3 16 0 0,0 0 0 0</inkml:trace>
    </iact:actionData>
    <iact:actionData xml:id="d77" ref="#d14"/>
    <iact:actionData xml:id="d78">
      <inkml:trace xmlns:inkml="http://www.w3.org/2003/InkML" xml:id="stk63" contextRef="#ctx0" brushRef="#br0">12041 7479 24575 0,'-20'-52'0'2,"-7"10"0"1,1 42 0-1,5 0 0 1,1 0 0-1,-7 0-860 1,1 0 860 0,5 0 0-1,0 0 0 1,-5 21 212-1,0 5-212 1,5 21 0-1,0-21-3285 1,9 5 0 0,-2 1 3285-1,-12-1 0 1,12 21 0-1,7 6-2197 1,6-19 1 0,2 1 2196-1,-1 17 0 1,0 1-1372-1,0-22 0 1,0 1 1372-1,-3 18 0 1,6-1-1015 0,18-14 1-1,0-1 1014 1,-17 19 0-1,2-1 0 1,25-21 0-1,1 1 0 1,-18 24 0 0,-2-2 0-1,11-29 0 1,1 0 0-1,-2 33 0 1,3-5 0 0,9-41 0-1,0-3 0 1,-8 19 0-1,1-3 0 1,16-25 0-1,2-5 0 1,18 21 0 0,-7-27 0-1,1-9 0 1,-23 3 0-1,-1-2 890 1,24-8 0 0,-4-3-890-1,-25 3 0 1,-4-3 282-1,11-14 1 1,-2-1-283-1,-8 13 0 1,-3-1 0 0,3-9 0-1,-3-4 0 1,3-12 0-1,-2-4 0 1,-7 17 0-1,-1-2 0 1,1-1 0 0,0-12 0-1,1-2 0 1,-3 2 0-1,-4 6 0 1,-2 2 0 0,0 1 0-1,5-12 0 1,-5 1 0-1,-14-2 0 1,-9 3 0-1,-6 17 0 1,-5 0 0 0,-8-20 0-1,-5 8-30 1,4 33 0-1,-4 5 30 1,-8-9 0 0,-6-2 0-1,2 7 0 1,-8 12 0-1,-2 5-102 1,1-7 1-1,-3-3 0 1,0 6 101 0,4 7 0-1,2 4 0 1,1 4 0-1,6 3 0 1,1 2 0-1,1 1 0 1,1-1 0 0,-1 0 0-1,2 4 0 1,-2 7 0-1,2 4 0 1,4 0 0 0,1 5 0-1,4 1 0 1,-11 9 0-1,7 2 0 1,25-1 0-1,6 0 0 1,-3-10 0 0,5 0 0-1,15 7 0 1,7 0 0-1,-1-7 0 1,0 0 0 0</inkml:trace>
    </iact:actionData>
    <iact:actionData xml:id="d79" ref="#d15"/>
    <iact:actionData xml:id="d80">
      <inkml:trace xmlns:inkml="http://www.w3.org/2003/InkML" xml:id="stk64" contextRef="#ctx0" brushRef="#br0">12959 8279 24575 0,'-26'-24'0'2,"-1"1"0"1,-14-3 0-1,20 5 0 1,15 21 0 0,-35 0 0-1,15 0 0 1,-1 0 0-1,7 0 0 1,20 21 0 0,-21 5 0-1,-6 21 0 1,1 0 0-1,5 0 0 1,21-21-661 0,-19 22 1-1,-3-2 660 1,11-28 0 0,-12 38 0-1,4 3 0 1,19-27 0-1,0 10 0 1,0 5 0 0,0-10 0-1,0-1 0 1,-1 0 0-1,2 1 0 1,8 8 0 0,3-1-1006-1,1-8 0 1,0 1 1006-1,0 9 0 1,1 2 0 0,6 0 0-1,1-2 0 1,-8-9 0 0,0-1 0-1,9 8 0 1,4 1 0-1,6 2 0 1,3 0-2840 0,1 4 0-1,2-2 2840 1,-2-11 0-1,1-3 0 1,-3 0 0 0,0-8-1362-1,13-21 1362 1,0 15 0-1,-14-20 0 1,2-2 0 0,17 1 0-1,-18 1 0 1,0-2 0 0,13-20 0-1,0-26 0 1,-12 2 0-1,-2-4 0 1,-6-1 0 0,-2 0 0-1,-1 3 0 1,-1 0 0-1,-1 2 0 1,-2 1 0 0,-7 7 0-1,0 1 0 1,11 1 0-1,-1-3 0 1,-8-17 0 0,-4 0 0-1,10-2 0 1,-9 5 0 0,-3-6 0-1,-6 13 0 1,-3-2 0-1,2 3-1441 1,10-5 1 0,-3-1 1440-1,-12 0 0 1,-7-4 0-1,2 4 0 1,7-4 0 0,-3 3-815-1,-16 2 1 1,-2-1 814-1,13 5 0 1,3-3 0 0,-5 5 0-1,-9 3 0 1,-7 1 0 0,-5-5 0-1,-6-3 0 1,-2 8 591-1,-10 7 0 1,-4 6-591 0,8 1 0-1,-2 0 0 1,1 7 0-1,-11 11 0 1,1 14 0 0,10 15 0-1,0 10 0 1,5 3-545-1,12-2 0 1,4 1 1 0,-2 4 544-1,-4-1 0 1,-3 1 0 0,1 4 0-1,5 3 0 1,5 10 0-1,6 5 0 1,2 2 0 0,1-4 0-1,-4 4 0 1,1-2 0-1,2 3 0 1,6 3 0 0,-1-1 0-1,1 0 0 1,-1 1 0 0</inkml:trace>
    </iact:actionData>
    <iact:actionData xml:id="d81" ref="#d16"/>
    <iact:actionData xml:id="d82">
      <inkml:trace xmlns:inkml="http://www.w3.org/2003/InkML" xml:id="stk65" contextRef="#ctx0" brushRef="#br0">1152 14911 24575 0,'-52'0'0'3,"10"-21"0"1,42 16 0 0,-21-37 0 0,16 16 0 0,-16 0 0-1,21 5 0 1,0 21 0 0,0-21 0 0,0 16 0 0,0-16 0-1,21 21 0 1,-16 0 0 0,16 0 0 0,21 0 0 0,-31 0 0 0,28 0 0-1,5 0 0 1,-12 0 0 0,1 0 0 0,2 0 0 0,12 0-2663-1,-14 0 0 1,1 0 2663 0,3 0 0 0,0 0 0 0,-1 0 0 0,1 0 0-1,7 0 0 1,1 0-865 0,-9 0 1 0,1 0 864 0,10 0 0-1,0 0 0 1,-10 0 0 0,-1 0 0 0,-2 0 0 0,0 0 0 0,1 0 0-1,-2 0 0 1,19 0-2224 0,3 0 1 0,0 0 2223 0,2 0 0-1,-1 0 0 1,-2 0-1265 0,-1 0 1265 0,-19 0 0 0,-1 0 2711 0,14 0-2711-1,-13-10 0 1,0-1-84 0,2 9 1 0,2-1 83 0,23-18 0-1,3 0 0 1,-13 17 0 0,0 3 0 0,3-10 0 0,-4 1 0 0,-15 9 0-1,-2 2 470 1,2-1 0 0,-2 0-470 0,20 0-1855 0,-19 0 1-1,0 0 1854 1,13 0 460 0,-21 0-460 0,36 0 3937 0,-51 0-3937 0,52 0-1594-1,-37 0 1594 1,21 0 0 0,0 0 0 0,-21 0 0 0,16 0 831-1,-37 0-831 1,37 0 0 0,-16 0 0 0,0 0 0 0,37 0 0 0,-53 0 0-1,53 0-1963 1,-37 0 1963 0,21 0 0 0,0 0 4537 0,0-21-4537-1,-21 16 0 1,37-16-3012 0,-53 21 3012 0,53 0-3539 0,-37 0 3539 0,0 0 600-1,37 21-600 1,-52-16 0 0,28 6 0 0,5-1 0 0,-12-10 1627-1,15 0-1627 1,15 0 0 0,1 0 0 0,-8 0 0 0,-8 0 0 0,0 0 0-1,5 0 0 1,-16 1 0 0,1-2 2321 0,-2-9 0 0,-2-1-2321-1,14 6 0 1,0-16 0 0,1 21-543 0,-15 0 1 0,1 0 542-1,19 0-4283 1,-6 0 4283 0,-5 0-1242 0,-16 0 1242 0,0 0-2452 0,-5 0 2452-1,21 0 1213 1,-32 0-1213 0,32 21 0 0,0-16 0 0,-32 16 0-1,29-18 0 1,6-6 0 0,-14 3 0 0,2 0 0 0,2 0-1065 0,12 0 1065-1,0 0 416 1,0 0-416 0,0 0-1086 0,0 0 1086 0,0 0 0-1,-12 0 0 1,-2 0 2195 0,-1 0-2195 0,30 0 2555 0,-36 0-2555 0,21 0 3512-1,0 0-3512 1,-20 0 5183 0,14-21-5183 0,-14 16 0 0,20-16 0-1,-21 21 0 1,15 0-4975 0,-14 0 4975 0,-1 0-2611 0,-5 0 2611 0,31 0-2984-1,-39 0 2984 1,22 0 0 0,3 0 0 0,-12 0 0 0,0 0 0-1,37 0 0 1,-31 21 0 0,15-16 0 0,15 16-1180 0,-51-21 1180 0,27 0 0-1,7 0 2925 1,8 0-2925 0,-1 0 0 0,11 0 0 0,-37 0 0-1,21 0 0 1,-21 0 4482 0,16 0-4482 0,-16 0 0 0,0 0 4669 0,-5 0-4669-1,0 0-5882 1,5 0 5882 0,21 0 0 0,0 0 0 0,-21 0 0-1,16 0-4081 1,-37 0 4081 0,37 0-1452 0,-16 0 1452 0,0 0 1343 0,-5 0-1343-1,0 0-971 1,5 0 971 0,0 0 0 0,-5 0 0 0,0 0 2503-1,5 0-2503 1,0 0-1596 0,-5 0 1596 0,0 0 224 0,5 0-224 0,0 0 0-1,16 0 0 1,-37 0 0 0,37 0 0 0,-16 0 0 0,1 0 0-1,35 0 0 1,-30 0 0 0,2 0 0 0,0 0 0 0,-8 0 0 0,15 0 870-1,-4 0-870 1,13 0 0 0,-14 0 0 0,27 0 0 0,-53 0-1517-1,30 0 0 1,4 0 1517 0,-13 0 1234 0,11 0 0 0,5 0-1234 0,1 0 0-1,-2 0 0 1,-7 0 0 0,1 0 0 0,18 0 0 0,-6 0 0-1,-21 0 0 1,11 0 0 0,0 0 0 0,-11 0 0 0,2 0 0-1,2 0 0 1,12 0 0 0,-12 0 0 0,-2 0 0 0,-2 0 1541 0,9 0 1-1,4 0-1542 1,-7 0 0 0,-1 0 0 0,21 0 0 0,-2-10 0-1,-5-1 0 1,-19 6 0 0,2-6 0 0,2 1 0 0,1 11 0 0,-4-2 769-1,0-20-769 1,30 16-861 0,-15-16 861 0,-15 21 1164 0,30 0-1164-1,-35 0 5823 1,-1 0-5823 0,36 0-6152 0,-20 0 6152 0,-7 0 0 0,1 0 0-1,21 0-3496 1,-31 0 3496 0,16 0-2956 0,-16 0 2956 0,0 0-1871-1,37 0 1871 1,-52 0 0 0,51 0 0 0,-36 0 668 0,1 0-668 0,14 0 0-1,-14 0 0 1,20 0 643 0,-21 0-643 0,36 0 0 0,-51 0 0-1,31 0 0 1,-1 0 1545 0,-30 0-1545 0,31 0 0 0,-21 0 3444 0,5 0-3444-1,0 0 3300 1,16 0-3300 0,-16 0 0 0,21 0 6784 0,-21 0-6784-1,16 0 0 1,-16 0 0 0,0 0 0 0,-5 0 0 0,0 0 0 0,5 0-6784-1,0 0 6784 1,-5 0-4537 0,0 0 4537 0,5 0-3034 0,21 0 3034-1,-21 0-1103 1,-5 0 1103 0,0 0 0 0,5 0 0 0,0 0 922 0,16 0-922-1,-16 0 1715 1,0 0-1715 0,16 0-1412 0,-16 0 1412 0,1 0 0-1,35 0 0 1,-30 0 169 0,1 0 0 0,2 0-169 0,12 0-96 0,-21 0 96-1,-5 0 0 1,10 0 0 0,-2 0-1453 0,7 0 1453 0,6 0 0-1,-16 0 2494 1,0 0-2494 0,16 0 0 0,-37 0 0 0,37 21-386 0,-16-16 386-1,21 16 0 1,0-21 2015 0,-20 0-2015 0,35 0 0 0,-30 0 2268-1,1 0 1 1,2 0-2269 0,12 0 0 0,-21 0 0 0,16 0 0-1,-16 0 0 1,21 0 0 0,0 0 0 0,-21 0 0 0,37 0 1192 0,-53 0-1192-1,32 0 0 1,0 0-3627 0,-32 0 3627 0,53 0 0 0,-37 0 0-1,21 0-3730 1,-21 0 3730 0,37 0 0 0,-32 0-1248 0,4 10 1 0,-2 1 1247-1,-7-6-403 1,16 16 403 0,5-21-537 0,-16 0 537 0,14 0 0-1,-6 0 0 1,-28 0 0 0,30 0 0 0,1 0 0 0,-31 0 0 0,28 0 0-1,5 0 0 1,-12 0 0 0,0 0 0 0,4 0 1000 0,2 0 1-1,2 0-1001 1,-3 0 0 0,2 0 0 0,12 0 0 0,2 0 1320 0,-5 0 0-1,-2 0-1320 1,-8 0 0 0,-2 0 1539 0,-2 0 1 0,-1 0-1540-1,3 0 0 1,-4 0 0 0,0 0 0 0,12 0 0 0,-5 0 0 0,-28 0 0-1,52 0 0 1,-16 0 0 0,5 0 0 0,-19 0 0 0,2 0 686-1,0 0 1 1,-2 0-687 0,-2 0-2165 0,11 0 1 0,0 0 2164 0,-11 0 0-1,2 0 0 1,2 0 386 0,12 0-386 0,0 0 0 0,0 0 0-1,-13 0 0 1,0 0-2409 0,18 0 2409 0,-17 0 0 0,-2 0 799 0,14 0-799-1,-21 0 0 1,37 0 0 0,-52 0-1001 0,30 0 0 0,1 0 1001-1,-31 0 0 1,30 0 0 0,1 0 0 0,-31 0 0 0,23 0 0 0,5 0 0-1,-10 0 0 1,28 0 1123 0,-31 0-1123 0,16 0 0 0,-37 0 0-1,37 0 0 1,-37 0 786 0,16 0-786 0,-21 0 0 0,0 0 0 0,0 21 2579-1,0-16-2579 1,0 37-3353 0,-21-16 3353 0,-5 0 0 0,5 4 0-1,-5 3 0 1,-12-8 0 0,-2 2 0 0,-3 20 0 0,0 0 0 0</inkml:trace>
    </iact:actionData>
    <iact:actionData xml:id="d83" ref="#d17"/>
    <iact:actionData xml:id="d84" ref="#d18"/>
    <iact:actionData xml:id="d85" ref="#d19"/>
    <iact:actionData xml:id="d86">
      <inkml:trace xmlns:inkml="http://www.w3.org/2003/InkML" xml:id="stk66" contextRef="#ctx0" brushRef="#br0">7620 17333 24575 0,'0'-26'0'2,"0"5"0"1,0 21 0 0,0-20 0 0,0 14 0 0,0-15 0 0,0 21 0 0,-21-20 0 0,-5 14 0-1,0-15 0 1,5 21-6784 0,21 0 6784 0,0 21-4537 0,-21-15 4537 0,-5 35-3034 0,0-15 3034 0,5 21-1015 0,-1-14 1-1,2 2 1014 1,15 1 0 0,0 2 0 0,-25 9 0 0,-3 0 0 0,18-11 0 0,4 1 0 0,-3 7 0 0,2 1 0-1,1-9 0 1,1 1 0 0,-2 19 0 0,3 3 0 0,6-4 0 0,1 0 661 0,-9 4 0 0,1-1-661-1,8-5 0 1,4-1 0 0,-2-4 0 0,0-2 0 0,-1-9 0 0,2-1 0 0,9 9 0 0,1-1 0 0,-6 8 0-1,14-8 0 1,4 1 0 0,-11-8 0 0,2-1 0 0,8 2 0 0,3-3 2683 0,22 12-2683 0,-21-5 4013 0,16-37-4013-1,-16 16 6000 1,0-21-6000 0,16 0 2366 0,-16 0-2366 0,0-21 0 0,-5 16-6784 0,0-37 6784 0,5 16 0 0,-2-6 0-1,-1-4-1817 1,3-16 1817 0,7-1 0 0,-3-4-1968 0,-25 18 1 0,0 0 1967 0,20 1 0 0,9 0 0-1,-9-1 0 1,-18-8 0 0,-4 0-103 0,16 0 1 0,4 0 102 0,0-5 0 0,-4-1 0 0,-14 5 0 0,1-1 0-1,14-3 0 1,1 0 473 0,-8 4 0 0,-5 2-473 0,-5 10 0 0,-1-1 1480 0,9-18 1 0,-1 0-1481 0,-9 15 0-1,-2 2-1540 1,3-9 0 0,-4-1 1540 0,-8 2 0 0,-1 4 0 0,6-11 0 0,-13 7 0 0,-6 4 0 0,-2 10 0-1,4 0 0 1,-3 1 224 0,-22 5-224 0,14 13 0 0,-2 0-245 0,-17-8 245 0,18 18 0 0,0 6 0-1,-13 18 0 1,13-10 0 0,0 4 0 0,7 17 0 0,2 4 0 0,-9-1 0 0,0 3 202 0,10-2 0 0,1 3 0-1,2 1-202 1,-5 19 0 0,0 3 0 0,-3-10 0 0,-3 2 0 0,4 2 0 0,8-2 0 0,4 1 0 0,0 3 0-1,-1-6 0 1,-1 3 0 0,0 1 0 0,3 0 0 0,3 1 0 0,0 0 0 0,0 0 0 0,1 0 0 0</inkml:trace>
    </iact:actionData>
    <iact:actionData xml:id="d87" ref="#d20"/>
    <iact:actionData xml:id="d88" ref="#d21"/>
    <iact:actionData xml:id="d89" ref="#d22"/>
    <iact:actionData xml:id="d90">
      <inkml:trace xmlns:inkml="http://www.w3.org/2003/InkML" xml:id="stk67" contextRef="#ctx0" brushRef="#br0">27587 1717 24575 0,'47'26'0'2,"-21"-5"0"1,16-21 0-1,-16 0-2257 1,6 0 1 0,4 0 2256-1,1 0 0 1,-1 0 0-1,1 0 0 1,0 0 0 0,7 0 0-1,0 0 0 1,-8 1 0-1,2-2 0 1,9-4 0 0,7-4 0-1,1 2 0 1,2 5 0-1,1 1 0 1,0-1-1535 0,0-5 1-1,-1-1 0 1,0 2 1534 0,-3 4 0-1,-1 2 0 1,-3 2 0-1,9 8 0 1,-3 1-1012 0,3-8 0-1,2-1 1012 1,-11 5 0-1,2 1 0 1,-2-2-1504 0,11-5 0-1,1-2 1504 1,-14 2 0-1,2 0 0 1,-2-3 0 0,11-8 0-1,2-1 0 1,-2 9 0 0,3 1 0-1,0-1-410 1,-4-4 1-1,-1-3 0 1,1 3 409 0,4 5 0-1,2 1 0 1,-2 1 0-1,-7 0 0 1,-2 0 0 0,1-3 0-1,0-4 0 1,0-2 0-1,0 1 0 1,-5 5 0 0,-1 1 0-1,1-1 197 1,5-5 1 0,1-1 0-1,-2 2-198 1,-5 5 0-1,-2 1 0 1,1 1-26 0,4-1 0-1,-1 0 0 1,1 0 26-1,-3 1 0 1,0 0 0 0,0-3 712-1,2-4 1 1,1-2 0-1,-1 1-713 1,-2 5 0 0,-1 2 0-1,-1-3 519 1,15-6 0-1,-2-3-519 1,0 1 0 0,-3 1 0-1,-8 8 0 1,-1-1 0 0,0-6 0-1,0-3 0 1,-11 2 0-1,1-1 0 1,7-2 0 0,1 0 395-1,-8 0 1 1,-1 0-396-1,16-8 0 1,-7 19 0 0,-6 4 0-1,-29-2 0 1,53 0 0-1,-16 0 0 1,5 0 1311 0,-16 0 0-1,-4 0-1311 1,-6 0 0 0,16 0 1017-1,-16 21-1017 1,0 5 0-1,-5 0 0 1,-21-5 4216 0,0-21-4216-1,0 0-5777 1,-42 0 5777-1,32 21 0 1,-53-16 921 0,50 26 1-1,0 1-922 1,-19-26 0-1,-4-2 0 1,10 27 0 0,0 1 0-1,-8-19 0 1,0 0 0 0</inkml:trace>
    </iact:actionData>
    <iact:actionData xml:id="d91" ref="#d23"/>
    <iact:actionData xml:id="d92">
      <inkml:trace xmlns:inkml="http://www.w3.org/2003/InkML" xml:id="stk68" contextRef="#ctx0" brushRef="#br0">18815 2611 24575 0,'47'-26'0'2,"0"-16"-1483"1,0 37 1483-1,-14-6 0 1,2 1-936-1,0 9 0 1,3 2 936-1,19-10 0 1,1-3-646-1,-10 0 1 1,3-2 645-1,5-2 0 1,5-1 0-1,0 3-1749 1,-7 4 1-1,-1 3 0 1,2-2 1748-1,8-5 0 1,1-1 0-1,0 2 0 1,-6 3 0 0,-1 2 0-1,0 0-329 1,-2-1 1-1,0 0 0 1,-3 1 328-1,11-4 0 1,0 3-844-1,-5 7 1 1,4 3 0-1,-5 0 843 1,-4-1 0-1,-1 0 102 1,-1 0 1-1,3 0-1 1,-2 0-102-1,8-2 0 1,0 4 0-1,-14 3 0 1,2 2 0 0,-1 2 0-1,1-1 0 1,-1 1 0-1,-1 0 0 1,15 4 0-1,-2 0-865 1,-1-1 0-1,-1-3 865 1,1-8 0-1,-1-2 0 1,-2 1 0-1,0 0 0 1,5 0 0-1,-2 0 27 1,-16 0 0-1,-1 0-27 1,4 0 0-1,-1 0 0 1,-8 1 0-1,1-2 0 1,20-9 0 0,1-1 0-1,-7 10 0 1,-2-3 0-1,-2-17 0 1,0 0 0-1,-1 18 0 1,-3 1 0-1,9-19 2825 1,-5 21-2825-1,-26 0 0 1,-21 0 0-1,0 21 3615 1,0 5-3615-1,0 0 0 1,-21-5 0-1,-5 0 0 1,-21 5 0-1,21 21 0 1,5 0 0 0</inkml:trace>
    </iact:actionData>
    <iact:actionData xml:id="d93" ref="#d24"/>
    <iact:actionData xml:id="d94">
      <inkml:trace xmlns:inkml="http://www.w3.org/2003/InkML" xml:id="stk69" contextRef="#ctx0" brushRef="#br0">24859 1952 24575 0,'-13'-36'0'3,"0"-1"0"0,1 1 0 0,3 4-9831 0,9 6 8341 0,0 5-89 0,21 0 1579 0,-16 16 1545 0,58-16-1545 0,-32 21 0 0,2 0 0 1,2 0 0-1,12 0 0 0,0 0-1512 0,-13-1 1 0,0 2 1511 0,18 20 0 0,-8-19 0 0,1 1 0 0,-3 17 0 0,0 2-176 1,6-8 1-1,1-2 175 0,-7 2 0 0,-1-2-828 0,5 1 1 0,-3-5 827 0,9-8 0 0,-18 10 0 0,0 1 0 0,1-8 0 1,-2-1 0-1,20 19 0 0,-10-19 0 0,2-4 0 0,-8 2 0 0,0 0 0 0,9 0 0 0,2 0 0 0,-1 2 0 0,0-4 0 1,-11-8 0-1,1-1 0 0,8 9 0 0,-1-1 0 0,8-18 0 0,-18 21 0 0,0 0 0 0,13-21 0 0,0-5 0 0,-21 0 0 1,-5 5 0-1,0 21 0 0,-16 0 0 0,16 0 2029 0,-21 0-2029 0,-21 0 0 0,16 0 0 0,-37 0 643 0,16 0-643 0,0 0 0 1,-37 0 3353-1,32 0-3353 0,-11 10 0 0,-5 1-1195 0,10-9 0 0,1 1 1195 0,-11 18 0 0,0 0 0 0,0-17 0 0,0-3 0 1,0 10 0-1,0-1 0 0,-11-10 0 0,1 0 0 0,7 10 0 0,0 1 0 0,-9-10 0 0,3 3 0 0,19 17 0 0,1 0 0 1,-8-17 0-1,-1-3 0 0,4 10 0 0,-1-1 0 0,-5-8 0 0,-3-4 0 0,-15 2 0 0,5 0 0 0,2 0 0 0,14 0 0 1,4 0 0-1,14 0 2730 0,0 0-2730 0,5 0 0 0,21 0 0 0,0 0 0 0,21-21-1302 0,5 16 1302 0,0-16 2245 0,16 21-2245 1,5 0-3778-1,-15 0 3778 0,12 0 0 0,-5 0 0 0,-28 0 0 0,33-9 0 0,6-3 0 0,-16 7 1519 0,4-6 0 0,2 1-1519 1,7 10 1072-1,-13 0 0 0,0 0-1072 0,18 0 1837 0,-17 0 0 0,-2 0-1837 0,14 0 0 0,0 0 0 0,0 0-165 0,-13 0 1 1,0 0 164-1,19 0 0 0,-18 0 0 0,-2 0 0 0,-7 0 2617 0,36 0-2617 0,-51-21 0 0,31-5 0 0,-21 0 0 0,-16 5 0 1,16 0 1710-1,-21 16-1710 0,-21-16-6784 0,16 21 6784 0,-58 0 0 0,11 0 0 0,6 17 0 0,-2 8 0 0,0 1 0 0,1 0 0 1</inkml:trace>
    </iact:actionData>
    <iact:actionData xml:id="d95" ref="#d25"/>
    <iact:actionData xml:id="d96">
      <inkml:trace xmlns:inkml="http://www.w3.org/2003/InkML" xml:id="stk70" contextRef="#ctx0" brushRef="#br0">20814 4657 24575 0,'21'-26'0'4,"-16"5"0"0,16 0 0 0,-21 16 0 1,0-16 0-1,0 21 0 0,0 0 0 1,0 21 0-1,-21-16-6784 0,16 16 6784 1,-37 21-4537-1,16-32 4537 0,12 25 0 0,2 3-3034 1,-9-9 3034-1,-1-1 0 0,2 2-2029 1,10 17 2029-1,-20-13 0 0,-3 0 0 1,7 18 0-1,15-6 0 0,-4-3 0 0,-18-28 0 1,3 1 0-1,25 26 0 0,-1 0 0 1,-24-27 0-1,-2 1 0 0,17 27 0 1,4 3 0-1,-13-19 0 0,1-2 0 0,-4 22 0 1,6 16 0-1,1-53 366 0,14 32-366 1,-15-21 1009-1,21-16-1009 0,0 16 0 1,0-21 0-1,0 0 0 0,21-21 2428 0,-15 16-2428 1,14-16 0-1,-20 0 0 0,21-5 342 1,26-21 0-1,-15 0 0 0,10 0 1 1</inkml:trace>
    </iact:actionData>
    <iact:actionData xml:id="d97" ref="#d26"/>
    <iact:actionData xml:id="d98">
      <inkml:trace xmlns:inkml="http://www.w3.org/2003/InkML" xml:id="stk71" contextRef="#ctx0" brushRef="#br0">20814 4657 24575 0,'0'-26'0'5,"0"5"0"1,0 21 0 0,0 0 0 0,0 21 0 0,0 5 0 0,0 0-9831-1,0 26 8341 1,0-44 30 0,0 44 1460 0,0-25-1124 0,0 20 1124 0,21-21 0 0,-16 37 0-1,16-53 0 1,-21 53 0 0,0-58 0 0,0 37 0 0,0-16 1449 0,0 0-1449 0,0-5 3974-1,0-21-3974 1,0 0 0 0,0-21 0 0,0-5 0 0,0 0-3974 0,0-16 3974-1,0 37 0 1,0-37 3974 0,0 16-3974 0,0 0 0 0,0 5-2839 0,0 0 2839 0,0 16-3034-1,0-37 3034 1,0 16 2636 0,0-1-2636 0,0-25-1262 0,0 44 1262 0,0-23 0 0,0 10 0-1,0 16 0 1,0-37 0 0,0 37 3558 0,0-16-3558 0,0 21 0 0,0 0 0-1,-21 0-982 1,16 0 982 0,-16 0 1484 0,21 0-1484 0,0 0-3720 0,-21 0 3720 0,16-21 0-1,-16 16 0 1,0-16-1824 0,16 21 1824 0,-16 0-1919 0,21 0 1919 0,-21 0 1077 0,-5 0-1077-1,0 0 2067 1,5 0-2067 0,0 0 0 0,-5 0 0 0,0 0 0 0,5 0 0-1,-21 0 0 1,31 0 0 0,-30 0 3452 0,20 21-3452 0,-5-16 5297 0,-21 16-5297 0,20-21 2942-1,6 0-2942 1,21 0 0 0,0 0 0 0,21 0 0 0,6 21 0 0,20 5 0 0</inkml:trace>
    </iact:actionData>
    <iact:actionData xml:id="d99" ref="#d27"/>
    <iact:actionData xml:id="d100">
      <inkml:trace xmlns:inkml="http://www.w3.org/2003/InkML" xml:id="stk72" contextRef="#ctx0" brushRef="#br0">22296 4610 24575 0,'0'-26'0'3,"0"5"0"1,0 0 0 0,-21 16 0 0,15-16 0 0,-14 21 0 0,20 21 0-1,0-16 0 1,0 37 0 0,-21-37 0 0,9 23 0 0,-3 7 0 0,-18-4 0 0,-1 0 0-1,17 7 0 1,2 0 0 0,-15 2 0 0,-3-1 0 0,11-4 0 0,-3-2-3392-1,-11-8 0 1,-1 2 3392 0,11 19 0 0,0-3 0 0,-7-28 0 0,3 1-35 0,17 26 1-1,0 0 34 1,-34-11-2176 0,17 12 0 0,3 3 2176 0,-2 6 0 0,3-18 0-1,0 0 0 1,-1 13 0 0,1-21 0 0,-15 16 4594 0,35-37-4594 0,-15 37 0 0,21-37 0-1,0 16 0 1,21-21 0 0,5-21 0 0,1 16 0 0,-7-16 0 0,1 0 0-1,-15 16 0 1,15-16-4547 0,10 0 4547 0,-2-5 0 0,7 0 4374 0,-15-16-4374 0,0 37 0-1,5-37-4537 1,0 16 4537 0,-5-21 0 0,21 0 0 0,-16 23 0 0,0 1 0 0</inkml:trace>
    </iact:actionData>
    <iact:actionData xml:id="d101" ref="#d28"/>
    <iact:actionData xml:id="d102">
      <inkml:trace xmlns:inkml="http://www.w3.org/2003/InkML" xml:id="stk73" contextRef="#ctx0" brushRef="#br0">22249 4610 24575 0,'0'-26'0'4,"0"5"-9831"1,0 0 8341 0,0 16 4308 0,0-16-2818-1,0 21 1719 1,0 0-1719 0,0 21 0 0,0 5 0-1,0 0 0 1,0 16 0 0,0-16 0 0,0 31 0 0,0-28 0-1,0 23 0 1,0-25-930 0,0-1 930 0,0 16 0-1,0-16 0 1,20 21 0 0,-14-21 0 0,15 16 0-1,-21-37 0 1,0 16 930 0,0 0-930 0,0-16 0 0,0 16 0-1,0-21 0 1,0 0 0 0,0-21 0 0,0 16-4537-1,0-16 4537 1,0 0 3483 0,0 16-3483 0,-21-16 0 0,15-21 0-1,-14 32 0 1,20-32 0 0,0 21 0 0,0 16 0-1,0-37 0 1,0 16-4188 0,0-1 4188 0,0 7 1843-1,0 20-1843 1,0-32-2837 0,20 24 2837 0,-14-44 0 0,15 26 0-1,-1 0 0 1,-14 5 3695 0,15 21-3695 0,-21 0 0-1,0-21-1996 1,0 16 1996 0,0-16 3098 0,0 21-3098-1,0-21-4060 1,0 16 4060 0,0-16-2715 0,0 0 2715 0,0 16 2662-1,0-16-2662 1,0 21 0 0,0 0 0 0,-42 0 0-1,31 0 0 1,-30 0-2058 0,-1 0 2058 0,31 0 287 0,-51 0-287-1,35 0 0 1,-20 21 0 0,12-20 0 0,2 3-1132-1,2 38 1132 1,-13-39 0 0,4-1 0 0,30 19 0-1,-53-21 0 1,37 0 2070 0,0 0-2070 0,5 0 3621 0,0 0-3621-1,16 0 2448 1,-16 0-2448 0,21 21 0 0,21-16 0-1,-16 16 0 1,16-21 0 0,21 0 0 0,10 0 0 0</inkml:trace>
    </iact:actionData>
    <iact:actionData xml:id="d103" ref="#d29"/>
    <iact:actionData xml:id="d104">
      <inkml:trace xmlns:inkml="http://www.w3.org/2003/InkML" xml:id="stk74" contextRef="#ctx0" brushRef="#br0">12582 7338 24575 0,'-26'21'0'3,"5"-16"0"1,21 16 0 0,0-21 0 0,0 0 0 0,0-21 0-1,0-26 0 1,21 16 0 0,-9-11 0 0,2 0 0 0,33 11-2134-1,-23-12 1 1,-1-3 2133 0,0 20 0 0,2 0 0 0,8-15 0-1,1-7 0 1,-9 2 0 0,-2-5 0 0,3 2-1790 0,4 4 0-1,2 2 0 1,0-3 1790 0,1-10 0 0,-1-4 0 0,-3 4 0-1,-3-3 0 1,0 3-908 0,0 11 0 0,4 0 0 0,-2-1 908-1,-2-2 0 1,-2 0 0 0,-1-2 0 0,-4-6 0 0,-1-1 0-1,2 2 0 1,8 7 0 0,3 1 0 0,-6 1 0 0,-10-13 0-1,-4 3 0 1,1 19 0 0,2 1 0 0,9-9 0 0,-4 1 0-1,-14-8 0 1,16 18 0 0,0 0 0 0,-16-13 0 0,16 21 2136-1,-21 5-2136 1,0 21 0 0,0 0 0 0,0 42-1096 0,0-32 1096-1,0 53 0 1,21-16 0 0,-8-10 0 0,0-1 0 0</inkml:trace>
    </iact:actionData>
    <iact:actionData xml:id="d105" ref="#d30"/>
    <iact:actionData xml:id="d106">
      <inkml:trace xmlns:inkml="http://www.w3.org/2003/InkML" xml:id="stk75" contextRef="#ctx0" brushRef="#br0">12183 7385 24575 0,'-21'-26'0'3,"15"5"0"0,-14 21 0 0,20 0 0 0,-21-21 0 0,15 16 0 0,-14-16 0 0,20 21 0 0,0 0-6784 0,-21 0 6784 0,15 0-4537 0,-15 0 4537 0,1 0-3034 0,-7 0 3034 0,1 21 0 0,5-16 0 0,21 16 3034 1,-20 0-3034-1,-7-16 0 0,1 16 0 0,5 0 0 0,0 5 0 0,-5 0 4537 0,0 16-4537 0,5-37 6334 0,0 37-6334 0,-5-16 0 0,0 21-3375 0,5-21 3375 0,0 16 0 0,16-16 0 0,-16 21 0 0,11-12 0 0,-1-2 0 1,-15-1-644-1,13 9 1 0,0 1 643 0,-8-10 0 0,19 11 0 0,4 3 0 0,-2 6 0 0,8-8 0 0,5 1-4860 0,13 7 4860 0,-13-10 0 0,0 5 0 0,6 7 0 0,4-4-1028 0,1-20 0 0,-1 0 1028 1,-9 30 0-1,3-5-1400 0,15-38 0 0,-1-2 1400 0,-17 18 0 0,-2 2-1556 0,35 12 1556 0,0 0 0 0,-13-34 0 0,0 0 0 0,-7 9 0 0,-1-2 1604 0,21-15-1604 0,15 16 0 0,-51-21 0 0,35 0 0 0,2 0 0 1,-35 0 0-1,34 0 0 0,0 0 2823 0,-37 0-2823 0,53-21 4222 0,-58 16-4222 0,26-13 0 0,1-6 0 0,-21-23 0 0,19 31 0 0,2 1 0 0,-17-16 0 0,-4-1-3586 0,16-15 3586 0,14 15-1016 0,-26-14 1 1,-4-2 1015-1,16 14 0 0,6-4 0 0,-4-2 0 0,-18-7 0 0,21 13 0 0,-2 0 0 0,-24-18 0 0,15 18 0 0,0 0 0 0,-19-1 0 0,1 2 0 0,18 7 0 0,0 0 0 0,-17-17 0 0,-3-3-512 0,12-3 1 1,-5 4 511-1,-29-13 1512 0,10 3 0 0,-4 6-1512 0,-32 17 0 0,11-12 0 0,4-1 3165 0,0 14-3165 0,-9 9 0 0,-1 2 0 0,10-1 0 0,0 18 0 0,-4 1 0 0,2-9 0 0,0 1 0 0,-18 10 0 1,9 0 0-1,-3 0 824 0,4 0 1 0,1 0-825 0,3 0 0 0,0 0 0 0,-2-1 0 0,2 2 0 0,3 9 0 0,2 1 0 0,-20-6 0 0,10 24 0 0,-2 5-1528 0,7-19 1 0,2 1 1527 0,-1 17 0 0,1 2 0 1,0-11 0-1,4-1 0 0,6 24 478 0,-16 0-478 0,37 1 1511 0,-16-22-1511 0,21 15 0 0,0-14 0 0,0 20 0 0,0-21 0 0,0 36 0 0,0-30 0 0,10 1 0 0,1 2-172 0,-6 12 172 0,5-13 0 1,1 0-4209-1,10 18 4209 0,-19-19 0 0,1 2 0 0,18 6 0 0,0-4 4045 0,-16-3-4045 0,4 14 0 0,3-2-889 0,9-14 889 0,5 15 454 0,-15-13 1 0,4-5-455 0,48-19 5723 0,-52 32-5723 0,40-28 0 0,2-7-5896 1,-37-2 5896-1,32 9 0 0,8-7 0 0,-25-26 0 0,1-4 0 0,25 8 0 0,4-1 232 0,-4-15 1 0,-5-6-233 0,-15 1 0 0,0 4-998 0,8 18 1 0,-7-4 997 0,-32-28 0 0,-1-2 0 0,25 31 0 1,2 0 0-1,-16-21 0 0,-6-2 0 0,17-7-3399 0,14 0 3399 0,-35 0 0 0,35 0 2150 0,-35 0-2150 0,5 13 0 0,-1 0 0 0,-10-18 0 0,0-3 0 0,0 0-2944 0,0-3 2944 0,-20 14 0 0,-2-1 404 0,19 9 1 1,-5 5-405-1,-32 14 0 0,-3 2 0 0,26-15 0 0,2-3 0 0,-16 8 0 0,-6 3 0 0,3 8 0 0,0-3-836 0,9-15 0 0,-2 1 836 0,-15 17 0 0,-5 2 414 0,5-11 0 0,1-1-414 0,4 10 0 1,-2 2 19-1,-20-2 1 0,-2 7-20 0,10 15 0 0,2 5 859 0,-1-2 1 0,1 4-860 0,1 8 0 0,7 1 0 0,15 2 0 0,-7 17 0 0,3-2 0 0,20-25 0 0,-12 31 0 0,2 10 840 0,18-20 0 0,4-1-840 1,-3 12 0-1,2 4-1001 0,4-2 0 0,3 4 1 0,0-2 1000 0,4 11 0 0,2 0 0 0,1-11 0 0,1 3 0 0,0 0 0 0,0 2 0 0,0 0 0 0,-1 1 0 0,1 2 0 0,0 1 0 0,-1-1 0 1</inkml:trace>
    </iact:actionData>
    <iact:actionData xml:id="d107" ref="#d31"/>
    <iact:actionData xml:id="d108">
      <inkml:trace xmlns:inkml="http://www.w3.org/2003/InkML" xml:id="stk76" contextRef="#ctx0" brushRef="#br0">4868 9102 24575 0,'-34'0'0'2,"0"0"0"0,3 0 0 1,-11 0-9831-1,11 0 8341 0,2 0-665 1,-7 0 2155-1,15 21 0 1,21 5 0-1,-21 21-879 0,-5 0 879 1,12-13 0-1,1 0-2029 0,-7 18 2029 1,18-19 0-1,4 2 773 1,-3 7 0-1,2 5-773 0,3 4 0 1,4 5 0-1,0-1 108 0,-1-9 1 1,1-2 0-1,4 2-109 1,4 3 0-1,6 3 0 0,0 0 0 1,-4-6 0-1,-3 5 0 1,4-3 0-1,9-9 0 0,7-1 0 1,-4 0 0-1,-5 9 0 0,0 0 0 1,3-11 0-1,4-1 0 1,-1-2 0-1,5 6 0 0,0-2 0 1,6 6 0-1,2-7 0 0,-8-21 0 1,0-4 0-1,-1 1 0 1,1-3 0-1,8-6 0 0,-1-6 0 1,8-18 0-1,-17 10 0 1,-2-4 0-1,-8-22 0 0,-3-5 0 1,2 16 0-1,-1-3 0 0,-10-19 0 1,0-3 0-1,20 3 0 1,-3 2 0-1,-25 8 0 0,0-2 0 1,14-3 0-1,7-2 0 0,-8 2 0 1,-14 4 0-1,-3 0 0 1,10-18 0-1,-1-1 0 0,-9 10 0 1,-2 2 0-1,1-2 0 0,0 1 0 1,1 0 0-1,-2 0-818 1,-8-1 1-1,-3 2 817 0,1 9 0 1,-4 1-119-1,-6 0 1 1,-5 4 118-1,-7 7 0 0,-2 3 0 1,-1-1 0-1,-1-1 0 0,0 1 0 1,1-1 0-1,2-1 0 1,0 3 0-1,-1 8 0 0,2 2 553 1,-20-9-553-1,11 19 0 0,-4 4 731 1,-1-2 0-1,0 0-731 1,-4 0 0-1,2 0 0 0,11-3 0 1,3 6 0-1,1 15 0 1,5 6 0-1,3 7 0 0,0 16 0 1,5 16 0-1,21-32 1292 0,0 11 1 1,0 5-1293-1,0 0 0 1,0 0 925-1,-1 2 0 0,2 2-925 1,4-7 0-1,3 3 0 0,0-3-265 1,4 6 1-1,2 0 0 1,1-6 0-1,1 2 0 0,0 0-1 1,8 14 1-1,-1 0 0 1</inkml:trace>
    </iact:actionData>
    <iact:actionData xml:id="d109" ref="#d32"/>
    <iact:actionData xml:id="d110">
      <inkml:trace xmlns:inkml="http://www.w3.org/2003/InkML" xml:id="stk77" contextRef="#ctx0" brushRef="#br0">23777 4563 24575 0,'-26'-26'0'5,"0"0"0"0,-16-16 0 0,42 42 0 0,0 0-9831 0,42 0 8341 0,-32 0-665 0,32 0 2155 0,0 0-879 0,-32 0 879 0,30 0 0 0,4 0-1568 0,-13 0 1568 0,17 0 0 0,-7 0 0 0,-15 0 0 0,21 21 2098 0,1-16-2098 0,-14 6 0 0,-1-1 0 0,-1-10 0 1,10 0 0-1,-21 0 0 0,5 0-316 0,0 0 316 0,-5 0 3140 0,-21 0-3140 0,0 0 0 0,-21 0 0 0,-5 0-2989 0,0 0 2989 0,-16 0 0 0,16 0 0 0,-1 0-365 0,-35 0 365 0,51 0-913 0,-31 0 0 0,1 0 913 0,30 0 0 0,-51 0 0 0,14 0 0 1,17 0 0-1,-13 9 0 0,4 3 0 0,30-7 0 0,-53 16 459 0,37-21-459 0,0 0 0 0,-16 0 0 0,16 0 0 0,0 0 2356 0,-16 0-2356 0,37 0 0 0,-16 0 3524 0,21 0-3524 0,0 0-1479 0,21 0 1479 0,-16 0 1505 0,16 0-1505 0,0 0 0 0,5-21 0 1,21 16 0-1,0-16 0 0,-21 21 0 0,-5 0 0 0,21 0 5282 0,-32 0-5282 0,53 0 0 0,-37 0-2250 0,21 0 2250 0,-20 0-4537 0,35 0 4537 0,-51 0-3034 0,51 0 3034 0,-35 0 0 0,-1 0 0 0,15 0 0 0,-14 0 0 0,-1 0 0 0,-5 0 3034 0,-21 0-3034 0,0 0 4537 1,-42 0-4537-1,31 0-1520 0,-30 21 1520 0,-1-16 6032 0,31 16-6032 0,-30-18 0 0,-1-6 0 0,31 3 0 0,-51 0-1156 0,14 0 1156 0,17 0 2128 0,-32 21-2128 0,37-16-1667 0,-21 16 1667 0,0-21 0 0,21 0 0 0,-16 0 0 0,16 0 0 0,0-21 1187 0,5 16-1187 1,21-16 0-1,0 21 0 0,0 0 0 0,21 0 0 0,5 0-5004 0,0 0 5004 0,16 0-4537 0,-16 0 4537 0,0 0-1580 0,37 0 1580 0,-53 0-1255 0,30-2 0 0,4 4 1255 0,-13 19 0 0,3-20 0 0,0 3 0 0,-9 24 0 0,-3 7 0 0,2-9 0 0,-1 0 0 1</inkml:trace>
    </iact:actionData>
    <iact:actionData xml:id="d111" ref="#d33"/>
    <iact:actionData xml:id="d112">
      <inkml:trace xmlns:inkml="http://www.w3.org/2003/InkML" xml:id="stk78" contextRef="#ctx0" brushRef="#br0">24953 4822 24575 0,'47'0'0'5,"-21"0"0"0,-5 0 0 0,0 0-9831 0,5 0 8341 0,0 0 1328 0,16 0 162 0,-37 0 0 0,37-21 0 0,-16 15-1607 0,1-14 1607 0,14 20-2448 0,-15-32 2448 0,1 24 1994 0,-7-44-1994 0,12 26-1188 0,-3 0 1188 0,7-16 0 0,-15 37 2848 0,-21-37-2848 0,0 16 0 0,0 0 0 0,21-37 0 0,-16 53 0 0,16-32 0 0,-21 21 0 0,0-5 4002 0,0-21-4002 1,0 0-3621-1,0 0 3621 0,-21 0 0 0,16 0 0 0,-16 0 0 0,21-1-2974 0,-21 22 2974 0,16-36-1239 0,-47 51 1239 0,44-52 2227 0,-24 37-2227 0,32-21 3463 0,0 21-3463 0,-20-16 0 0,14 37 0 0,-15-37 2580 0,1 16-2580 0,14 0 0 0,-15 5-4152 0,21 21 4152 0,0 0-819 0,-20 0 819 0,14 0 0 0,-36 0 0 0,37 0 0 0,-37 0 0 0,37 0-2503 0,-16 0 2503 1,-21 0 2754-1,32 0-2754 0,-32 0 0 0,0 0 845 0,32 0-845 0,-32 0 0 0,21 0 0 0,-5 21 0 0,0-16 3706 0,5 16-3706 0,0 0 6137 0,-5-16-6137 0,0 16 0 0,5 0 0 0,21-16 0 0,0 16-6295 0,-21 0 6295 0,16 5 0 0,-16 0 820 0,21-5-820 0,0 0 0 0,0-16-4368 0,0 37 4368 0,0-16-3034 0,0 1 3034 0,0 14 364 0,0-15-364 0,0 22-2150 1,0-1 2150-1,0 0 0 0,0 0 0 0,0-14 0 0,0 2 2150 0,0 17-2150 0,0-5 2300 0,0 16-2300 0,0-11 0 0,0-16 0 0,0 1 0 0,0-3 0 0,0 0 0 0,-1 5 0 0,2 0 0 0,9 0 0 0,1-2 3058 0,-6 26-3058 0,16-19 0 0,0-5 0 0,-16-7 0 0,37 15 0 0,-37-5 5868 0,16-37-5868 0,-21 37 0 0,21-16 0 0,5 21 0 0,21 0 0 1</inkml:trace>
    </iact:actionData>
    <iact:actionData xml:id="d113" ref="#d34"/>
    <iact:actionData xml:id="d114">
      <inkml:trace xmlns:inkml="http://www.w3.org/2003/InkML" xml:id="stk79" contextRef="#ctx0" brushRef="#br0">26811 2917 24575 0,'0'-27'0'3,"0"-25"0"1,0 44 0-1,0-23 0 1,0 31 0-1,0 0 0 1,-21 0-8503-1,16 0 8503 1,-16 0-2181-1,21 0 2181 1,0 0 0-1,0 31 0 1,-21-23 0-1,16 44 0 1,-37-46 0-1,37 15 4853 1,-16-21-4853-1,21 0 5831 1,-42 41-5831-1,32-30 0 1,-14 21 0-1,6-1-6784 1,18-26 6784-1,-21 16-3892 1,-5 0 3892-1,0 5 0 1,-16 21 0-1,29-12 0 1,0-2 0-1,-34-2-1624 1,32-1 0-1,4 3 1624 1,-10 14 0-1,0-16 0 1,9 14 0-1,-2-6-431 1,-12-29 431-1,4 20 0 1,2 3-2029-1,-6-7 2029 1,0 21 0-1,5 0 0 1,21-21 0-1,-21 16 0 1,-5-16 0-1,-1 21 0 1,7-21 0-1,20 16 0 1,0-16 0-1,-21 1 0 1,8 6 0-1,-1-4 1430 1,-12-18-1430-1,5 51 0 1,21-35 0-1,-20 20 0 1,14 0 2730-1,-15-21-2730 1,21 36 4089-1,-20-30-4089 1,14 15 0-1,-36-5 0 1,37-16 1338-1,-16 21-1338 1,21 0 0-1,0 0 0 1,0-21-466-1,0 37 466 1,0-53 0-1,0 27 0 1,0-1 0-1,0-28 0 1,0 26 0-1,0 5 0 1,0-7 0-1,-2 12 0 1,4 1-4378-1,19-14 4378 1,5 11 0-1,1-21 0 1,-7 5 0-1,1 21 0 1,-15-21 42-1,21 8 1 1,8-5-43-1,-3-19 0 1,2 22 0-1,0-1 0 1,-8-26 2437-1,15 37-2437 1,-14-16 5628-1,-1 0-5628 1,6-3 0-1,-2-4 0 1,-19-14-5329-1,52 16 5329 1,-58 0 0-1,25-8 0 1,3 0-335-1,-23 13 335 1,39-11 0-1,7-9 0 1,-20-6 0-1,7 0 0 1,3 0 0-1,-11 0 0 1,-2 0 0-1,19 0 0 1,-18 0 0-1,0 0 0 1,-1 0 0-1,2 0 0 1,11 0 0-1,2 0-1189 1,1 0 1-1,1 0 1188 1,4 0 0-1,-3 0 0 1,-15 0 0-1,-1 0-1482 1,4 0 0-1,0 0 1482 1,13 0 1478-1,-7 0 0 1,-1 0-1478-1,8 0 0 1,-18-10 0-1,0-1-1392 1,2 11 0-1,-4-5 1392 1,0-37 0-1,19 38 0 1,2 3-36-1,-16-20 36 1,5 9 0-1,5 3 0 1,-12 7 0-1,-3-1 0 1,21-18-791-1,-20 11 1 1,2-1 790-1,-1-1 0 1,0-2 993-1,18-12-993 1,-7 13 0-1,-1 5 0 1,-13 8 0-1,10 0 0 1,2 0 0-1,9 0 1111 1,-16-10 0-1,1-1-1111 1,-2 9 0-1,-2-1 2710 1,14-18-2710-1,0 21 0 1,0 0 0-1,-21 0 2374 1,37 0-2374-1,-53 0 5628 1,53 0-5628-1,-37 0 1233 1,0 0-1233-1,37 0 0 1,-21 0-6525-1,8 0 6525 1,2 0-4364-1,-26 0 4364 1,21 0-2685-1,0 0 2685 1,0 0-2029 0,0 0 2029-1,0 0 0 1,0 0 0-1,0 0 874 1,0-21-874-1,0-5 0 1,0 0 0-1,0 5 0 1,0 21 2462-1,1-21-2462 1,-22 16 3103-1,15-37-3103 1,7 37 2448-1,-17-37-2448 1,32 37 0-1,-37-16 0 1,0 0 2903-1,7 9 0 1,-3-2-2903-1,-20-12 0 1,53 5 0-1,-37 21 405 1,21-21-405-1,-12 20 0 1,-2-3-6358-1,-2-38 6358 1,1 28 0-1,-1 2 0 1,-5-15 427-1,21 7-427 1,0-12-2138-1,0 24 2138 1,0-23 0-1,0 10 0 1,-21-5 363-1,16 0-363 1,-16 5 5690-1,0 0-5690 1,-5 16 0-1,0-37-5690 1,-16 16 5690-1,37 0-2329 1,-36 5 2329-1,14 0-3034 1,-20-5 3034-1,0 0-69 1,0-17 1-1,0 2 68 1,0 25 765-1,0-24 0 1,0-3-765-1,0 17 0 1,0-21 0-1,0 0 0 1,0 0 0-1,0-1 3069 1,0 1-3069-1,0 0 243 1,0 21-243-1,0-16 0 1,0-5-2204-1,0 16 2204 1,0-32 0-1,0 37 0 1,-20-21-2501-1,-7 0 2501 1,1 0 0-1,5 0 0 1,0 0-2029-1,-5 0 2029 1,0 0 0-1,-16 0 0 1,37 0 0-1,-26 34 0 1,-1 0 0-1,22-29 0 1,-32 29 0-1,0 0 0 1,32-34 0-1,-32 33 0 1,0 2 0-1,32-30 0 1,-32 29 0-1,0 0 0 1,32-34 0-1,-19 33 0 1,-5 2 0-1,-13-30 0 1,-5 5 0-1,18 23 0 1,0-1 0-1,-2-13 0 1,4 4 0-1,0 19 691 1,-9-6 1-1,-1 1-692 1,11 10 0-1,-14-10 0 1,1-1 0-1,12 6 0 1,-8-16 0-1,-3 0 2545 1,-10 16-2545-1,18-6 0 1,-3 1 1579-1,-6 8 1 1,-1 4-1580-1,9-2 0 1,-1 0-351-1,-19 0 1 1,-3 0 350-1,5 0 0 1,-2 0 0-1,11 0 0 1,-2 0 0-1,1 0 0 1,-20 0 0-1,1 0 0 1,4 0 0-1,2 0 0 1,12 0 0-1,0 0 0 1,-9 0 1-1,2 0-1 1,-3 0-1481-1,3-10 0 1,-2-1 1481-1,19 9 0 1,1-1 699-1,0-7 1 1,-1-1-700-1,-6 0 0 1,-3 1 0-1,2 1 0 1,-3 1 0-1,2-1 0 1,-9-5 0-1,-2 2 0 1,4 3 0-1,-4 2 0 1,7 2 0-1,11 4 0 1,3 2-68-1,1-1 0 1,0 0 68-1,0-1 0 1,0 2 1772-1,-1 7 0 1,-3 5-1772-1,-18 10 0 1,-3 1-2018-1,5-10 0 1,-2 3 2018-1,11 10 0 1,-2 6 0-1,1-9 0 1,-9-19 0-1,0 0 531 1,-3 23 0-1,1 7-531 1,9-7 0-1,2 1 0 1,9-3 0-1,1 3 0 1,-12 20 0-1,7 2 0 1,10 1 0-1,9-18 0 1,2 0 0-1,-1 13 0 1,-5 0 0 0</inkml:trace>
    </iact:actionData>
    <iact:actionData xml:id="d115" ref="#d35"/>
    <iact:actionData xml:id="d116">
      <inkml:trace xmlns:inkml="http://www.w3.org/2003/InkML" xml:id="stk80" contextRef="#ctx0" brushRef="#br0">30950 3199 24575 0,'27'-26'0'5,"10"-7"0"1,-1 3 0-1,-23 20-1390 1,32-20 1-1,4-3 1389 1,-18 7-998-1,10 5 1 1,7-5 997-1,-4-11 0 1,2-7 0-1,0 4-2241 1,8 8 0-1,2-1 2241 1,-5-5 0-1,3-5 0 1,-3 4 0-1,-11 14 0 1,-2 3 0-1,-1 1-1859 1,15-6 0-1,-4 2 1859 1,-11 2 0-1,-1-1-1054 1,11-10 1-1,-10 5 1053 1,-27 19-652-1,32-10 1 1,0-2 651-1,-32 1 1608 1,32 16-1608-1,-42-16 0 1,0 21 0-1,0 0 0 1,0 21 0-1,0-16 0 1,-21 16 0-1,-5-21 0 1,0 21 1881-1,5 5-1881 1,0 0 140-1,-5 16 0 1,-21-37 0-1,0 16 0 1</inkml:trace>
    </iact:actionData>
    <iact:actionData xml:id="d117" ref="#d36"/>
    <iact:actionData xml:id="d118">
      <inkml:trace xmlns:inkml="http://www.w3.org/2003/InkML" xml:id="stk81" contextRef="#ctx0" brushRef="#br0">31256 2658 24575 0,'0'-26'0'4,"0"5"0"1,0 21 0 0,0 0 0 0,0 21 0 0,-21-16 0 0,16 37 0 0,-37-16-4402 0,16 0 4402 0,0 16 0-1,5 15 0 1,-6-30 0 0,2 1 0 0,18 12 0 0,1-1 0 0,-19-15 0 0,-3-1 0 0,5 10 0 0,5 2 0-1,7 17 0 1,-19-18 0 0,-3 0 0 0,7 13 0 0,0-21 0 0,5 16 0 0,21-16 0 0,0 0-5326 0,-21 16 5326-1,16-37 0 1,-16 16 0 0,21-21 0 0,0 0 0 0,21-21-3562 0,-16 16 3562 0,16-16 1969 0,-21 0-1969 0,0 16 4537-1,0-16-4537 1,21 0 0 0,5 16 0 0,0-16 0 0,-5 21 6784 0,-21 0-6784 0,0 0 0 0,42 0 0 0,-31 0-6784-1,30 0 6784 1,-9 0-4537 0,-3 0 4537 0,7 0-3034 0,6 0 3034 0,-37 0-138 0,58 0 138 0,-53 0 0 0,28 0 0-1,8 0 0 1,6 0 2966 0,0 21-2966 0,11-16 0 0,-16 16 0 0,-15-21 844 0,30 0 0 0,-36 21 0 0,21 5 1 0</inkml:trace>
    </iact:actionData>
    <iact:actionData xml:id="d119" ref="#d37"/>
    <iact:actionData xml:id="d120">
      <inkml:trace xmlns:inkml="http://www.w3.org/2003/InkML" xml:id="stk82" contextRef="#ctx0" brushRef="#br0">27234 4610 24575 0,'0'-26'0'7,"0"5"0"0,32 21 0 0,-3 0 0 1,7 0 0-1,-15 0 0 0,0 0 0 1,-16 0 0-1,37 0 0 0,-37 0 0 0,37 0 0 1,-16 0 0-1,0 0-3476 0,16 0 3476 1,-16 0-2817-1,7 0 1 0,2 0 2816 0,17 0-2676 1,-5 0 2676-1,-5 0-291 0,-16 0 291 1,1 0 1672-1,-7 21-1672 0,22-16 4991 0,-31 16-4991 1,31-21 0-1,-22 0-1890 0,-14 0 1890 1,15 0 0-1,20 0 457 0,-30 0-457 1,31 0 0-1,-21 0 0 0,5 0 0 0,6 0 0 1,4 0 0-1,16 0 0 0,-5 0 0 1,-26 0-1170-1,0 0 1170 0,-16 0-55 0,37 0 55 1,-37 0 6146-1,16 0-6146 0,-21 0 0 1,21 0 0-1,-16 0-4920 0,37 0 4920 0,-37 0-1547 1,16 0 1547-1,-21 0 0 0,0 0 0 1,21 0 0-1,-16 0 0 0,37 0 0 1,-37 0 0-1,16 0 0 0,-21 0 0 0,0 0 0 1,21 0 0-1,-16 0 0 0,16 0 0 1,0 0 5988-1,-16 0-5988 0,16 0-4380 0,-21 0 4380 1,0 0-340-1,21 0 340 0,-16 0 0 1,16 0 0-1,-21 0 0 0,21 0 0 0,5 0 0 1,0 0 0-1,-5 0 0 0,-21 0 6615 1,0 0-6615-1,21 0 0 0,-16 0-6275 1,16 0 6275-1,0 0-751 0,-16 0 751 0,16 0-4288 1,-21 0 4288-1,0 0 0 0,21 0 0 1,-16 0 0-1,37 0 0 0,-37 0-2532 0,16 0 2532 1,-21 0 2460-1,0 0-2460 0,21 0-2844 1,-15 0 2844-1,14 0 2844 0,-20 0-2844 0,0 0 0 1,21 0 4252-1,-15 0-4252 0,14 0 859 1,-20 0-859-1,0 0 0 0,0 0 0 1</inkml:trace>
    </iact:actionData>
    <iact:actionData xml:id="d121" ref="#d38"/>
    <iact:actionData xml:id="d122">
      <inkml:trace xmlns:inkml="http://www.w3.org/2003/InkML" xml:id="stk83" contextRef="#ctx0" brushRef="#br0">21566 8232 24575 0,'0'-26'0'4,"0"5"0"1,0 21 0-1,0 0 0 1,0-21 0-1,21 16 0 1,-15-16 0-1,15 21 0 1,10 0-1467-1,-2 0 1467 1,7 0 0-1,-15 0 0 1,21 0-6298-1,-32 0 6298 1,32 0-4212-1,-21 0 4212 1,5 0-1640 0,0 21 1640-1,-5-16-1556 1,0 16 1556-1,5-21 0 1,0 0 0-1,16 0 0 1,-37 0 0-1,37 0 0 1,-16 0 0-1,1 0-192 1,14 0 192-1,-15 0-692 1,1 0 692-1,14 0 1451 1,-14 0-1451-1,5 0 0 1,4 0 0 0,16 0 0-1,-5 0 0 1,-26 0 0-1,0 0 0 1,5 0 0-1,21 0 0 1,-21 21 2682-1,16-16-2682 1,-37 16 0-1,37-21 3291 1,-16 0-3291-1,0-21 4365 1,16 16-4365-1,-37-16 2042 1,16 21-2042-1,-21 0 0 1,21 0-5721 0,-16 0 5721-1,37 0-483 1,-37 0 483-1,16 0 1118 1,0 0-1118-1,-16 0 0 1,37 0 0-1,-37 0 0 1,16 0 0-1,0 0-4362 1,5 0 4362-1,0 0 3822 1,-5 0-3822-1,0 0-3844 1,5 0 3844-1,21 0-2910 1,-21 0 2910 0,16 0 1296-1,-16 0-1296 1,0 0 0-1,-5 0 0 1,21 0-2170-1,-31 0 2170 1,30-21 1561-1,12 16-1561 1,-40-16 0-1,39 21 3249 1,-31 0-3249-1,-16 0-1773 1,37 0 1773-1,-16 0 3206 1,0 0-3206-1,16 0-2675 1,-16 0 2675 0,0 0-2838-1,-5 21 2838 1,21-16 0-1,-32 16 0 1,53-21-226-1,-37 0 226 1,21 0 0-1,-20 0 0 1,35 0 2046-1,-10 0-2046 1,1 0 3740-1,9 0-3740 1,-35 0 0-1,-1 0 4272 1,16 0-4272-1,-16 0 0 1,21 0 0 0,-21 0 0-1,-5 0 1087 1,-21 0-1087-1,0 0 0 1,21 0 0-1,-16 0 1500 1,16 0-1500-1,-21 0 0 1,21 0 0-1,-16 0 0 1,16 0 0-1,-21 0 0 1,0 0 0-1,21 0 0 1,5 0 1540-1,0 0-1540 1,-5 0 791 0,0 0-791-1,5 0 0 1,0 0-6784-1,-5 0 6784 1,-21 0 0-1,21 0 0 1,-16 0-4537-1,16 0 4537 1,0 0-3034-1,5 0 3034 1,0 0 3034-1,-5 0-3034 1,-21 0-3034-1,21 0 3034 1,5 0 1734-1,0 0-1734 1,-5 0 3177 0,0 0-3177-1,5 0 0 1,0 0 0-1,16 0 0 1,-16 0 0-1,0 0-3656 1,-5 0 3656-1,0 0 0 1,5 0 3656-1,21 0-3656 1,-20 0 1015-1,35 0-1015 1,-51 0 782-1,30 0-782 1,12 0 5098-1,-40 0-5098 1,39 0 0 0,-10 21 0-1,-32-16 0 1,53 16 0-1,-58-21 0 1,37 0-5134-1,-16 0 5134 1,0 21-4239-1,-5-16 4239 1,0 16-2433-1,5-21 2433 1,0 0-1740-1,37 0 1740 1,-31 0 2172-1,15 0-2172 1,15 0 0-1,-51-21 0 1,30 19 0 0,1-1 0-1,-31-39 0 1,31 38 0-1,-1 3 0 1,-30-20-216-1,30 18 0 1,1 6 216-1,-31-3-280 1,41 3 0-1,0-6 280 1,-36-18 1378-1,37 19 0 1,-1-1-1378-1,-42-18 1717 1,29 18 0-1,6 6-1717 1,-14-3 0 0,2 0 0-1,2 0 5823 1,12 0-5823-1,-21 0 0 1,-5 0-4639-1,21 0 4639 1,-32 0-1191-1,53 0 1191 1,-37 0 0-1,0 0 687 1,37 0-687-1,-32 0-4119 1,16 0 4119-1,16 0 0 1,-52 0 1229-1,35 0 1 1,2 0-1230 0,-35 0 546-1,22 0 0 1,3 0-546-1,-12 0 0 1,0 0 0-1,16 0 0 1,-16 0 0-1,0 0 1850 1,-5 0-1850-1,0 0 2114 1,-16 0-2114-1,37 0 0 1,-16 0 0-1,0 0 0 1,-5 0 0-1,0 0 0 1,5 0 0 0,0 21 0-1,-5-16 0 1,0 16 0-1,5-21 0 1,1 0 0-1,-7 0 0 1,1 0 0-1,5 0 0 1,1 0 0-1,14 0 0 1,-35 0 0-1,15 0 0 1,-1 0 0-1,7 0 0 1,-1 0 0-1,16 0 0 1,-37 0 0 0,37 0 0-1,-37 0-5244 1,16 0 5244-1,0 0-1428 1,5 0 1428-1,0 0-474 1,-5 0 474-1,0 0 0 1,-16 0 0-1,16 0 0 1,0 0 0-1,5 0 0 1,0 0 0-1,-5 0 2896 1,0 0-2896-1,5 0 0 1,0 0 0 0,-5 21 632-1,0-16-632 1,5 16 0-1,0-21 0 1,16 0 0-1,-16 0 0 1,0 0 0-1,-5 0 0 1,0 0 0-1,-16 0 0 1,16 0 0-1,0 0 0 1,5 0 0-1,0 0 0 1,-5 0 1483-1,0 21-1483 1,5-16 0 0,0 16 0-1,-5-21 6784 1,0 0-6784-1,5 0 0 1,0 0-6784-1,-5 21 6784 1,-21-16-3527-1,21 16 3527 1,5-21-956-1,1 0 956 1,-7 0-3052-1,12 0 3052 1,-24 0 0-1,23 0 3052 1,-10 0-3052-1,5 0 0 1,0 0-915 0,-5 0 915-1,-21 0 0 1,21 0 861-1,5 0-861 1,0 0 0-1,-5 0 4132 1,0 0-4132-1,5 0 0 1,0 0 0-1,16 0 0 1,-16 0 0-1,0 0 0 1,16 0 6584-1,-37 0-6584 1,16 0 0-1,0 0 0 1,5 0 0 0,1 0 0-1,-7 0 605 1,1 0-605-1,5 0 0 1,1 0 0-1,-7 0 0 1,1 0 0-1,6 0 0 1,-1 0 0-1,-5 0 0 1,-1 0 0-1,-14 0 0 1,36 0-6784-1,-16 0 6784 1,0 0 0-1,16 0 0 1,-16 0 0 0,0 0-757-1,37 0 757 1,-53 0 0-1,53 0 0 1,-37 0 6409-1,21 0-6409 1,-21 0 0-1,16 0 0 1,-16 0 0-1,0 0 1132 1,16 0-1132-1,-16 0 0 1,0 0 0-1,37 0 0 1,-53 0-458-1,53 0 458 1,-37 0 0 0,0 0 0-1,16 0-6632 1,-37 0 6632-1,37 0-903 1,-16-21 903-1,0 16 0 1,-5-16 0-1,-21 21 285 1,0 0-285-1,-41 0 0 1,30 0-847-1,-52 21 1 1,16-16 0-1,11 5 0 1,-1 1 0 0</inkml:trace>
    </iact:actionData>
    <iact:actionData xml:id="d123" ref="#d39"/>
    <iact:actionData xml:id="d124">
      <inkml:trace xmlns:inkml="http://www.w3.org/2003/InkML" xml:id="stk84" contextRef="#ctx0" brushRef="#br0">18909 9055 24575 0,'-52'0'0'4,"10"-21"0"1,42 16 0 0,0-16 0 0,21 21 0 0,-16-21 0-1,37 16 0 1,-37-16 0 0,16 21 0 0,0 0 0 0,5 0-1059-1,0 0 1059 1,-5 0 0 0,0 0 0 0,5 0 0 0,0 0 0-1,16 0 0 1,-16 0 0 0,21 0 0 0,-21 0 0 0,16 0 0-1,-16 0 0 1,8 0 0 0,0 0 342 0,-3 0-342 0,14 0 0 0,-6 0 0-1,-28 0 0 1,51 0-1947 0,-36 21 1947 0,21-16 0 0,0 37 0-1,11-37 0 1,-8 16 0 0,7-21 0 0,-31 0 0 0,37 0 0-1,-53 0 0 1,42 0 0 0,1 0 0 0,-37 0 0 0,37 0 0-1,-2 0 0 1,-40 0-5469 0,51 0 5469 0,-36 0 0 0,21 0 0 0,1 0 332-1,-1 0-332 1,-21 0 0 0,36 0 0 0,-30 0 0 0,2 0 0-1,0 0 6281 1,-8 0-6281 0,37 0 0 0,-53 0-6281 0,53 0 6281-1,-37 0-3520 1,21 0 3520 0,-12 0 0 0,-2 0 0 0,-2 0 0-1,21 0 0 1,1 0 0 0,-17 0-203 0,8-10 0 0,1-1 203 0,2 6 2947-1,0-16-2947 1,-12 9 0 0,-2 3 0 0,-1 4 0 0,12-7 0-1,-5 3 5795 1,-28 9-5795 0,28 0 0 0,5 0 0 0,-12 0 0-1,15 0-2626 1,-8 0 0 0,-5 0 2626 0,-21 0 0 0,32 0 0-1,4 0-124 1,-18 0 124 0,2 0 0 0,2 0 0 0,12 0 0 0,0 0-1753-1,0 0 1753 1,-13 0 0 0,0 0 0 0,19 0 0 0,-18 0 0-1,-3 0 0 1,-5 0 1349 0,35 0-1349 0,-51 0 0 0,28 0 0-1,5 0 0 1,-12 0 0 0,1 0 0 0,2 0 1981 0,12 0-1981-1,-21 0 0 1,16 0 0 0,-16 0 0 0,0 0 1063 0,37 0-1063 0,-53 0 0-1,53 0-240 1,-58 0 240 0,16 0 0 0,0 0 0 0,5 0 0-1,0 0 0 1,-5 0 0 0,0 0 0 0,26 0 0 0,5 0 0-1,-5 0 0 1,-5 21 0 0,-16-16 0 0,0 16 0 0,-5 0 5628-1,0-16-5628 1,-16 16 0 0,37-21 333 0,-16 0-333 0,0 0 0-1,-5 0-6784 1,0 0 6784 0,5 0-4537 0,1 0 4537 0,14 0-3034 0,-4 0 3034-1,-8 0-2029 1,2 0 2029 0,-10 0 2029 0,26 0-2029 0,-16 0 3034-1,11 0-3034 1,0 0 4537 0,-32 0-4537 0,32 0 6784 0,0 21-6784-1,-32-16 0 1,53 16 0 0,-16-21 0 0,-15 0 0 0,30 0 0-1,-15 0 0 1,6 0 0 0,-6 0 0 0,15 0-2073 0,-51 0 2073 0,52-21 0-1,-37 16 0 1,21-16 0 0,0 21 0 0,0 0 0 0,-21 0 0-1,16 0 0 1,-16 0 2073 0,0 0-2073 0,16 0 0 0,-16 0 0-1,17 0 0 1,3 0 0 0,-10 0-576 0,7 0 0 0,-2 0 576-1,-15 0 0 1,0 0 0 0,16 0 0 0,-16 0 0 0,0 0 0 0,16 0-6402-1,-16 0 6402 1,21 0-2030 0,-21 0 2030 0,37 0 0 0,-52 0 0-1,51 0 0 1,-4 0-3609 0,-3 0 3609 0,2 0 0 0,6 0 2582-1,-53 0-2582 1,53 0 0 0,-58 0 1906 0,37 0-1906 0,-16 21 0-1,0-16 0 1,37 16 0 0,-52-21 5833 0,30 0-5833 0,-20 0 1833 0,5 0-1833-1,1 0 0 1,-7-21 0 0,-20 16 0 0,0-16 0 0,0 21 0-1,21 0 0 1,-15 0 0 0,14 0 1039 0,-20 0-1039 0,0 0 0-1,21 0 0 1,-15 0 0 0,14 0 0 0,-20 0 0 0,0 0 0-1,-20 0 0 1,14 21 0 0,-35-16 0 0,14 16 0 0,-20-21 0 0</inkml:trace>
    </iact:actionData>
    <iact:actionData xml:id="d125" ref="#d40"/>
    <iact:actionData xml:id="d126">
      <inkml:trace xmlns:inkml="http://www.w3.org/2003/InkML" xml:id="stk85" contextRef="#ctx0" brushRef="#br0">24859 12042 24575 0,'-47'-47'0'1,"21"21"0"1,5 5 0-1,0 21 0 1,16 0 0-1,-16-21 0 1,21 16 0-1,-42-16 0 1,-10 21 0-1,16 0 0 1,-1 0-874 0,3 0 1-1,0 0 873 1,-1 0 0-1,2 0 0 1,-19 0 0-1,8 0 0 1,-1 0-1092-1,8 0 1 1,1 0 1091 0,-11 0 0-1,-1 0 0 1,13 1 0-1,-3-2 0 1,-26-9 0-1,-2-1 0 1,24 8 0-1,0 1-2468 1,-15-9 1-1,-1 1 2467 1,13 9 0 0,1 2 0-1,3-1 0 1,-1 0-1924-1,-6-2 0 1,-1 4 1924-1,-2 7 0 1,-3 3 0-1,3-5 0 1,-3 1 0 0,3 3-1107-1,-4 11 1 1,0 3 1106-1,5-10 0 1,-4 0 0-1,1 2-191 1,-1 4 0-1,1 3 0 1,3-1 191 0,-4 2 0-1,-2 2 0 1,-2 2 0-1,-4 2 0 1,5-2 0-1,6-3 0 1,2 0 15-1,11-2 0 1,0 3 1-1,0 0-16 1,-1 3 0 0,1 1 0-1,0 0 0 1,-2-2 0-1,-1 0 0 1,1 2 0-1,0 6 0 1,0 3 0-1,0-2 0 1,2-6 0 0,-1-1 0-1,1 0 0 1,2-1 0-1,1 1 0 1,2 2 40-1,0 4 0 1,1 3 0-1,0-2-40 1,-3-5 0 0,0 0 0-1,0 0 0 1,4 5 0-1,0 1 0 1,-1-1 0-1,-6 1 0 1,-2-1 0-1,3 0 0 1,-2 12 0-1,0-1 0 1,2-11 0 0,-2 0 0-1,5 1 0 1,7 18 0-1,2 1 0 1,-4-18 0-1,-4 0 0 1,6 1 0-1,9 18 0 1,5 2 0 0,-10-2 0-1,4-3 0 1,17-20 0-1,4 1 0 1,-2 18 0-1,0 0 0 1,0-21 0-1,0 0 0 1,-2 21 0 0,4 2 0-1,7-14 0 1,3-2 0-1,-1-4 0 1,4-1 0-1,17 10 0 1,4-3 0-1,-11-17 0 1,2 0 0-1,16 19 0 1,3-1 0 0,-10-18 0-1,1 0 0 1,9 19 0-1,2-1 0 1,-1-18 0-1,0 0 0 1,0 19 0-1,0-1 0 1,4-17 0 0,3-2 0-1,-15-3 0 1,1 1 0-1,-1 0 0 1,15 12 0-1,1-2 0 1,-10-15 0-1,3-3 0 1,-5 4 0-1,6 25 0 1,1 1 0 0,0-18 0-1,5-4 0 1,-3 0 0-1,-10 2 0 1,-2 0 0-1,4-1 144 1,15-1 1-1,4-1 0 1,-2 1-145 0,-12 0 0-1,-2 1 0 1,3-3 119-1,10-10 1 1,2-4 0-1,-1 6-120 1,-5 13 0-1,-2 6 0 1,3-7 0 0,-7-13 0-1,3-5 0 1,0-2 0-1,0 3 0 1,-2 3 0-1,-1 2 0 1,1 0 0-1,1-3-35 1,5-3 0-1,1-2 1 1,1-1-1 0,0 1 35-1,-3 0 0 1,1 0 0-1,-1 0 0 1,-1 1 29-1,-1 0 0 1,-1 0 1-1,1 1-1 1,0 0-29 0,3-1 0-1,1 1 0 1,0 0 0-1,-1-1-403 1,8 2 1-1,-2-1-1 1,2-1 403-1,-9-4 0 1,2-3 0 0,0 0 0-1,0 1 64 1,-4 0 1-1,-1 1 0 1,0-1-1-1,1-1-64 1,7-3 0-1,1-2 0 1,0 0 0-1,-1 1 0 1,-6 4 0 0,-1 1 0-1,0-1 0 1,0-2 0-1,1-6 0 1,0-3 0-1,0 0 0 1,-1 3 0-1,-1 6 0 1,-1 2 0 0,1 1 0-1,-2-1 0 1,14-6 0-1,-1-1 0 1,1 2 200-1,-14 4 1 1,0 2 0-1,1 1 0 1,3 0-201 0,-3-1 0-1,4 0 0 1,0 0 0-1,-1 0 0 1,-3 0 0-1,2 0 0 1,-3 0 0-1,1 0 0 1,0 0 0-1,9-1 0 1,1 0 0 0,2 0 0-1,0 4 0 1,-5 2 0-1,3 4 0 1,-1 0 0-1,-1 1 0 1,-4-1-306-1,11 0 1 1,-5 1-1 0,5 2 306-1,-9 0 0 1,5 3 0-1,1 0 0 1,-2-1 0-1,-6-2 0 1,3-2 0-1,-6-3 0 1,3 2 0 0,-6 1 0-1,1 2 0 1,1 0 0-1,-2-4-253 1,8-5 1-1,-2-4-1 1,3 4 253-1,-3 6 0 1,2 3 0-1,1 0 0 1,-2-3 0 0,8-6 0-1,-1-3 0 1,0 2 0-1,-12 3 0 1,1 2 0-1,-1-1 0 1,0-3 0-1,15-8 0 1,-1-4 0 0,0 2 0-1,-2 6 0 1,-1 2 0-1,1-6 0 1,-15-7 0-1,1-6 0 1,0 0 0-1,-1 3 0 1,15 5 0-1,-1 3 0 1,-2-7 0 0,-3-13 0-1,-4-6 0 1,2 4 0-1,-2 10 0 1,0 4 0-1,0-3 79 1,0-11 1-1,0-3-1 1,0 4-79 0,-5 9 0-1,-1 4 0 1,1-3 0-1,5-10 0 1,1-3 0-1,-2 1 0 1,-5 6 0-1,0 0 0 1,-3-1 0 0,-3-5 0-1,-3-2 0 1,0-1 340-1,0 2 1 1,0 0-1-1,-2-1-340 1,-1 1 0-1,-2-1 0 1,1 1 0-1,12-4 0 1,3-3 0 0,-2-2 0-1,4-6 0 1,-6 2 0-1,-17 9 0 1,-3 1 0-1,3-2 0 1,14-10 0-1,5-1 0 1,-9-1 0 0,-11-11 0-1,-4 3 0 1,11 9 0-1,-2 0 0 1,-6-9 0-1,-7-3 24 1,-6-4 0-1,-1-5-24 1,1 8 0 0,2-3 0-1,-5 1 0 1,-7 7 0-1,-4 2 0 1,2-1 0-1,6-6 0 1,1-1 0-1,-6-1 0 1,-9 11 0-1,-5 0 0 1,-2-1 0 0,2 2-99-1,1-10 0 1,2 2 1-1,-6-2 98 1,-4 8 0-1,-4-2 0 1,-2 1 0-1,-1 3 0 1,-4-7 0 0,-3 3 0-1,-1 3 0 1,2 9 0-1,-1 2 0 1,-4 2 0-1,-8-1 0 1,-3 2 0-1,2-2 369 1,9-6 1 0,2-2 0-1,-6 3-370 1,-1 12 0-1,-6 2 0 1,-1 1 0-1,4-5 0 1,7-7 0-1,4-5 0 1,-1 1 0-1,-3 4-297 1,-6 7 1 0,-4 3 0-1,-1 2 0 1,3 0 296-1,-3-7 0 1,2 1 0-1,-1 2 393 1,-6 1 1-1,-2 3-1 1,1 1-393 0,5 3 0-1,0 1 0 1,1 0 322-1,0-1 1 1,1 1 0-1,1 0-323 1,0 1 0-1,0 0 0 1,2 1 0 0,3-1 0-1,1 1 0 1,0-1 0-1,0-1 0 1,1 0 0-1,-2-1-240 1,-5-5 1-1,0-2 0 1,2-1 239-1,11 2 0 1,1-1 0 0,-2 1 0-1,-13 0 0 1,-5 0 0-1,5-1 0 1,12 1 0-1,3-1 0 1,-3 1 0-1,-12-1 0 1,-3 0 0 0,0 2 0-1,10 6 0 1,0 1 0-1,0-3 0 1,-6-10 0-1,-2-4 0 1,1 6 0-1,-13 5 0 1,0 1 0-1,15-1 0 1,-1-3 0 0,1 4 0-1,-14 2 0 1,-2 5 0-1,15 6 0 1,-2 0 0-1,1-2 0 1,0-6 0-1,1-1 0 1,-2 3 180 0,-5 8 0-1,-2 4 0 1,1 0-180-1,5-5 0 1,1-2 0-1,-2 4-315 1,-9 2 1-1,-3 4 0 1,0 1 314 0,3 3 0-1,0 1 0 1,0-1 0-1,-4-5 0 1,0-1 0-1,-2 2 0 1,11 4 0-1,-2 1 0 1,1 2 0-1,0 1-177 1,-9 4 1 0,0 2 0-1,-1-1 176 1,8-6 0-1,-1-3 0 1,-1 2 0-1,3 6 340 1,7 6 0-1,1 6 1 1,1 0-1 0,-2-3-340-1,-7-5 0 1,-2-4 0-1,-1 1 0 1,2 1-447-1,3 2 1 1,1 2 0-1,-1 0 0 1,0 1 446 0,-4 2 0-1,-1 2 0 1,0 0 0-1,0-3 136 1,4-6 0-1,0-2 0 1,-1 0 0-1,-2 5-136 1,7 3 0-1,-2 5 0 1,-1 1 0 0,0 1 0-1,1-2 0 1,1-2 0-1,-10-1 0 1,1-3 0-1,1 0 0 1,-2 2 0-1,3 1 0 1,-2 1 0 0,-1 1 0-1,2 1 0 1,4 0-279-1,0 3 0 1,4 2 0-1,2-2 0 1,-1-1 279-1,-13-2 0 1,1-2 0 0,2 4 0-1,13 4 0 1,0 3 0-1,2 1 0 1,-1-1 0-1,-9 4 0 1,1-1 0-1,-1 0-110 1,10-7 1-1,-1-1 0 1,0 2 0 0,4 3 109-1,-4 15 0 1,5 4 0-1,-5-2 0 1,4-14 0-1,-5-2 0 1,1 0 0-1,5 3 0 1,1 13 0 0,6 3 0-1,-4 0 0 1,2-12 0-1,-4-2 0 1,0 1 0-1,3 1 0 1,-2 11 0-1,0 0 0 1,0 0 0 0</inkml:trace>
    </iact:actionData>
    <iact:actionData xml:id="d127" ref="#d41"/>
    <iact:actionData xml:id="d128">
      <inkml:trace xmlns:inkml="http://www.w3.org/2003/InkML" xml:id="stk86" contextRef="#ctx0" brushRef="#br0">26952 13429 24575 0,'26'0'0'6,"16"-20"0"1,-16-7 0 0,21-20-5669 0,0 21 5669 0,-8-5 0-1,1-1 0 1,15 1-1046 0,-15-11 0 0,-2-5 1046 0,-14 20 0-1,-1 2 0 1,24-22 0 0,0 5 0 0,-21 16 1608 0,16 0-1608 0,-16-16 0-1,21 16 0 1,-21 0 1536 0,-5-16-1536 0,0 16 3420 0,5 0-3420-1,0-16 0 1,-5 37-6387 0,0-16 6387 0,-15 21 0 0,35-21 0 0,-35 16 0-1,14-16 0 1,-20 21 0 0,0 0 800 0,0 21-800 0,0-16 0-1,-20 16 0 1,14-21-4537 0,-15 0 4537 0,21 0 896 0,-20 0-896 0,14 0 0-1,-15 0 0 1,21 0 0 0,0 0 0 0,21 0 0 0,-15 0 0-1,14-21 0 1,-20 16 0 0,21-16 3641 0,-15 21-3641 0,14 0 0-1,-20 0 0 1,0 0 0 0,0-21 0 0,0 16 0 0,0-16 0 0,0 21 6784-1,0 0-6784 1,-20 0-6784 0,14 0 6784 0,-15 21 0 0,21-16-888-1,0 16 888 1,-20-21 0 0,14 21 0 0,-15-16-4242 0,21 37 4242 0,0-37-233-1,0 37 233 1,0-37 0 0,0 37 4128 0,-21-16-4128 0,16 0 0-1,-16 16 0 1,0-37 0 0,16 16-3550 0,-16 0 3550 0,21 5 4148 0,0 0-4148-1,0 16 0 1,0-37 0 0,0 16-4082 0,0-21 4082 0,0 0 0-1,0-21 0 1,0 16 0 0,0-16 0 0,21 21 0 0,-16 0-2852-1,16-21 2852 1,-21 16 1263 0,0-37-1263 0,21 37-2447 0,-16-16 2447 0,16 21 2447-1,-21 0-2447 1,0 0 0 0,0-21 0 0,0 16 0 0,0-16 1771-1,0 21-1771 1,0-21 0 0,0 16 4537 0,0-16-4537 0,0 21 0 0,0 0 0-1,0-21-4537 1,0 16 4537 0,0-16 1883 0,0 21-1883 0,0-21-3657-1,0 16 3657 1,0-16-594 0,0 21 594 0,0-21 2927 0,0 16-2927 0,0-16-1658-1,0 21 1658 1,0-21 3993 0,0 16-3993 0,0-16 0 0,0 21 0-1,0-21 0 1,0 16 0 0,0-16 0 0,0 0 0 0,0 16 0-1,0-16 1053 1,0 21-1053 0,0 0 590 0,-21 0-590 0,-5 0 0 0,0-21 0-1,5 16 0 1,0-16 0 0,-5 21 0 0,0 0 0 0,-16 0 0-1,37 0 0 1,-16-21 0 0,21 16 0 0,-21-16 0 0,16 21 0 0,-37 0 0-1,37 0 0 1,-16 0 0 0,21 0 0 0,0 0 0 0,21 0 6784-1,-16 0-6784 1,16 0-6784 0,0 0 6784 0,-16 0 0 0,16 0 0 0,-21 0 0-1,0 0 0 1,0 21-4537 0,21-16 4537 0,-16 16 0 0,16-21 0-1,-21 0 0 1,0 0 0 0,21 21 0 0,5-16 0 0,21 16 0 0</inkml:trace>
    </iact:actionData>
    <iact:actionData xml:id="d129" ref="#d42"/>
    <iact:actionData xml:id="d130">
      <inkml:trace xmlns:inkml="http://www.w3.org/2003/InkML" xml:id="stk87" contextRef="#ctx0" brushRef="#br0">28105 11948 24575 0,'0'-26'0'5,"0"5"0"0,0 21 0 1,0 0 0-1,0 21 0 0,0-16 0 1,0 16 0-1,0 0 0 0,0-16 0 1,0 16 0-1,-21 21 0 0,16-32-487 1,-16 53 487-1,21-37 0 1,0 21 0-1,0 0-6622 0,0 0 6622 1,0 10 0-1,0-28 0 0,-21 23 0 1,15-25 325-1,-14 20-325 0,20-21 0 1,0-5-4537-1,0 0 4537 1,0 5 4537-1,0 0-4537 0,0-5 0 1,0-21 0-1,0 0 0 0,0-21-445 1,0-5 445-1,0 0 0 0,0 5 0 1,20 21 0-1,7-21 0 1,-1 16 0-1,-5-37 0 0,-21 16 6564 1,0-1-6564-1,21 7-6564 0,5-12 6564 1,0 24-3316-1,-5-23 3316 0,-21 10-3068 1,21 16 3068-1,5-16 0 0,0 21 0 1,-5 0 3401-1,0 0-3401 1,-16 0 3428-1,16 0-3428 0,-21 0 0 1,0 21 0-1,0-16 0 0,0 47 0 1,0-44 0-1,0 24 0 0,0-12 0 1,0 7 0-1,-21-1 0 1,16 16 0-1,-16-37-4537 0,21 16 4537 1,-21 0 0-1,-5 5 0 0,0 0-3034 1,5-5 3034-1,0-21-969 0,-5 0 969 1,0 0 0-1,5 0 0 1,0 0 0-1,-5 0 0 0,-1 0 0 1,7 0 0-1,20-21 0 0,0 16 0 1,0-37 0-1,0 37 0 0,0-16 0 1,0 21 0-1,0 0 0 1</inkml:trace>
    </iact:actionData>
    <iact:actionData xml:id="d131" ref="#d43"/>
    <iact:actionData xml:id="d132">
      <inkml:trace xmlns:inkml="http://www.w3.org/2003/InkML" xml:id="stk88" contextRef="#ctx0" brushRef="#br0">29680 12489 24575 0,'-26'-26'0'5,"-16"-16"-9831"0,37 36 8341 0,-16-14-665 0,0 20 2155 0,-5 0-190 0,0 0 190 0,5-32-407 0,21 24 407 0,-21-23 3174 0,-5 31-3174 0,0 0 0 1,5 0 0-1,0 0 4745 0,-5 0-4745 0,0 0 0 0,5 0 4930 0,21 31-4930 0,0-23 1224 0,0 24-1224 0,0 9 0 0,0-9 0 0,0 15-6784 0,0 16 6784 1,0-53-4537-1,0 53 4537 0,0-37-3034 0,21 0 3034 0,5-5 0 0,0-21 0 0,16 0 0 0,-16 0 0 0,0 0 0 0,16-21 0 0,-16-5 2908 0,0-21-2908 1,16 0 4474-1,-37 0-4474 0,6 13 0 0,-1 0-1225 0,-10-29 1225 0,10 28 0 0,1-1 0 0,-6-21 0 0,6 13 0 0,-1-1 0 0,-10-12 1277 0,2 12 0 1,-4 1-1277-1,-19-3 207 0,16 21-207 0,-16-16 0 0,21 16 0 0,-21 0 0 0,16-16 0 0,-16 37 0 0,21-16 0 0,0 21 0 0,0 0 0 0,0 21 0 1,0-16 0-1,0 37-3979 0,0-16 3979 0,0 21 0 0,0-14 0 0,0 2 2071 0,0 17-2071 0,0 1 0 0,0 4 0 0,0-12 0 0,0-1 0 0,0-7 0 1,0 1 0-1,0 12 0 0,0-6-3721 0,0-12 3721 0,0 11 0 0,0 3 0 0,0 6-3118 0,21-5 3118 0,-16-5 0 0,16-16 3118 0,-21 0-3118 0,0 16 0 1,0-37 402-1,0 16-402 0,0-21 3880 0,0 0-3880 0,21 0 0 0,-16-21 0 0,16 16 0 0,0-37 0 0,-15 37 0 0,14-37 0 0,-20 16 0 1</inkml:trace>
    </iact:actionData>
    <iact:actionData xml:id="d133" ref="#d44"/>
    <iact:actionData xml:id="d134">
      <inkml:trace xmlns:inkml="http://www.w3.org/2003/InkML" xml:id="stk89" contextRef="#ctx0" brushRef="#br0">29869 12395 24575 0,'26'-40'0'4,"-5"9"0"0,-1 10 0 1,-14 16-5818-1,15-16 5818 0,0 21-5077 1,5 0 5077-1,0 0 2003 1,-5 0-2003-1,-21 0 0 0,21 0 0 1,-16 21-2429-1,37-16 2429 1,-37 16 3911-1,16-21-3911 0,-21 0 0 1,0 31 0-1,0-23 0 1,0 24-4329-1,-21-12 4329 0,-5-14 0 1,0 36 0-1,5-37-2616 1,21 37 2616-1,-21-37-1714 0,-5 16 1714 1,0 0 2019-1,5-16-2019 1,21 37 3184-1,-21-16-3184 0,15 0 0 1,-14 16 0-1,20-37 0 0,0 16 0 1,0 0 0-1,0-16 0 1,20 37 4763-1,-14-37-4763 0,15 16 0 1,0 0 5587-1,5-16-5587 1,21 37-741-1,0-37 741 0,-21 16 0 1,-5-21 0-1,0 0 0 1,5 0 0-1,0 0 0 0,-5 0 0 1,-21 0 0-1,0-21 0 1,0 16 0-1,21-16 0 0,-16 0 0 1,16-5 0-1,-21-21 0 1</inkml:trace>
    </iact:actionData>
    <iact:actionData xml:id="d135" ref="#d45"/>
    <iact:actionData xml:id="d136">
      <inkml:trace xmlns:inkml="http://www.w3.org/2003/InkML" xml:id="stk90" contextRef="#ctx0" brushRef="#br0">29869 12630 24575 0,'0'-52'0'4,"0"10"0"1,0 42 0 0,0 0 0-1,20 0 0 1,-14 0 0 0,15 0-6784 0,-21 0 6784-1,20 0-4537 1,7 0 4537 0,20 0-1032 0,-21 0 1032-1,16 0-2692 1,-16 0 2692 0,21 0 0 0,0 21 2692-1,-21-16-2692 1,37 16 1806 0,-53-21-1806 0,53 0 0-1,-58 21 0 1,37-16 0 0,-16 16 0 0</inkml:trace>
    </iact:actionData>
    <iact:actionData xml:id="d137" ref="#d46"/>
    <iact:actionData xml:id="d138">
      <inkml:trace xmlns:inkml="http://www.w3.org/2003/InkML" xml:id="stk91" contextRef="#ctx0" brushRef="#br0">28434 3434 24575 0,'0'-26'0'4,"0"-16"0"1,0 37 0-1,0-16 0 1,0 21 0-1,0 0 0 1,-21 0-6784-1,16 42 6784 1,-16-32-4537-1,0 53 4537 1,16-37-3034-1,-16 21 3034 1,21-13 0-1,0 0-2029 1,-21 18 2029-1,18-9 0 1,1 3 344-1,-9 0 0 1,1 2-344-1,8 11 0 1,4 2 0-1,-1 1 0 1,-2-3 0-1,-9-11 0 1,-1-2 0-1,9 0 0 1,-1-3 0-1,-18 9 1171 1,19-8 1-1,4 1-1172 1,-2 7 1368-1,0-6 0 1,0-3-1368-1,0-12 2765 1,0 32-2765-1,0-37 0 1,0 0 0-1,21-5 48 1,-16-21-48-1,16 0 0 1,-21 0 0-1,0 0 1020 1,21-42-1020-1,-16 32 0 1,16-53 0-1,21 16 0 1,-32 16 0-1,32-11 0 1</inkml:trace>
    </iact:actionData>
    <iact:actionData xml:id="d139" ref="#d47"/>
    <iact:actionData xml:id="d140">
      <inkml:trace xmlns:inkml="http://www.w3.org/2003/InkML" xml:id="stk92" contextRef="#ctx0" brushRef="#br0">28293 3528 24575 0,'26'-26'0'4,"16"5"0"1,-16 21 0 0,21 0 0 0,0 0-3348 0,0 0 3348 0,-3 0 0 0,1 0 0 0,12 0 0 0,0 0 0 0,-4 0-6499 0,-22 0 6499 0,11 0 0 0,0 0-2256-1,-11 0 2256 1,3 0 0 0,0 0-2775 0,13 0 2775 0,0 0-316 0,4 0 0 0,-2 0 316 0,-10 0 0 0,-3-10 0 0,1-1 2149 0,5 6-2149 0,-32-16 0 0,32 21 0-1,-42 0 0 1,0 0 0 0,0-21 0 0,0 16 3527 0,0-16-3527 0,0 21 2475 0,0 0-2475 0,-21 21 0 0,16-16 0 0,-16 16 0 0,0-21 0 0,16 0 0 0,-16 21 0 0,21 5-3962-1,0 0 3962 1,0 16 2310 0,0-37-2310 0,0 16-673 0,0 42 673 0,0-27 0 0,0 8 0 0,0 1 0 0,0 2 1846 0,0-13 0 0,0 0-1846 0,0 19 0 0,0-11 0-1,0 4 0 1,-2 3 0 0,4-4 0 0,19 13 0 0,-19-4 0 0,1-4 0 0,18-18 0 0,-19 1 0 0,-4 2 0 0,2 12 2813 0,0-21-2813 0,0 16 0 0,0-16 0-1,0 0 1079 1,0-5-1079 0,-21 0-6088 0,16-16 6088 0,-16 16 1404 0,21-21-1404 0,0 0 0 0,0 21-4537 0,0-16 4537 0,0 16-3034 0,0-21 3034 0,0 0 0 0,0 0 0 0</inkml:trace>
    </iact:actionData>
    <iact:actionData xml:id="d141" ref="#d48"/>
    <iact:actionData xml:id="d142">
      <inkml:trace xmlns:inkml="http://www.w3.org/2003/InkML" xml:id="stk93" contextRef="#ctx0" brushRef="#br0">26576 13571 24575 0,'0'-27'0'4,"0"6"0"0,0 1 0 0,0 14 0 0,0-35 0 1,0 35 0-1,0-15 0 0,0 21 0 0,0 0 0 1,21 0-6784-1,5 0 6784 0,0 0-4108 0,-5 0 4108 0,0 21-3176 1,5-15 3176-1,21 35 0 0,0-35 0 0,0 14 0 1,-13-18 0-1,0-4 1915 0,18 2-1915 0,-17 0 0 1,-2 0 3567-1,14 0-3567 0,0 0 0 0,0 0 2773 0,11 0-2773 1,-8 0-4859-1,-14 0 4859 0,6 0-1503 0,-16 0 1503 1,0 0-756-1,-5 0 756 0,-21 0 0 0,0 0 0 1,0-20 1605-1,0 14-1605 0,0-15 4534 0,0 21-4534 0,0 0 0 1,-21 0-1241-1,-5 0 1241 0,-21 0 1247 0,-10 0-1247 1,21 11 0-1,1-1 0 0,-28-4 0 0,29 4 0 1,0 0 0-1,-13-10 1 0,12 0 0 0,2 0-1 0,2 0-2269 1,-13 0 1-1,4 0 2268 0,30 0 0 0,-53 0 0 1,16 0 0-1,16 0-3034 0,-32 0 3034 0,37 0-1186 0,0 0 1186 1,5 0 2446-1,21 0-2446 0,0 0 0 0,21 0 0 1,5 0 0-1,0 0 3086 0,16 0-3086 0,-16 0 2515 1,21 0-2515-1,-12 0 0 0,-2 0 0 0,-2 0 0 0,11 0 0 1,0 0 0-1,-11 0 0 0,2 0 0 0,2 0 0 1,12 0 0-1,0 0-542 0,-8 0 0 0,1 0 542 1,15 0 0-1,-16-1 0 0,0 2 0 0,8 20 0 0,-21-15 0 1,-5 15 0-1,-21-21 0 0,21 0 0 0,-16 0 0 1,16 0 5896-1,-21 0-5896 0,-21 0 0 0,16 0 0 1,-16 0-4102-1,0 0 4102 0,-5 0-3599 0,-21 0 3599 0,-10 0-2318 1,7 0 2318-1,10 0 0 0,2 0-2577 0,6 0 2577 1,-10 0 0-1,1 0 0 0,9 0 1100 0,0 0 0 0,-4 0-1100 1,-8 1 0-1,-1-2 0 0,6-10 0 0,0 1 0 1,-8 7 0-1,0 0 1319 0,12-6 0 0,2-3-1319 1,-3 1 0-1,4 2-1325 0,1 3 1325 0,-11-15 0 0,42 21 4317 1,0 0-4317-1,0 21-3873 0,21-15 3873 0,5 14 0 1,21 1 0-1,0-15 0 0,0 15 2440 0,0-21-2440 1,0 0 0-1,-13 0 0 0,0 0 0 0,18 0 792 0,-18 0 0 1,0 0-792-1,1 0 0 0,-2 0 0 0,19 0 0 1,-17 1 0-1,-2-2 0 0,14-20 0 0,0-6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2T15:58:42.53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0541">
    <iact:property name="dataType"/>
    <iact:actionData xml:id="d0">
      <inkml:trace xmlns:inkml="http://www.w3.org/2003/InkML" xml:id="stk0" contextRef="#ctx0" brushRef="#br0">24718 1411 24575 0,'0'-36'0'2,"0"-1"0"1,-31-10 0-1,23-5 0 1,-24 44 0-1,32-44-8503 1,-20 47 8503-1,-7-16-2545 1,1 21 2545 0,-16 0 0-1,-5 0 0 1,-5 21-354-1,14-3 0 1,-2 0 354-1,5-3 0 1,-1-1 1541 0,-5 2 1-1,-1-1-1542 1,-5-4 0-1,-1-1 0 1,8 1 0-1,-3 4 0 1,2 7 0 0,-5 6 0-1,0 3 0 1,4-2 0-1,3 2 0 1,3 1 0-1,-4-1 610 1,-8-2 0-1,-5 1 0 1,-1-1 0 0,8 1-610-1,6 3 0 1,5 0 0-1,0 0-1087 1,-7 2 1-1,-1-1-1 1,2 2 1087 0,8-4 0-1,1 1 0 1,1 4 0-1,-4 8 0 1,1 4 0-1,-2 3 0 1,1-5 0 0,-3 3 0-1,1 0 0 1,1-4 0-1,-1 1 0 1,3-3 0-1,-2 4 0 1,-1 4 0-1,-2 6 0 1,2-1 0 0,3-5-989-1,8-9 1 1,2-4 0-1,1 2 988 1,-3 12 0-1,0 3 0 1,0-3 0 0,2-12 0-1,0-1 0 1,1 2 0-1,2 16 0 1,1 5 0-1,-1-6 0 1,-14-4 0 0,2 1 0-1,15-1 0 1,3 5 0-1,1-2 0 1,-2-11 0-1,1-3 0 1,-1 2 0-1,-4 3 0 1,-1 0 0 0,4 2 0-1,6 5 0 1,4 1 0-1,-4-2 0 1,-5-4 0-1,-4-1 0 1,4-1-1048 0,2 18 1-1,2 1 1047 1,3-18 0-1,0 2 0 1,1-2 432-1,-4 14 1 1,3-1-433 0,7 3 0-1,4 3 82 1,-2-19 0-1,0 2 0 1,0-2-82-1,0 13 0 1,0 1-23-1,0-10 1 1,0 4 0 0,0-2 22-1,0-6 0 1,0-1 0-1,0 1 0 1,0 6 0-1,0 1 0 1,0-2 542 0,-1-5 0-1,0-2 0 1,3 4-542-1,6 8 0 1,4 6 0-1,0 0 0 1,-2-4-854 0,-7-4 1-1,-2-3 0 1,5 2 853-1,9 6 0 1,5 4 0-1,1-2 0 1,-4-6 0-1,-3 6 0 1,1-3-288 0,9-8 0-1,6 1 1 1,-6-1 287-1,-8 10 0 1,0-1 0-1,3-18 0 1,4 0 0 0,-3 1 0-1,-4 6 0 1,-3 2 0-1,6-7 0 1,22-4 0-1,1-1 0 1,-15 20 0 0,1 0 0-1,18-24 0 1,2 1 0-1,-22 8 0 1,-5 8 0-1,5-5 0 1,8-10 0-1,4-4 0 1,0 1-22 0,1 6 0-1,0 1 0 1,1 1 22-1,1 6 0 1,1 1 0-1,0-8 0 1,13-10 0 0,0 1 0-1,-16 11 0 1,-2 7 0-1,4-5 0 1,9-7 0-1,5-5 0 1,-3-2-40 0,-8-5 0-1,-1-2 0 1,-2 4 40-1,3 10 0 1,-1 3 0-1,1-3 326 1,0-9 1-1,1-3 0 1,-3 0-327 0,3 10 0-1,-2 2 0 1,5 2 0-1,1-4 0 1,1-12 0-1,-1-3-137 1,-12 2 0 0,0-1 137-1,13 1 0 1,4-1 0-1,6 0 0 1,-2 1 0-1,-14 4 0 1,1 2 7 0,-6-7 1-1,3 0-1 1,-3 1-7-1,0 7 0 1,-2 1 0-1,3 3 0 1,3-2 0 0,11-11 0-1,2 3 0 1,-19 4 0-1,-2 5 0 1,3 2 0-1,1-2 0 1,2 3 0-1,2 0 0 1,-2-1-313 0,9 7 0-1,-1 0 0 1,-1 1 313-1,-13-5 0 1,0 2 0-1,-1-1 0 1,0-5-222 0,1-4 0-1,0-5 1 1,0 0 221-1,19 10 0 1,-4 1-8-1,-12 14 0 1,0-2 8 0,14-22 0-1,-5 1 0 1,-31 21 0-1,0 1 0 1,23-24 0-1,5 0 423 1,-15 11 1-1,-3 7-1 1,3-5-423 0,20 4 0-1,4-5 0 1,-17-10 0-1,0-1 0 1,-4 2 0-1,3 15 0 1,-2-4 0 0,1-25 0-1,0 1 1074 1,7 32 1-1,2 3-1075 1,4-22 0-1,2-3 264 1,3 14 1 0,1-1-265-1,0-16 0 1,-1 1 0-1,-15 9 0 1,1 2 0-1,23-8 0 1,-1-2 0-1,-31-3 0 1,-1 3 0 0,15 13 0-1,3-3 0 1,-6-18 0-1,-2 0 0 1,-11 11 0-1,1 2 0 1,20 3 0 0,3-4 0-1,-14-12 0 1,0-2 0-1,13 7 0 1,4 3 0-1,-9-1 0 1,1 3 0 0,2-5 0-1,-1-9 0 1,2-5 0-1,1 5 0 1,-4 5 0-1,2 3 0 1,0 1 0-1,-5-5 0 1,17-3 0 0,-5-2 0-1,3 11 0 1,-6-4 0-1,6-14 0 1,-24 6 0-1,2-1 0 1,7-8 0 0,-2-4 0-1,11 2 0 1,5-2 0-1,1 4-1904 1,2 19 1904-1,1-18 0 1,4-1 0 0,-17 8 0-1,-2 1 730 1,-4 1 0-1,-1-3-730 1,-5-6 0-1,-1-1 0 1,3 9 0-1,2-1 0 1,6-8 0 0,2-4 0-1,7 1 0 1,0 2 0-1,-6 9 0 1,-1 1 0-1,3-9 0 1,-3 1 514 0,4 18-514-1,-19-19 0 1,2-4-35-1,4 2 0 1,1 0 35-1,-3 0 0 1,2 0 0 0,2 0 0-1,1 0 0 1,3 0 0-1,-1 0 0 1,19 0 0-1,-29 0 0 1,2 0 1992-1,4 2 0 1,-1-4-1992 0,13-19 958-1,-19 18 0 1,2 1-958-1,5-7 0 1,-2-3-4619-1,17-9 4619 1,-15 20 0 0,-1-3-537-1,8-38 537 1,-13 39 0-1,0 1 0 1,-3-19 0-1,10 19 0 1,1 4 0 0,0-2 0-1,4 0 0 1,0 0 0-1,-4 0-1369 1,20 0 1369-1,-36 0 0 1,21 0 0-1,0 0 0 1,-20 0 0 0,9 0 0-1,1 0 3077 1,-3 0-3077-1,4-10 0 1,2-1 0-1,7 6 0 1,-21-37 0 0,-5 37 0-1,-21-37 0 1,21 37 0-1,5-16 0 1,0-10 0-1,-5 2 0 1,-21-8 0 0,0 17 0-1,0 20 0 1,32-21 0-1,-4 15 0 1,2-12 0-1,-2-5 0 1,-2-4 1231-1,7 14 0 1,-3 0-1231 0,-20-8 0-1,53 21 0 1,-37-20 0-1,0 14-1900 1,13-11 1-1,-5-8 1899 1,-21-11-1517 0,23 22 0-1,2-1 1517 1,-12-37-449-1,21 26 449 1,0 0 0-1,0-16 0 1,-21 37 2523 0,-5-37-2523-1,31 16 0 1,-39-1 4062-1,39 7-4062 1,-52 20 6073-1,21-21-6073 1,5 15 1451 0,1-14-1451-1,-6-12-6089 1,-1 3 6089-1,-14-7 0 1,35 15 0-1,-35 21 0 1,15-21 0-1,0 16 0 1,-16-16-4537 0,16 0 4537-1,-21-5 4537 1,0 0-4537-1,0 5 0 1,0 21 0-1,0 0 0 1,31-21 0 0,-23 16 6784-1,23-16-6784 1,-10 0-810-1,-16-16 810 1,16 9 0-1,-22-11 0 1,2 4 0 0,20 25 0-1,-16-53 0 1,37 37 0-1,-37-21 0 1,16 21 0-1,-21-16 0 1,0 6 0-1,0 7 0 1,21-23-1965 0,-16 46 1965-1,37-15-1532 1,-37 21 1532-1,16 0-5357 1,-21 0 5357-1,0-20 0 1,0 14 0 0,0-15 1695-1,0 21-1695 1,0 0 1185-1,0-21-1185 1,0-5 0-1,0 0 0 1,0 5 0 0,0 21 0-1,0-21 0 1,0 16 0-1,21-37-667 1,-15 37 667-1,14-47 6454 1,-20 44-6454-1,0-23 0 1,0 10-518 0,21-5 518-1,-15-1 0 1,46 7 0-1,-44 20-6282 1,23-21 6282-1,-31 15-1936 1,0-14 1936 0,0-1-3560-1,0-5 3560 1,21-1-784-1,-16 6 784 1,16 21 0-1,0-20 0 1,-16 14 0 0,16-15 0-1,-21-10 0 1,0 23 0-1,0-44 580 1,0 47-580-1,0-16 0 1,0 0 0-1,21-5 0 1,-16 0 0 0,37-16 0-1,-37-5 927 1,16 15-927-1,-11-4 0 1,1-1 3918-1,15 9-3918 1,0-30-1038 0,2 35 1-1,-3-1 1037 1,-21-11 0-1,-1 2 0 1,29 2 0-1,-18-24 0 1,-7-5 0 0,-2 0 0-1,16 9 0 1,0-3-1556-1,-19 6 0 1,1 7 1556-1,18 10-1100 1,-19-16 0-1,-4 0 1100 1,2 13-173 0,0-24 1-1,0-4 172 1,0 4 399-1,0 8 0 1,0-10 1-1,0 8-400 1,0-13 249 0,0 20 1-1,0-6 0 1,0 6-250-1,0-18 0 1,0 16 0-1,0 3 0 1,0 2 0 0,0-1 0-1,0 2 0 1,0 10 0-1,0-17 0 1,0-4 0-1,0-2 0 1,-10 5 0-1,-1-2 0 1,9 15 0 0,-1-1 0-1,-18-14 0 1,0-2 0-1,17 4 0 1,3 1 0-1,-8-3 0 1,-3-3 0 0,2 7 0-1,-1-4 0 1,0 3 0-1,-2-5 0 1,-2-1 0-1,-4 0 0 1,-2-5 0 0,3 5 0-1,4-2 0 1,2 2 41-1,5 8 0 1,0-1 0-1,0 1-41 1,-3-9 0-1,-1 1 0 1,1-9 0 0,-6 0 0-1,-5 16 0 1,-4 0 0-1,3 3-697 1,7-3 0-1,-1 0 697 1,-7 1 0 0,-5-3 0-1,6 3 0 1,7-4 0-1,1 3 128 1,-15 3 0-1,0-1-128 1,17-16 0 0,-2 2 0-1,-18 20 0 1,2 2 0-1,25-5 0 1,-1 0 0-1,-36-2 0 1,0 0 0-1,37 2 0 1,0 0 0 0,-23 10 0-1,-10 1 0 1,10-3 0-1,21-18 0 1,1 0 0-1,-28 4 0 1,-5 2 0 0,15-4 0-1,1-5 0 1,2 10 0-1,-3-5 0 1,0 0 0-1,-1 4 0 1,-4 2 0 0,-1 4 0-1,0-4 0 1,2-2 0-1,-2-3 0 1,2-1 0-1,1 7 0 1,-5-6 0 0,2 4 782-1,-3-6 0 1,-2-2-782-1,3 8 0 1,-3-2 0-1,2 0 0 1,7 4 0-1,1 1 0 1,-5 2 393 0,-10-1 1-1,-5 3 0 1,5-1-394-1,3-12 0 1,1 3 0-1,-14 13 0 1,1-3 0 0,22-9 0-1,5-7 0 1,-5 8 0-1,-27 14 0 1,3-1 0-1,32-11 0 1,7-8 0 0,-9 12 0-1,-36 22 0 1,-1 5 0-1,27-20 0 1,2-2 0-1,-21 4 0 1,-5 4 0-1,-1 3 0 1,3-1-461 0,19-4 0-1,0 0 461 1,-20 5 0-1,-5 1 0 1,18 1 0-1,-1-2 0 1,0 2 0 0,-16-5 0-1,1 2 0 1,-3 3 0-1,2-3 0 1,7-12 0-1,3 1 0 1,12 18 0 0,-1 2 0-1,-14-13 0 1,-3 0 0-1,6 7 0 1,0 2 0-1,5 8 0 1,2-2 0-1,-3-9 0 1,-1-1 0 0,4 11 0-1,-1 0 0 1,-7-7 0-1,1-2 0 1,6 3 0-1,0 2 0 1,-2 3 0 0,-1-1 0-1,4-13 0 1,-1 4 250-1,-6 20 1 1,-1 2-251-1,7-17 0 1,0-3 352 0,-1 9 1-1,-2-1-353 1,-8-8 0-1,1-3-229 1,12 1 1-1,-1 1 228 1,-18 10 0-1,-2 0 0 1,8-9 0 0,1 2 1031-1,3 18 1 1,-4-1-1032-1,-1-18 0 1,-5-8 0-1,5 6 0 1,6 17 0 0,2-1 0-1,2-16 0 1,-2-6 0-1,3 8 0 1,0 18 0-1,2 1-1122 1,-5-29 0 0,-2-1 1122-1,-5 26 0 1,2 1 0-1,13-15 0 1,0-1 0-1,-12 8 0 1,1 5-788-1,12 5 0 1,0 0 788 0,-14-6 0-1,-2-2 0 1,4-1 0-1,1 3 0 1,6 6 0-1,0 0 0 1,-2-5 0 0,0-4 0-1,2-5 0 1,0 2 0-1,-5 11 0 1,-3 0 0-1,-12-10 0 1,-1-3 0 0,8 6 0-1,0 1 0 1,-4-3 0-1,1 0 0 1,5 1 0-1,1-2-33 1,-11-9 0-1,1 4 33 1,11 15 0 0,0 3 34-1,-11-9 0 1,-2-1-34-1,1 1 0 1,1-1 0-1,11-2 0 1,0 0 0 0,-11-1 0-1,-2 2 111 1,7 1 1-1,0 1-112 1,-8-2 0-1,-1 3 0 1,19 6 0 0,-1 3 0-1,-1-2 0 1,-4-5 0-1,-1-1 0 1,-1 2 0-1,1 4 0 1,0 3 0-1,-3 0 0 1,7-1 0 0,-4 0 0-1,1 0 0 1,1 0 0-1,-7 0 0 1,2 0 0-1,-2 0 0 1,8 1 0 0,-2 1 0-1,1-2 0 1,5-3 0-1,-18-13 0 1,7 0-150-1,2 14 0 1,7-3 150 0,2-27 1585-1,26 11-1585 1,21 16 0-1,42-16 0 1,-11 0 0-1,3 8 0 1,0 0 0 0</inkml:trace>
    </iact:actionData>
  </iact:action>
  <iact:action type="add" startTime="12924">
    <iact:property name="dataType"/>
    <iact:actionData xml:id="d1">
      <inkml:trace xmlns:inkml="http://www.w3.org/2003/InkML" xml:id="stk1" contextRef="#ctx0" brushRef="#br0">27164 1858 24575 0,'0'-26'0'2,"0"5"0"1,0 21 0 0,0 0 0-1,0-21-8503 1,0 16 8503 0,0-16 1719-1,0 21-1719 1,-21 0 0 0,-5 0-4537-1,0 0 4537 1,5 21-1067 0,21-16 1067 0,-21 16 0-1,16-21 0 1,-58 21-1039 0,53-16 1039-1,-20 14 0 1,-3 4 0 0,-4 14 3494-1,8 12-3494 1,3-20 0 0,0 0-1466-1,0 18 1466 1,-21-21 2249 0,23 5 1 0,1 1-2250-1,-24-1 0 1,23 17 0 0,1 3 0-1,-7-23 0 1,2-1 0 0,13 13 0-1,2-1-1534 1,-19 8 1534 0,11 0 0 0,19-7 0-1,-1-2 0 1,-18-4 0 0,16 13 0-1,10 0 0 1,16-15 0 0,-4 11 0-1,3 2 1040 1,4-18 1 0,1-1-1041-1,4 25 0 1,0-3-2305 0,18-14 2305 0,-24 15 0-1,1-4 3467 1,23-34-3467 0,0 30-528-1,-7-38 0 1,-2-6 528 0,-4 3-1782-1,14 0 0 1,-1 0 1782 0,-16 0-1072 0,14-7 1-1,-1-7 1071 1,-13-12-1412 0,16 14 0-1,0-2 1412 1,-13-28-803 0,3 24 0-1,5 0 803 1,-7-7 0 0,-3 0 0-1,21-11 0 1,-14 2 0 0,0 5 0 0,11 18 0-1,-10-26 0 1,-2-9 432 0,-11 15 0-1,-2-1-432 1,11-16 0 0,-4-1 0-1,-18 18 0 1,-1 0 0 0,9-13 0 0,-3 4 0-1,-13 9 0 1,4-16 0 0,0-6 0-1,-9 16 0 1,-2-1 0 0,1-8 0-1,0-6 0 1,0 3 0 0,2-9 0-1,-4 1 0 1,-3 11 0 0,-4-1 0 0,3 2 0-1,5-9 0 1,-4 3 0 0,-24-2 0-1,-4 2 0 1,17 13 0 0,0 0 0-1,-13-14 0 1,-10 5 196 0,-21 19 0 0,0 3-196-1,28-10 0 1,-1 2 0 0,-11 20 0-1,-7 7 0 1,5-1 0 0,3-7 0-1,2 7 0 1,-7 26 0 0,-1 4 0-1,-2-19 0 1,-2 3 472 0,11 15 1 0,-1 10-1-1,2-3-472 1,-9 3 0 0,-2-1 0-1,4-8 0 1,-3 1 0 0,4 5 0-1,8 9 0 1,4 5 0 0,-1-4 1204 0,-13 0 0-1,2 0-1204 1,18 1 0 0,4 4 0-1,0-2-752 1,-10 6 1 0,2 0 751-1,14-7 0 1,3 2 0 0,-1-1 0-1,-8 13 0 1,3 0 0 0,8-7 0 0,7 0-733-1,13 3 1 1,9-2 732 0,6-12 0-1,5-1 0 1,9 15 0 0,3 2 0-1,-6-17 0 1,-1 0 0 0,0-1 0 0</inkml:trace>
    </iact:actionData>
  </iact:action>
  <iact:action type="add" startTime="14014">
    <iact:property name="dataType"/>
    <iact:actionData xml:id="d2">
      <inkml:trace xmlns:inkml="http://www.w3.org/2003/InkML" xml:id="stk2" contextRef="#ctx0" brushRef="#br0">31139 3622 24575 0,'-53'0'0'2,"11"0"0"0,21 25 0 1,1 2 0-1,-12-13 0 1,-2 11 0-1,0 2 0 1,8-6 0-1,-22-20 0 1,2 3 0-1,28 38-2262 1,-21-24 1-1,-15-4 0 1,11 1 2261-1,6 16 0 1,-6 10 0-1,-2 2-204 1,14-23 0-1,4 2 204 1,0 22 0-1,4 3-571 0,4-16 1 1,2 1 570-1,5 12 0 1,3 1 0-1,-12 7 0 1,18-8 0-1,3 7 0 1,-2-5 0-1,-9-13 0 1,1-1-699-1,8 29 0 1,4-2 699-1,-2-11 0 1,7-12 0-1,7 6 0 1,9 2 0-1,6 4 0 1,-3-2 0-1,-8 11 0 1,3-4 0-1,14-11 0 0,7-3 0 1,-4-7 0-1,15-1 0 1,-8-28 0-1,4-6 0 1,-7 3 0-1,-1 0 0 1,5 0 0-1,0 0 0 1,-4 3 0-1,-1-6 1258 1,5-22 1-1,2-2-1259 1,15 22 0-1,0-3 0 1,-28-19 0-1,-3-8 0 1,3 2 0-1,6 9 0 1,3 2 0-1,-4-5 0 0,-3-12 0 1,-3-5 0-1,0-3 0 1,-4 7 0-1,1-1 0 1,-1-1 0-1,-4 0 0 1,0-6 0-1,-5-1 0 1,0 0 0-1,3-5 0 1,0 0 0-1,-9 2 0 1,-12-4 0-1,-6 3-1366 1,3 0 0-1,0 1 1366 1,0-5 0-1,0 2 0 0,2 9 0 1,-4 3 0-1,-17-4 0 1,-4 0 0-1,10-7 0 1,-5 8 0-1,-15 29 0 1,-2 0 0-1,8-30 0 1,-4 0 0-1,-21 28 0 1,-8 7-943-1,19-4 0 1,0-2 1-1,-2 5 942 1,-5 8 0-1,-1 6 0 1,2 3 0-1,-18 6 0 1,4 6 27-1,13 4 1 0,2 7-28 1,11 3 0-1,1 5 0 1,-1-1-491-1,-4 0 0 1,-1-1 0-1,1 2 491 1,1 7 0-1,1 2 0 1,3 1 57-1,1 3 0 1,3 2 1-1,-2-2-1 1,-1-6 0-1,-1-3 1 1,2 3-1-1,3 9 0 1,1-1 1-1,-1 1-1 1</inkml:trace>
    </iact:actionData>
  </iact:action>
  <iact:action type="add" startTime="18519">
    <iact:property name="dataType"/>
    <iact:actionData xml:id="d3">
      <inkml:trace xmlns:inkml="http://www.w3.org/2003/InkML" xml:id="stk3" contextRef="#ctx0" brushRef="#br0">26106 6139 24575 0,'0'-26'0'2,"0"5"0"1,0 21 0 0,0 0 0 0,0 21-8503 0,0-16 8503 0,14 28 0 0,3 7 0 0,-9-6-86 0,28 13 0 0,1 5 86 0,-32-16 0-1,0 1 0 1,20 3 0 0,9 3 0 0,-9 0 0 0,-19 7 0 0,-2 2-1170 0,20-2 0 0,8 3 0 0,-4 1 1170 0,-12-7 0 0,-4 1 0-1,2 0-916 1,7 7 0 0,4 1 0 0,-1 0 916 0,-4-10 0 0,1 0 0 0,-1 1 0 0,-2 0 394 0,0 16 0 0,-2 0 0 0,2-1-394-1,4-4 0 1,2-2 0 0,-2 0 0 0,-4-5 0 0,-3 0 0 0,-1-1 0 0,-2 14 0 0,2-3 0 0,14-11 0 0,-4-3 539 0,-19-4 0-1,-2-3-539 1,29 7 0 0,-32-26 3303 0,0-21-3303 0,0-21 5504 0,0 16-5504 0,0-37 0 0,0 16 0 0,-32-21 1192 0,28 10 0 0,0-4-1192-1,-12-7 0 1,1-1-3147 0,14-5 1 0,2-2 3146 0,-10 4 0 0,-3 0 0 0,1-4 0 0,-4-1 0 0,-8 3 0 0,-1-1 0 0</inkml:trace>
    </iact:actionData>
  </iact:action>
  <iact:action type="add" startTime="18839">
    <iact:property name="dataType"/>
    <iact:actionData xml:id="d4">
      <inkml:trace xmlns:inkml="http://www.w3.org/2003/InkML" xml:id="stk4" contextRef="#ctx0" brushRef="#br0">26458 4845 24575 0,'-52'-26'0'2,"10"5"0"0,42 42 0 0,0-16 0 0,0 37 0 0,0-37 0 0,0 37 0 0,0-16-1273 0,20 20 0 0,2 8 1273 0,-18-4 0 0,3 1-1570 1,20-8 0-1,11 0 1 0,-9 2 1569 0,-22 3 0 0,-8 2 0 0,8-2 0 0,20 0 0 0,9-2 0 0,-5 4 0 0,-15-1 0 0,-5 3 0 0,-1 3 0 1,5-2-840-1,8 4 0 0,4-1 1 0,1 1-1 0,-1 1 840 0,-3 2 0 0,0 2 0 0,0 0 0 0,0 2-512 0,-3-10 0 0,0 2 1 1,0 0-1-1,0 0 0 0,0-1 512 0,-2-4 0 0,0-1 0 0,-1 1 0 0,1-1 0 0,0 1-417 0,2 5 0 0,0 0 0 0,1 0 0 0,-1 1 0 1,-2-2 417-1,2 8 0 0,-3-1 0 0,0 0 0 0,1-1-12 0,1-1 0 0,1 0 1 0,-1-2-1 0,-2-1 12 0,-1 9 0 0,-3-2 0 0,2-3 0 1,-1-12 0-1,0-2 0 0,2-2 0 0,7 14 0 0,-1-5 0 0,-10-21 0 0,0-4 0 0,8 18 2563 0,-21-26-2563 0,0-21 2710 0,0 0-2710 1,0-21 5176-1,0-5-5176 0,0-21 1659 0,0 9 0 0,0-2-1659 0,1 3 0 0,-2-2-1491 0,-8-22 1 0,-3-3 1490 0,0-1 0 0,-2-1-1615 0,-1 19 1 1,-3 0 0-1,4-3 1614 0,5-10 0 0,3-4 0 0,-6 5 0 0,-6 15 0 0,-5 3 0 0,2-2 0 0,3-6 0 0,1 1 0 0,-1-1 0 1</inkml:trace>
    </iact:actionData>
  </iact:action>
  <iact:action type="add" startTime="19161">
    <iact:property name="dataType"/>
    <iact:actionData xml:id="d5">
      <inkml:trace xmlns:inkml="http://www.w3.org/2003/InkML" xml:id="stk5" contextRef="#ctx0" brushRef="#br0">26811 3928 24575 0,'-52'0'0'2,"10"0"0"0,42 0 0 0,0 0 0 0,-21 21 0 0,16 5-972 0,-16 31 972 0,21-7 0 0,10-12 0 0,1 2 0 0,-9-4 0 0,1 2-2124 0,16 23 1 0,4 3 2123 0,-11-13 0 0,2 0 0 0,10-4 0 0,6 1 0 0,-6 3 0 0,-11 5 0 0,-6 3 0 0,7-1-1264 0,11-12 0 0,8-1 0 0,-1 1 1 0,-7 2 1263 0,-11 6 0 0,-9 2 0 0,1 1 0 0,6-2-744 0,14 3 1 0,7-1 0 0,1 0 0 0,-7 1 743 0,-10-2 0 0,-6 1 0 0,0 0 0 0,5 1-431 0,5-4 0 0,4 2 0 0,1 1 0 0,0 0 0 0,-4-2 431 0,-1 9 0 0,-3 0 0 1,0-1 0-1,4 0 35 0,1-11 0 0,4 0 0 0,1-1 0 0,-2 0 0 0,-5-1-35 0,-5 4 0 0,-4 0 0 0,0-2 0 0,3 0 235 0,7-4 0 0,4 0 0 0,0-2 1 0,-6 0-236 0,-7 3 0 0,-6-2 0 0,4 0 53 0,11 8 1 0,3 0-1 0,-4-8-53 0,6 13 1574 0,-15-10 0 0,-4-6-1574 0,-8-17 2239 0,0-1-2239 0,0-5 0 0,0-63 0 0,0 31-892 0,0-22 1 0,0-7 891 0,0-9-400 0,0 8 1 0,0-2 399 0,1 7 0 0,-2-1-1517 0,-7-13 0 0,-4 0 1517 0,0 12 0 0,-3 1 0 0,-7-15 0 0,-3-1 0 0,2 6 0 0,-1 0 0 1</inkml:trace>
    </iact:actionData>
  </iact:action>
  <iact:action type="add" startTime="19457">
    <iact:property name="dataType"/>
    <iact:actionData xml:id="d6">
      <inkml:trace xmlns:inkml="http://www.w3.org/2003/InkML" xml:id="stk6" contextRef="#ctx0" brushRef="#br0">27587 3622 24575 0,'9'52'0'1,"0"-1"0"1,-1 0 0-1,12 3 0 1,3 0 0 0,-3 0-3277-1,-9 1 0 1,-3 0 0 0,4 0 2904-1,7-9 1 1,4 1-1 0,1 0 1-1,-1 1 372 1,-1 4 0 0,-2 1 0-1,0 1 0 1,2-1-539-1,1-1 0 1,2 0 1 0,0 1-1-1,-1 4 539 1,-6-6 0 0,-1 3 0-1,1 2 0 1,-1 1 0 0,0-1 0-1,0-3-176 1,2 0 0 0,1-2 0-1,-1-1 1 1,0 1-1 0,-2 2 176-1,-2 2 0 1,-1 3 0-1,-1 1 0 1,0 0 0 0,1-1 0-1,1-4-508 1,8 11 1 0,1-3 0-1,0-2 0 1,-4 1 507 0,-7-3 0-1,-4-1 0 1,0 2 0 0,2 2 0-1,1-9 0 1,2 4 0-1,1 0 0 1,0 1 0 0,0-2 0-1,-2-4 0 1,1 5 0 0,-1-3 0-1,0 0 0 1,-1 2 235 0,-1 0 1-1,-1 4 0 1,0 1 0 0,0-4 0-1,1-7-236 1,4-1 0 0,1-6 0-1,-5-1 0 1,-9 14 0-1,-4-5 0 1,2-1 0 0,0-17 2613-1,0-32-2613 1,0 0 0 0,0-53 0-1,0 19 0 1,0-12 0 0,0-7 1495-1,0 1 0 1,0-1-1495 0,1-7 0-1,-2-2-811 1,-4 13 1-1,-3-2 0 1,0-1 810 0,0-4 0-1,-1-2 0 1,0 0-130 0,2-2 1-1,-1-1 0 1,-3 1 0 0,-8 0 0-1,-3 0 0 1,0 0 0 0,5 3 0-1,-1-1 0 1,1 1 0 0</inkml:trace>
    </iact:actionData>
  </iact:action>
  <iact:action type="add" startTime="19707">
    <iact:property name="dataType"/>
    <iact:actionData xml:id="d7">
      <inkml:trace xmlns:inkml="http://www.w3.org/2003/InkML" xml:id="stk7" contextRef="#ctx0" brushRef="#br0">28222 3622 24575 0,'0'-39'0'2,"0"0"0"0,21-24 0 0,-16 63-9831 0,48 21 8341 0,-46 26 1490 0,18-8 0 0,3 6 221 0,-16 10 0 0,2 7-221 0,8-14 0 0,7 5 0 0,2 0 0 0,-3-3-614 0,-4 3 0 1,-1-1 0-1,3 2 614 0,-2-7 0 0,5 3 0 0,0 1 0 0,-1 0 0 0,-5-4 0 0,1 11 0 0,-5-3 0 0,1 2-643 0,-3-6 1 0,0 1 0 0,0 2-1 0,0-2 643 0,0-1 0 1,0-1 0-1,0 0 0 0,0 0 222 0,-1 0 0 0,-1-1 0 0,1 1 0 0,-1 2-222 0,4 10 0 0,-1 4 0 0,0-2 0 0,-2-5 0 0,-2-4 0 0,-2-4 0 0,-1 3 0 1,-2 14 0-1,-2 2 0 0,-3-10 0 0,-3-20 0 0,-2-4 548 0,1 4 0 0,0-2-548 0,0 10 3553 0,0-22-3553 0,0-5 0 0,0-48 0 0,0-30 0 0,0 5 0 0,0 15 0 0,0-2 0 1,0-8 0-1,0-10 0 0,0-2 0 0,0 2 189 0,1-6 0 0,0 2 1 0,-3 0-1 0,-3 2 1 0,-3 1-1 0,1-3 1 0,0 7-1 0,0 0 1 0,1-1-1 0,-1 1 1 1</inkml:trace>
    </iact:actionData>
  </iact:action>
  <iact:action type="add" startTime="19939">
    <iact:property name="dataType"/>
    <iact:actionData xml:id="d8">
      <inkml:trace xmlns:inkml="http://www.w3.org/2003/InkML" xml:id="stk8" contextRef="#ctx0" brushRef="#br0">29045 3034 24575 0,'13'50'0'2,"1"0"0"0,-4 4 0 0,0 1 0 0,1-3 0 1,-1 1-2019-1,2 7 0 0,2 3 2019 0,0-10 0 1,1 2 0-1,3-1-1996 0,5-6 0 0,2-1 1 1,-5 1 1995-1,-9 6 0 0,-4 1 0 0,7-2 0 1,16-4 0-1,6-2 0 0,-8 1 0 0,-21 2 0 1,-7 2 0-1,6-2 0 0,16-6 0 0,6-1 0 1,-5 0 0-1,-11 5 0 0,-6 0 0 0,2-5 0 1,4-8 0-1,2-2 0 0,9 11 0 0,-4-5 1913 1,-14-12-1913-1,16-1 0 0,-21-5 0 0,0-21 0 1,0 0-518-1,0-42 518 0,0 31 687 0,0-27 1 1,0-7-688-1,0-8-52 0,-10 3 1 0,-1-4 51 1,9 6 0-1,-1-1-282 0,-6-3 1 0,-3 0 281 1,2-1 0-1,-1 1-1897 0,-2 4 1 0,0-1 1896 0,0-12 0 1,0-3-450-1,2-1 1 0,1-1 449 0,1 5 0 1,-3 0 632-1,1 12 0 0,-2-1 0 0,1 2-632 1,-3-7 0-1,1 0 0 0,-3-1 0 0,3-5 0 1,11 3 0-1,4-4 0 0,1 4 0 0,-2 1 0 1,0 2 0-1,0-12 0 0,0 8 0 0,0 18-2941 1,31 41 2941-1,-2 0 0 0,7 41 3299 0,-15-9-3299 1,-10 14 0-1,-1 7-1106 0,3-6 0 0,0 3 1106 1,-4-5 0-1,-2 4 0 0,3-2 0 0,13 15 0 1,-4-1 0-1,-16 1 0 0,-1 1 0 0,18 1 0 1,2-2 0-1,-8-12 0 0,-2 1 0 0,2 11 0 1,-2 2 0-1,-1-1 0 0,-1-1 0 0,5-1 0 1,2 1 0-1,-4-11 0 0,0-1 0 0,0 1 0 1</inkml:trace>
    </iact:actionData>
  </iact:action>
  <iact:action type="add" startTime="24763">
    <iact:property name="dataType"/>
    <iact:actionData xml:id="d9">
      <inkml:trace xmlns:inkml="http://www.w3.org/2003/InkML" xml:id="stk9" contextRef="#ctx0" brushRef="#br1">26764 6750 24575 0,'-47'-26'0'3,"0"5"0"0,21 0 0 0,-16 16 0 0,37-16 0 0,-16 42 0 0,21-16 0 0,0 16-6784 0,-21 21 6784 0,16-11-4537 0,-16 16 4537 0,4-9 0 0,3-3-3034 1,6-1 3034-1,-24 24-178 0,32 5 178 0,0-32 0 0,15 18 0 0,2 1 0 0,-9-16 0 0,18 14 0 0,0-2 1706 0,-21-14-1706 0,14 11 0 0,4 3 0 1,3 6 0-1,-5-13 0 0,5 0 0 0,7-3 0 0,2-1 0 0,-4-4 0 0,1 1 1895 0,2 4 0 0,2-5-1895 0,4-15 0 0,-1-5 138 0,13 9-138 0,-5-20 346 1,16 0-346-1,-53 0-1200 0,37-6 0 0,0-8 1200 0,-34-13 0 0,23 5 0 0,1-3 0 0,-10-22 0 0,-1-10-1420 0,-14 22 1 0,-3-1 1419 0,-9-26 1597 1,10 17 0-1,0 1-1597 0,-4-9-1637 0,5 5 1 0,-1-3 1636 0,-9 13 0 0,-2 0 0 0,1-3 0 0,0-1-90 0,1-3 1 0,-2 1 89 0,-8 2 0 1,-3 0-153-1,1-7 1 0,-4 2 152 0,-8 14 0 0,-1 3-70 0,1-4 0 0,-2 5 70 0,-32 3 0 0,21 13 0 0,1 0 0 0,-6-8 0 0,-2 19 0 0,2 4 0 1,10-2 1244-1,-16-2 0 0,-6 4-1244 0,15 8 0 0,1 1-1337 0,-6-10 0 0,2 3 1337 0,5 15 0 0,4 4 0 0,-15 3 0 0,0 21 2565 0,21 0-2565 1,11 1 0-1,9 3-1228 0,15-11 1 0,3 1 1227 0,-11 21 0 0,3 2 0 0,13-22 0 0,6-1 0 0,0 1 0 0,-6 3 0 0,1-1 0 0,-1 1 0 1</inkml:trace>
    </iact:actionData>
  </iact:action>
  <iact:action type="remove" startTime="26655">
    <iact:property name="style" value="instant"/>
    <iact:actionData xml:id="d10" ref="#d0"/>
    <iact:actionData xml:id="d11">
      <inkml:trace xmlns:inkml="http://www.w3.org/2003/InkML" xml:id="stk10" contextRef="#ctx0" brushRef="#br0">24718 1411 24575 0,'0'-36'0'2,"0"-1"0"1,-31-10 0-1,23-5 0 1,-24 44 0-1,32-44-8503 1,-20 47 8503-1,-7-16-2545 1,1 21 2545 0,-16 0 0-1,-5 0 0 1,-5 21-354-1,14-3 0 1,-2 0 354-1,5-3 0 1,-1-1 1541 0,-5 2 1-1,-1-1-1542 1,-5-4 0-1,-1-1 0 1,8 1 0-1,-3 4 0 1,2 7 0 0,-5 6 0-1,0 3 0 1,4-2 0-1,3 2 0 1,3 1 0-1,-4-1 610 1,-8-2 0-1,-5 1 0 1,-1-1 0 0,8 1-610-1,6 3 0 1,5 0 0-1,0 0-1087 1,-7 2 1-1,-1-1-1 1,2 2 1087 0,8-4 0-1,1 1 0 1,1 4 0-1,-4 8 0 1,1 4 0-1,-2 3 0 1,1-5 0 0,-3 3 0-1,1 0 0 1,1-4 0-1,-1 1 0 1,3-3 0-1,-2 4 0 1,-1 4 0-1,-2 6 0 1,2-1 0 0,3-5-989-1,8-9 1 1,2-4 0-1,1 2 988 1,-3 12 0-1,0 3 0 1,0-3 0 0,2-12 0-1,0-1 0 1,1 2 0-1,2 16 0 1,1 5 0-1,-1-6 0 1,-14-4 0 0,2 1 0-1,15-1 0 1,3 5 0-1,1-2 0 1,-2-11 0-1,1-3 0 1,-1 2 0-1,-4 3 0 1,-1 0 0 0,4 2 0-1,6 5 0 1,4 1 0-1,-4-2 0 1,-5-4 0-1,-4-1 0 1,4-1-1048 0,2 18 1-1,2 1 1047 1,3-18 0-1,0 2 0 1,1-2 432-1,-4 14 1 1,3-1-433 0,7 3 0-1,4 3 82 1,-2-19 0-1,0 2 0 1,0-2-82-1,0 13 0 1,0 1-23-1,0-10 1 1,0 4 0 0,0-2 22-1,0-6 0 1,0-1 0-1,0 1 0 1,0 6 0-1,0 1 0 1,0-2 542 0,-1-5 0-1,0-2 0 1,3 4-542-1,6 8 0 1,4 6 0-1,0 0 0 1,-2-4-854 0,-7-4 1-1,-2-3 0 1,5 2 853-1,9 6 0 1,5 4 0-1,1-2 0 1,-4-6 0-1,-3 6 0 1,1-3-288 0,9-8 0-1,6 1 1 1,-6-1 287-1,-8 10 0 1,0-1 0-1,3-18 0 1,4 0 0 0,-3 1 0-1,-4 6 0 1,-3 2 0-1,6-7 0 1,22-4 0-1,1-1 0 1,-15 20 0 0,1 0 0-1,18-24 0 1,2 1 0-1,-22 8 0 1,-5 8 0-1,5-5 0 1,8-10 0-1,4-4 0 1,0 1-22 0,1 6 0-1,0 1 0 1,1 1 22-1,1 6 0 1,1 1 0-1,0-8 0 1,13-10 0 0,0 1 0-1,-16 11 0 1,-2 7 0-1,4-5 0 1,9-7 0-1,5-5 0 1,-3-2-40 0,-8-5 0-1,-1-2 0 1,-2 4 40-1,3 10 0 1,-1 3 0-1,1-3 326 1,0-9 1-1,1-3 0 1,-3 0-327 0,3 10 0-1,-2 2 0 1,5 2 0-1,1-4 0 1,1-12 0-1,-1-3-137 1,-12 2 0 0,0-1 137-1,13 1 0 1,4-1 0-1,6 0 0 1,-2 1 0-1,-14 4 0 1,1 2 7 0,-6-7 1-1,3 0-1 1,-3 1-7-1,0 7 0 1,-2 1 0-1,3 3 0 1,3-2 0 0,11-11 0-1,2 3 0 1,-19 4 0-1,-2 5 0 1,3 2 0-1,1-2 0 1,2 3 0-1,2 0 0 1,-2-1-313 0,9 7 0-1,-1 0 0 1,-1 1 313-1,-13-5 0 1,0 2 0-1,-1-1 0 1,0-5-222 0,1-4 0-1,0-5 1 1,0 0 221-1,19 10 0 1,-4 1-8-1,-12 14 0 1,0-2 8 0,14-22 0-1,-5 1 0 1,-31 21 0-1,0 1 0 1,23-24 0-1,5 0 423 1,-15 11 1-1,-3 7-1 1,3-5-423 0,20 4 0-1,4-5 0 1,-17-10 0-1,0-1 0 1,-4 2 0-1,3 15 0 1,-2-4 0 0,1-25 0-1,0 1 1074 1,7 32 1-1,2 3-1075 1,4-22 0-1,2-3 264 1,3 14 1 0,1-1-265-1,0-16 0 1,-1 1 0-1,-15 9 0 1,1 2 0-1,23-8 0 1,-1-2 0-1,-31-3 0 1,-1 3 0 0,15 13 0-1,3-3 0 1,-6-18 0-1,-2 0 0 1,-11 11 0-1,1 2 0 1,20 3 0 0,3-4 0-1,-14-12 0 1,0-2 0-1,13 7 0 1,4 3 0-1,-9-1 0 1,1 3 0 0,2-5 0-1,-1-9 0 1,2-5 0-1,1 5 0 1,-4 5 0-1,2 3 0 1,0 1 0-1,-5-5 0 1,17-3 0 0,-5-2 0-1,3 11 0 1,-6-4 0-1,6-14 0 1,-24 6 0-1,2-1 0 1,7-8 0 0,-2-4 0-1,11 2 0 1,5-2 0-1,1 4-1904 1,2 19 1904-1,1-18 0 1,4-1 0 0,-17 8 0-1,-2 1 730 1,-4 1 0-1,-1-3-730 1,-5-6 0-1,-1-1 0 1,3 9 0-1,2-1 0 1,6-8 0 0,2-4 0-1,7 1 0 1,0 2 0-1,-6 9 0 1,-1 1 0-1,3-9 0 1,-3 1 514 0,4 18-514-1,-19-19 0 1,2-4-35-1,4 2 0 1,1 0 35-1,-3 0 0 1,2 0 0 0,2 0 0-1,1 0 0 1,3 0 0-1,-1 0 0 1,19 0 0-1,-29 0 0 1,2 0 1992-1,4 2 0 1,-1-4-1992 0,13-19 958-1,-19 18 0 1,2 1-958-1,5-7 0 1,-2-3-4619-1,17-9 4619 1,-15 20 0 0,-1-3-537-1,8-38 537 1,-13 39 0-1,0 1 0 1,-3-19 0-1,10 19 0 1,1 4 0 0,0-2 0-1,4 0 0 1,0 0 0-1,-4 0-1369 1,20 0 1369-1,-36 0 0 1,21 0 0-1,0 0 0 1,-20 0 0 0,9 0 0-1,1 0 3077 1,-3 0-3077-1,4-10 0 1,2-1 0-1,7 6 0 1,-21-37 0 0,-5 37 0-1,-21-37 0 1,21 37 0-1,5-16 0 1,0-10 0-1,-5 2 0 1,-21-8 0 0,0 17 0-1,0 20 0 1,32-21 0-1,-4 15 0 1,2-12 0-1,-2-5 0 1,-2-4 1231-1,7 14 0 1,-3 0-1231 0,-20-8 0-1,53 21 0 1,-37-20 0-1,0 14-1900 1,13-11 1-1,-5-8 1899 1,-21-11-1517 0,23 22 0-1,2-1 1517 1,-12-37-449-1,21 26 449 1,0 0 0-1,0-16 0 1,-21 37 2523 0,-5-37-2523-1,31 16 0 1,-39-1 4062-1,39 7-4062 1,-52 20 6073-1,21-21-6073 1,5 15 1451 0,1-14-1451-1,-6-12-6089 1,-1 3 6089-1,-14-7 0 1,35 15 0-1,-35 21 0 1,15-21 0-1,0 16 0 1,-16-16-4537 0,16 0 4537-1,-21-5 4537 1,0 0-4537-1,0 5 0 1,0 21 0-1,0 0 0 1,31-21 0 0,-23 16 6784-1,23-16-6784 1,-10 0-810-1,-16-16 810 1,16 9 0-1,-22-11 0 1,2 4 0 0,20 25 0-1,-16-53 0 1,37 37 0-1,-37-21 0 1,16 21 0-1,-21-16 0 1,0 6 0-1,0 7 0 1,21-23-1965 0,-16 46 1965-1,37-15-1532 1,-37 21 1532-1,16 0-5357 1,-21 0 5357-1,0-20 0 1,0 14 0 0,0-15 1695-1,0 21-1695 1,0 0 1185-1,0-21-1185 1,0-5 0-1,0 0 0 1,0 5 0 0,0 21 0-1,0-21 0 1,0 16 0-1,21-37-667 1,-15 37 667-1,14-47 6454 1,-20 44-6454-1,0-23 0 1,0 10-518 0,21-5 518-1,-15-1 0 1,46 7 0-1,-44 20-6282 1,23-21 6282-1,-31 15-1936 1,0-14 1936 0,0-1-3560-1,0-5 3560 1,21-1-784-1,-16 6 784 1,16 21 0-1,0-20 0 1,-16 14 0 0,16-15 0-1,-21-10 0 1,0 23 0-1,0-44 580 1,0 47-580-1,0-16 0 1,0 0 0-1,21-5 0 1,-16 0 0 0,37-16 0-1,-37-5 927 1,16 15-927-1,-11-4 0 1,1-1 3918-1,15 9-3918 1,0-30-1038 0,2 35 1-1,-3-1 1037 1,-21-11 0-1,-1 2 0 1,29 2 0-1,-18-24 0 1,-7-5 0 0,-2 0 0-1,16 9 0 1,0-3-1556-1,-19 6 0 1,1 7 1556-1,18 10-1100 1,-19-16 0-1,-4 0 1100 1,2 13-173 0,0-24 1-1,0-4 172 1,0 4 399-1,0 8 0 1,0-10 1-1,0 8-400 1,0-13 249 0,0 20 1-1,0-6 0 1,0 6-250-1,0-18 0 1,0 16 0-1,0 3 0 1,0 2 0 0,0-1 0-1,0 2 0 1,0 10 0-1,0-17 0 1,0-4 0-1,0-2 0 1,-10 5 0-1,-1-2 0 1,9 15 0 0,-1-1 0-1,-18-14 0 1,0-2 0-1,17 4 0 1,3 1 0-1,-8-3 0 1,-3-3 0 0,2 7 0-1,-1-4 0 1,0 3 0-1,-2-5 0 1,-2-1 0-1,-4 0 0 1,-2-5 0 0,3 5 0-1,4-2 0 1,2 2 41-1,5 8 0 1,0-1 0-1,0 1-41 1,-3-9 0-1,-1 1 0 1,1-9 0 0,-6 0 0-1,-5 16 0 1,-4 0 0-1,3 3-697 1,7-3 0-1,-1 0 697 1,-7 1 0 0,-5-3 0-1,6 3 0 1,7-4 0-1,1 3 128 1,-15 3 0-1,0-1-128 1,17-16 0 0,-2 2 0-1,-18 20 0 1,2 2 0-1,25-5 0 1,-1 0 0-1,-36-2 0 1,0 0 0-1,37 2 0 1,0 0 0 0,-23 10 0-1,-10 1 0 1,10-3 0-1,21-18 0 1,1 0 0-1,-28 4 0 1,-5 2 0 0,15-4 0-1,1-5 0 1,2 10 0-1,-3-5 0 1,0 0 0-1,-1 4 0 1,-4 2 0 0,-1 4 0-1,0-4 0 1,2-2 0-1,-2-3 0 1,2-1 0-1,1 7 0 1,-5-6 0 0,2 4 782-1,-3-6 0 1,-2-2-782-1,3 8 0 1,-3-2 0-1,2 0 0 1,7 4 0-1,1 1 0 1,-5 2 393 0,-10-1 1-1,-5 3 0 1,5-1-394-1,3-12 0 1,1 3 0-1,-14 13 0 1,1-3 0 0,22-9 0-1,5-7 0 1,-5 8 0-1,-27 14 0 1,3-1 0-1,32-11 0 1,7-8 0 0,-9 12 0-1,-36 22 0 1,-1 5 0-1,27-20 0 1,2-2 0-1,-21 4 0 1,-5 4 0-1,-1 3 0 1,3-1-461 0,19-4 0-1,0 0 461 1,-20 5 0-1,-5 1 0 1,18 1 0-1,-1-2 0 1,0 2 0 0,-16-5 0-1,1 2 0 1,-3 3 0-1,2-3 0 1,7-12 0-1,3 1 0 1,12 18 0 0,-1 2 0-1,-14-13 0 1,-3 0 0-1,6 7 0 1,0 2 0-1,5 8 0 1,2-2 0-1,-3-9 0 1,-1-1 0 0,4 11 0-1,-1 0 0 1,-7-7 0-1,1-2 0 1,6 3 0-1,0 2 0 1,-2 3 0 0,-1-1 0-1,4-13 0 1,-1 4 250-1,-6 20 1 1,-1 2-251-1,7-17 0 1,0-3 352 0,-1 9 1-1,-2-1-353 1,-8-8 0-1,1-3-229 1,12 1 1-1,-1 1 228 1,-18 10 0-1,-2 0 0 1,8-9 0 0,1 2 1031-1,3 18 1 1,-4-1-1032-1,-1-18 0 1,-5-8 0-1,5 6 0 1,6 17 0 0,2-1 0-1,2-16 0 1,-2-6 0-1,3 8 0 1,0 18 0-1,2 1-1122 1,-5-29 0 0,-2-1 1122-1,-5 26 0 1,2 1 0-1,13-15 0 1,0-1 0-1,-12 8 0 1,1 5-788-1,12 5 0 1,0 0 788 0,-14-6 0-1,-2-2 0 1,4-1 0-1,1 3 0 1,6 6 0-1,0 0 0 1,-2-5 0 0,0-4 0-1,2-5 0 1,0 2 0-1,-5 11 0 1,-3 0 0-1,-12-10 0 1,-1-3 0 0,8 6 0-1,0 1 0 1,-4-3 0-1,1 0 0 1,5 1 0-1,1-2-33 1,-11-9 0-1,1 4 33 1,11 15 0 0,0 3 34-1,-11-9 0 1,-2-1-34-1,1 1 0 1,1-1 0-1,11-2 0 1,0 0 0 0,-11-1 0-1,-2 2 111 1,7 1 1-1,0 1-112 1,-8-2 0-1,-1 3 0 1,19 6 0 0,-1 3 0-1,-1-2 0 1,-4-5 0-1,-1-1 0 1,-1 2 0-1,1 4 0 1,0 3 0-1,-3 0 0 1,7-1 0 0,-4 0 0-1,1 0 0 1,1 0 0-1,-7 0 0 1,2 0 0-1,-2 0 0 1,8 1 0 0,-2 1 0-1,1-2 0 1,5-3 0-1,-18-13 0 1,7 0-150-1,2 14 0 1,7-3 150 0,2-27 1585-1,26 11-1585 1,21 16 0-1,42-16 0 1,-11 0 0-1,3 8 0 1,0 0 0 0</inkml:trace>
    </iact:actionData>
    <iact:actionData xml:id="d12" ref="#d1"/>
    <iact:actionData xml:id="d13">
      <inkml:trace xmlns:inkml="http://www.w3.org/2003/InkML" xml:id="stk11" contextRef="#ctx0" brushRef="#br0">27164 1858 24575 0,'0'-26'0'2,"0"5"0"1,0 21 0 0,0 0 0-1,0-21-8503 1,0 16 8503 0,0-16 1719-1,0 21-1719 1,-21 0 0 0,-5 0-4537-1,0 0 4537 1,5 21-1067 0,21-16 1067 0,-21 16 0-1,16-21 0 1,-58 21-1039 0,53-16 1039-1,-20 14 0 1,-3 4 0 0,-4 14 3494-1,8 12-3494 1,3-20 0 0,0 0-1466-1,0 18 1466 1,-21-21 2249 0,23 5 1 0,1 1-2250-1,-24-1 0 1,23 17 0 0,1 3 0-1,-7-23 0 1,2-1 0 0,13 13 0-1,2-1-1534 1,-19 8 1534 0,11 0 0 0,19-7 0-1,-1-2 0 1,-18-4 0 0,16 13 0-1,10 0 0 1,16-15 0 0,-4 11 0-1,3 2 1040 1,4-18 1 0,1-1-1041-1,4 25 0 1,0-3-2305 0,18-14 2305 0,-24 15 0-1,1-4 3467 1,23-34-3467 0,0 30-528-1,-7-38 0 1,-2-6 528 0,-4 3-1782-1,14 0 0 1,-1 0 1782 0,-16 0-1072 0,14-7 1-1,-1-7 1071 1,-13-12-1412 0,16 14 0-1,0-2 1412 1,-13-28-803 0,3 24 0-1,5 0 803 1,-7-7 0 0,-3 0 0-1,21-11 0 1,-14 2 0 0,0 5 0 0,11 18 0-1,-10-26 0 1,-2-9 432 0,-11 15 0-1,-2-1-432 1,11-16 0 0,-4-1 0-1,-18 18 0 1,-1 0 0 0,9-13 0 0,-3 4 0-1,-13 9 0 1,4-16 0 0,0-6 0-1,-9 16 0 1,-2-1 0 0,1-8 0-1,0-6 0 1,0 3 0 0,2-9 0-1,-4 1 0 1,-3 11 0 0,-4-1 0 0,3 2 0-1,5-9 0 1,-4 3 0 0,-24-2 0-1,-4 2 0 1,17 13 0 0,0 0 0-1,-13-14 0 1,-10 5 196 0,-21 19 0 0,0 3-196-1,28-10 0 1,-1 2 0 0,-11 20 0-1,-7 7 0 1,5-1 0 0,3-7 0-1,2 7 0 1,-7 26 0 0,-1 4 0-1,-2-19 0 1,-2 3 472 0,11 15 1 0,-1 10-1-1,2-3-472 1,-9 3 0 0,-2-1 0-1,4-8 0 1,-3 1 0 0,4 5 0-1,8 9 0 1,4 5 0 0,-1-4 1204 0,-13 0 0-1,2 0-1204 1,18 1 0 0,4 4 0-1,0-2-752 1,-10 6 1 0,2 0 751-1,14-7 0 1,3 2 0 0,-1-1 0-1,-8 13 0 1,3 0 0 0,8-7 0 0,7 0-733-1,13 3 1 1,9-2 732 0,6-12 0-1,5-1 0 1,9 15 0 0,3 2 0-1,-6-17 0 1,-1 0 0 0,0-1 0 0</inkml:trace>
    </iact:actionData>
    <iact:actionData xml:id="d14" ref="#d2"/>
    <iact:actionData xml:id="d15">
      <inkml:trace xmlns:inkml="http://www.w3.org/2003/InkML" xml:id="stk12" contextRef="#ctx0" brushRef="#br0">31139 3622 24575 0,'-53'0'0'2,"11"0"0"0,21 25 0 1,1 2 0-1,-12-13 0 1,-2 11 0-1,0 2 0 1,8-6 0-1,-22-20 0 1,2 3 0-1,28 38-2262 1,-21-24 1-1,-15-4 0 1,11 1 2261-1,6 16 0 1,-6 10 0-1,-2 2-204 1,14-23 0-1,4 2 204 1,0 22 0-1,4 3-571 0,4-16 1 1,2 1 570-1,5 12 0 1,3 1 0-1,-12 7 0 1,18-8 0-1,3 7 0 1,-2-5 0-1,-9-13 0 1,1-1-699-1,8 29 0 1,4-2 699-1,-2-11 0 1,7-12 0-1,7 6 0 1,9 2 0-1,6 4 0 1,-3-2 0-1,-8 11 0 1,3-4 0-1,14-11 0 0,7-3 0 1,-4-7 0-1,15-1 0 1,-8-28 0-1,4-6 0 1,-7 3 0-1,-1 0 0 1,5 0 0-1,0 0 0 1,-4 3 0-1,-1-6 1258 1,5-22 1-1,2-2-1259 1,15 22 0-1,0-3 0 1,-28-19 0-1,-3-8 0 1,3 2 0-1,6 9 0 1,3 2 0-1,-4-5 0 0,-3-12 0 1,-3-5 0-1,0-3 0 1,-4 7 0-1,1-1 0 1,-1-1 0-1,-4 0 0 1,0-6 0-1,-5-1 0 1,0 0 0-1,3-5 0 1,0 0 0-1,-9 2 0 1,-12-4 0-1,-6 3-1366 1,3 0 0-1,0 1 1366 1,0-5 0-1,0 2 0 0,2 9 0 1,-4 3 0-1,-17-4 0 1,-4 0 0-1,10-7 0 1,-5 8 0-1,-15 29 0 1,-2 0 0-1,8-30 0 1,-4 0 0-1,-21 28 0 1,-8 7-943-1,19-4 0 1,0-2 1-1,-2 5 942 1,-5 8 0-1,-1 6 0 1,2 3 0-1,-18 6 0 1,4 6 27-1,13 4 1 0,2 7-28 1,11 3 0-1,1 5 0 1,-1-1-491-1,-4 0 0 1,-1-1 0-1,1 2 491 1,1 7 0-1,1 2 0 1,3 1 57-1,1 3 0 1,3 2 1-1,-2-2-1 1,-1-6 0-1,-1-3 1 1,2 3-1-1,3 9 0 1,1-1 1-1,-1 1-1 1</inkml:trace>
    </iact:actionData>
    <iact:actionData xml:id="d16" ref="#d3"/>
    <iact:actionData xml:id="d17">
      <inkml:trace xmlns:inkml="http://www.w3.org/2003/InkML" xml:id="stk13" contextRef="#ctx0" brushRef="#br0">26106 6139 24575 0,'0'-26'0'2,"0"5"0"1,0 21 0 0,0 0 0 0,0 21-8503 0,0-16 8503 0,14 28 0 0,3 7 0 0,-9-6-86 0,28 13 0 0,1 5 86 0,-32-16 0-1,0 1 0 1,20 3 0 0,9 3 0 0,-9 0 0 0,-19 7 0 0,-2 2-1170 0,20-2 0 0,8 3 0 0,-4 1 1170 0,-12-7 0 0,-4 1 0-1,2 0-916 1,7 7 0 0,4 1 0 0,-1 0 916 0,-4-10 0 0,1 0 0 0,-1 1 0 0,-2 0 394 0,0 16 0 0,-2 0 0 0,2-1-394-1,4-4 0 1,2-2 0 0,-2 0 0 0,-4-5 0 0,-3 0 0 0,-1-1 0 0,-2 14 0 0,2-3 0 0,14-11 0 0,-4-3 539 0,-19-4 0-1,-2-3-539 1,29 7 0 0,-32-26 3303 0,0-21-3303 0,0-21 5504 0,0 16-5504 0,0-37 0 0,0 16 0 0,-32-21 1192 0,28 10 0 0,0-4-1192-1,-12-7 0 1,1-1-3147 0,14-5 1 0,2-2 3146 0,-10 4 0 0,-3 0 0 0,1-4 0 0,-4-1 0 0,-8 3 0 0,-1-1 0 0</inkml:trace>
    </iact:actionData>
    <iact:actionData xml:id="d18" ref="#d4"/>
    <iact:actionData xml:id="d19">
      <inkml:trace xmlns:inkml="http://www.w3.org/2003/InkML" xml:id="stk14" contextRef="#ctx0" brushRef="#br0">26458 4845 24575 0,'-52'-26'0'2,"10"5"0"0,42 42 0 0,0-16 0 0,0 37 0 0,0-37 0 0,0 37 0 0,0-16-1273 0,20 20 0 0,2 8 1273 0,-18-4 0 0,3 1-1570 1,20-8 0-1,11 0 1 0,-9 2 1569 0,-22 3 0 0,-8 2 0 0,8-2 0 0,20 0 0 0,9-2 0 0,-5 4 0 0,-15-1 0 0,-5 3 0 0,-1 3 0 1,5-2-840-1,8 4 0 0,4-1 1 0,1 1-1 0,-1 1 840 0,-3 2 0 0,0 2 0 0,0 0 0 0,0 2-512 0,-3-10 0 0,0 2 1 1,0 0-1-1,0 0 0 0,0-1 512 0,-2-4 0 0,0-1 0 0,-1 1 0 0,1-1 0 0,0 1-417 0,2 5 0 0,0 0 0 0,1 0 0 0,-1 1 0 1,-2-2 417-1,2 8 0 0,-3-1 0 0,0 0 0 0,1-1-12 0,1-1 0 0,1 0 1 0,-1-2-1 0,-2-1 12 0,-1 9 0 0,-3-2 0 0,2-3 0 1,-1-12 0-1,0-2 0 0,2-2 0 0,7 14 0 0,-1-5 0 0,-10-21 0 0,0-4 0 0,8 18 2563 0,-21-26-2563 0,0-21 2710 0,0 0-2710 1,0-21 5176-1,0-5-5176 0,0-21 1659 0,0 9 0 0,0-2-1659 0,1 3 0 0,-2-2-1491 0,-8-22 1 0,-3-3 1490 0,0-1 0 0,-2-1-1615 0,-1 19 1 1,-3 0 0-1,4-3 1614 0,5-10 0 0,3-4 0 0,-6 5 0 0,-6 15 0 0,-5 3 0 0,2-2 0 0,3-6 0 0,1 1 0 0,-1-1 0 1</inkml:trace>
    </iact:actionData>
    <iact:actionData xml:id="d20" ref="#d5"/>
    <iact:actionData xml:id="d21">
      <inkml:trace xmlns:inkml="http://www.w3.org/2003/InkML" xml:id="stk15" contextRef="#ctx0" brushRef="#br0">26811 3928 24575 0,'-52'0'0'2,"10"0"0"0,42 0 0 0,0 0 0 0,-21 21 0 0,16 5-972 0,-16 31 972 0,21-7 0 0,10-12 0 0,1 2 0 0,-9-4 0 0,1 2-2124 0,16 23 1 0,4 3 2123 0,-11-13 0 0,2 0 0 0,10-4 0 0,6 1 0 0,-6 3 0 0,-11 5 0 0,-6 3 0 0,7-1-1264 0,11-12 0 0,8-1 0 0,-1 1 1 0,-7 2 1263 0,-11 6 0 0,-9 2 0 0,1 1 0 0,6-2-744 0,14 3 1 0,7-1 0 0,1 0 0 0,-7 1 743 0,-10-2 0 0,-6 1 0 0,0 0 0 0,5 1-431 0,5-4 0 0,4 2 0 0,1 1 0 0,0 0 0 0,-4-2 431 0,-1 9 0 0,-3 0 0 1,0-1 0-1,4 0 35 0,1-11 0 0,4 0 0 0,1-1 0 0,-2 0 0 0,-5-1-35 0,-5 4 0 0,-4 0 0 0,0-2 0 0,3 0 235 0,7-4 0 0,4 0 0 0,0-2 1 0,-6 0-236 0,-7 3 0 0,-6-2 0 0,4 0 53 0,11 8 1 0,3 0-1 0,-4-8-53 0,6 13 1574 0,-15-10 0 0,-4-6-1574 0,-8-17 2239 0,0-1-2239 0,0-5 0 0,0-63 0 0,0 31-892 0,0-22 1 0,0-7 891 0,0-9-400 0,0 8 1 0,0-2 399 0,1 7 0 0,-2-1-1517 0,-7-13 0 0,-4 0 1517 0,0 12 0 0,-3 1 0 0,-7-15 0 0,-3-1 0 0,2 6 0 0,-1 0 0 1</inkml:trace>
    </iact:actionData>
    <iact:actionData xml:id="d22" ref="#d6"/>
    <iact:actionData xml:id="d23">
      <inkml:trace xmlns:inkml="http://www.w3.org/2003/InkML" xml:id="stk16" contextRef="#ctx0" brushRef="#br0">27587 3622 24575 0,'9'52'0'1,"0"-1"0"1,-1 0 0-1,12 3 0 1,3 0 0 0,-3 0-3277-1,-9 1 0 1,-3 0 0 0,4 0 2904-1,7-9 1 1,4 1-1 0,1 0 1-1,-1 1 372 1,-1 4 0 0,-2 1 0-1,0 1 0 1,2-1-539-1,1-1 0 1,2 0 1 0,0 1-1-1,-1 4 539 1,-6-6 0 0,-1 3 0-1,1 2 0 1,-1 1 0 0,0-1 0-1,0-3-176 1,2 0 0 0,1-2 0-1,-1-1 1 1,0 1-1 0,-2 2 176-1,-2 2 0 1,-1 3 0-1,-1 1 0 1,0 0 0 0,1-1 0-1,1-4-508 1,8 11 1 0,1-3 0-1,0-2 0 1,-4 1 507 0,-7-3 0-1,-4-1 0 1,0 2 0 0,2 2 0-1,1-9 0 1,2 4 0-1,1 0 0 1,0 1 0 0,0-2 0-1,-2-4 0 1,1 5 0 0,-1-3 0-1,0 0 0 1,-1 2 235 0,-1 0 1-1,-1 4 0 1,0 1 0 0,0-4 0-1,1-7-236 1,4-1 0 0,1-6 0-1,-5-1 0 1,-9 14 0-1,-4-5 0 1,2-1 0 0,0-17 2613-1,0-32-2613 1,0 0 0 0,0-53 0-1,0 19 0 1,0-12 0 0,0-7 1495-1,0 1 0 1,0-1-1495 0,1-7 0-1,-2-2-811 1,-4 13 1-1,-3-2 0 1,0-1 810 0,0-4 0-1,-1-2 0 1,0 0-130 0,2-2 1-1,-1-1 0 1,-3 1 0 0,-8 0 0-1,-3 0 0 1,0 0 0 0,5 3 0-1,-1-1 0 1,1 1 0 0</inkml:trace>
    </iact:actionData>
    <iact:actionData xml:id="d24" ref="#d7"/>
    <iact:actionData xml:id="d25">
      <inkml:trace xmlns:inkml="http://www.w3.org/2003/InkML" xml:id="stk17" contextRef="#ctx0" brushRef="#br0">28222 3622 24575 0,'0'-39'0'2,"0"0"0"0,21-24 0 0,-16 63-9831 0,48 21 8341 0,-46 26 1490 0,18-8 0 0,3 6 221 0,-16 10 0 0,2 7-221 0,8-14 0 0,7 5 0 0,2 0 0 0,-3-3-614 0,-4 3 0 1,-1-1 0-1,3 2 614 0,-2-7 0 0,5 3 0 0,0 1 0 0,-1 0 0 0,-5-4 0 0,1 11 0 0,-5-3 0 0,1 2-643 0,-3-6 1 0,0 1 0 0,0 2-1 0,0-2 643 0,0-1 0 1,0-1 0-1,0 0 0 0,0 0 222 0,-1 0 0 0,-1-1 0 0,1 1 0 0,-1 2-222 0,4 10 0 0,-1 4 0 0,0-2 0 0,-2-5 0 0,-2-4 0 0,-2-4 0 0,-1 3 0 1,-2 14 0-1,-2 2 0 0,-3-10 0 0,-3-20 0 0,-2-4 548 0,1 4 0 0,0-2-548 0,0 10 3553 0,0-22-3553 0,0-5 0 0,0-48 0 0,0-30 0 0,0 5 0 0,0 15 0 0,0-2 0 1,0-8 0-1,0-10 0 0,0-2 0 0,0 2 189 0,1-6 0 0,0 2 1 0,-3 0-1 0,-3 2 1 0,-3 1-1 0,1-3 1 0,0 7-1 0,0 0 1 0,1-1-1 0,-1 1 1 1</inkml:trace>
    </iact:actionData>
    <iact:actionData xml:id="d26" ref="#d8"/>
    <iact:actionData xml:id="d27">
      <inkml:trace xmlns:inkml="http://www.w3.org/2003/InkML" xml:id="stk18" contextRef="#ctx0" brushRef="#br0">29045 3034 24575 0,'13'50'0'2,"1"0"0"0,-4 4 0 0,0 1 0 0,1-3 0 1,-1 1-2019-1,2 7 0 0,2 3 2019 0,0-10 0 1,1 2 0-1,3-1-1996 0,5-6 0 0,2-1 1 1,-5 1 1995-1,-9 6 0 0,-4 1 0 0,7-2 0 1,16-4 0-1,6-2 0 0,-8 1 0 0,-21 2 0 1,-7 2 0-1,6-2 0 0,16-6 0 0,6-1 0 1,-5 0 0-1,-11 5 0 0,-6 0 0 0,2-5 0 1,4-8 0-1,2-2 0 0,9 11 0 0,-4-5 1913 1,-14-12-1913-1,16-1 0 0,-21-5 0 0,0-21 0 1,0 0-518-1,0-42 518 0,0 31 687 0,0-27 1 1,0-7-688-1,0-8-52 0,-10 3 1 0,-1-4 51 1,9 6 0-1,-1-1-282 0,-6-3 1 0,-3 0 281 1,2-1 0-1,-1 1-1897 0,-2 4 1 0,0-1 1896 0,0-12 0 1,0-3-450-1,2-1 1 0,1-1 449 0,1 5 0 1,-3 0 632-1,1 12 0 0,-2-1 0 0,1 2-632 1,-3-7 0-1,1 0 0 0,-3-1 0 0,3-5 0 1,11 3 0-1,4-4 0 0,1 4 0 0,-2 1 0 1,0 2 0-1,0-12 0 0,0 8 0 0,0 18-2941 1,31 41 2941-1,-2 0 0 0,7 41 3299 0,-15-9-3299 1,-10 14 0-1,-1 7-1106 0,3-6 0 0,0 3 1106 1,-4-5 0-1,-2 4 0 0,3-2 0 0,13 15 0 1,-4-1 0-1,-16 1 0 0,-1 1 0 0,18 1 0 1,2-2 0-1,-8-12 0 0,-2 1 0 0,2 11 0 1,-2 2 0-1,-1-1 0 0,-1-1 0 0,5-1 0 1,2 1 0-1,-4-11 0 0,0-1 0 0,0 1 0 1</inkml:trace>
    </iact:actionData>
    <iact:actionData xml:id="d28" ref="#d9"/>
    <iact:actionData xml:id="d29">
      <inkml:trace xmlns:inkml="http://www.w3.org/2003/InkML" xml:id="stk19" contextRef="#ctx0" brushRef="#br1">26764 6750 24575 0,'-47'-26'0'3,"0"5"0"0,21 0 0 0,-16 16 0 0,37-16 0 0,-16 42 0 0,21-16 0 0,0 16-6784 0,-21 21 6784 0,16-11-4537 0,-16 16 4537 0,4-9 0 0,3-3-3034 1,6-1 3034-1,-24 24-178 0,32 5 178 0,0-32 0 0,15 18 0 0,2 1 0 0,-9-16 0 0,18 14 0 0,0-2 1706 0,-21-14-1706 0,14 11 0 0,4 3 0 1,3 6 0-1,-5-13 0 0,5 0 0 0,7-3 0 0,2-1 0 0,-4-4 0 0,1 1 1895 0,2 4 0 0,2-5-1895 0,4-15 0 0,-1-5 138 0,13 9-138 0,-5-20 346 1,16 0-346-1,-53 0-1200 0,37-6 0 0,0-8 1200 0,-34-13 0 0,23 5 0 0,1-3 0 0,-10-22 0 0,-1-10-1420 0,-14 22 1 0,-3-1 1419 0,-9-26 1597 1,10 17 0-1,0 1-1597 0,-4-9-1637 0,5 5 1 0,-1-3 1636 0,-9 13 0 0,-2 0 0 0,1-3 0 0,0-1-90 0,1-3 1 0,-2 1 89 0,-8 2 0 1,-3 0-153-1,1-7 1 0,-4 2 152 0,-8 14 0 0,-1 3-70 0,1-4 0 0,-2 5 70 0,-32 3 0 0,21 13 0 0,1 0 0 0,-6-8 0 0,-2 19 0 0,2 4 0 1,10-2 1244-1,-16-2 0 0,-6 4-1244 0,15 8 0 0,1 1-1337 0,-6-10 0 0,2 3 1337 0,5 15 0 0,4 4 0 0,-15 3 0 0,0 21 2565 0,21 0-2565 1,11 1 0-1,9 3-1228 0,15-11 1 0,3 1 1227 0,-11 21 0 0,3 2 0 0,13-22 0 0,6-1 0 0,0 1 0 0,-6 3 0 0,1-1 0 0,-1 1 0 1</inkml:trace>
    </iact:actionData>
  </iact:action>
  <iact:action type="add" startTime="37430">
    <iact:property name="dataType"/>
    <iact:actionData xml:id="d30">
      <inkml:trace xmlns:inkml="http://www.w3.org/2003/InkML" xml:id="stk20" contextRef="#ctx0" brushRef="#br1">12324 5433 8191 0,'63'4'0'5,"1"-1"0"1,0 1 0-1,-1-1 0 1,1 1 0-1,0-1 0 1,-1 1 0-1,1 0 0 1,0-1 0 0,-1 1 0-1,1-1 0 1,5 1 0-1,5 0 0 1,1 1 0-1,-1-1 0 1,-3 0 0 0,-5 0 0-1,-8-1 0 1,-11-1 0-1,-11 0 2285 1,11-2-2285-1,0 0 0 1,0 0 3032-1,-21 0-3032 1,10 0 0 0,1 0 0-1,-3 0 656 1,5 0 0-1,0 0-656 1,9 0 5313-1,-22 0-5313 1,36 21 545 0,-51-16-545-1,52 16 0 1,-27-21 0-1,14 21 0 1,7-16 0-1,-10 16 0 1,-21-21-5493-1,37 0 5493 1,-52 0 0 0,51 0 714-1,-25 0-714 1,-8-21-286-1,23 16 286 1,-26-16-2594-1,0 21 2594 1,-5-21 4421 0,0 16-4421-1,5-16 0 1,0 21-4408-1,-5 0 4408 1,0 0-199-1,-16 0 199 1,37 0 4328 0,-16 0-4328-1,0 0-2208 1,-5 0 2208-1,11 21 5378 1,-4-16-5378-1,9 16-4855 1,5-21 4855-1,-16 0-198 1,0 0 198 0,16 0 0-1,-16 0 0 1,0 21 0-1,16-16 2275 1,-37 16-2275-1,16-21 0 1,-21 0 0 0,31 0 0-1,-2 0 0 1,8 0 0-1,-16 0 0 1,-21 0 0-1,21 0 0 1,5-21 0-1,0 16 0 1,-5-16 6666 0,0 21-6666-1,5 0-1610 1,0 0 1610-1,-5 0 0 1,-21 0 0-1,21 0 0 1,-16 0 0 0,47 0 0-1,-23 0 0 1,8 0 0-1,4 0 0 1,-15 0-6133-1,21 0 6133 1,1-21-3222 0,-22 16 3222-1,22-3 0 1,-2-5-3034-1,-28-19 3034 1,36 27 0-1,7 2-2029 1,-9-28 2029-1,-2 28 0 1,5 6 0 0,-6-3 0-1,-2 0 0 1,-5 0 0-1,0 0 0 1,13 0 0-1,0 0 0 1,-10 0 0 0,-1 0 0-1,4 0 0 1,0 0 0-1,3-2 0 1,-2 4 0-1,-13 13 0 1,1 1 0-1,15-12 0 1,0 0 616 0,-12 13 0-1,-4-2-616 1,22-15 2639-1,-37 21-2639 1,-1-16 3946-1,7 16-3946 1,-1-21 0 0,-5 0 0-1,0 0 5901 1,-16 0-5901-1,37 0 2666 1,-37 0-2666-1,37 0 0 1,-37 0 0-1,16 0 0 1,10 0 0 0,-2 0 0-1,7 0 0 1,-15 21 0-1,0-16 0 1,5 16 0-1,1-21 0 1,-7 0 0 0,22 0 0-1,-31 0 0 1,51 0-2844-1,-56 0 2844 1,46 0 0-1,-23 0-5842 1,28 0 5842 0,-10 0 0-1,-21 0-1975 1,16 0 1975-1,-16 0 0 1,0 0 0-1,16 0 0 1,-37 0 1070-1,48-21-1070 1,-25 16 5393 0,9-16-5393-1,-16 21 3274 1,-21 0-3274-1,0 0-6478 1,42 0 6478-1,-32 0-347 1,32 0 347 0,-42 0 0-1,0 0 0 1,21 0 0-1,5 0 0 1,0 0 6306-1,-5 0-6306 1,-21 0 1443-1,0 0-1443 1,21 0 0 0,16 0 0-1,-9 0 0 1,4 0 0-1,-32 0 0 1,0 0 0-1,0 21-6784 1,0-16 6784 0,21 16 0-1,-16-21 0 1,16 0 0-1,-21 0 0 1,0 0 0-1,-21 21 0 1,-5 5 0 0</inkml:trace>
    </iact:actionData>
  </iact:action>
  <iact:action type="add" startTime="43964">
    <iact:property name="dataType"/>
    <iact:actionData xml:id="d31">
      <inkml:trace xmlns:inkml="http://www.w3.org/2003/InkML" xml:id="stk21" contextRef="#ctx0" brushRef="#br1">23401 10325 24575 0,'0'-26'0'2,"0"-16"0"1,0 37 0 0,-21-16 0-1,-5 0-8503 1,-21 16 8503 0,-11-16-2818-1,9 21 2818 1,-9 21-1856 0,11 5 1856 0,0 0 0-1,0 16 0 1,-2-14 0 0,-1 1 0-1,21-3 0 1,-2 3 0 0,-11 4 0 0,-9 6 0-1,-2 4 0 1,5 4 0 0,15-1 0-1,3 4 0 1,1 3 0 0,0 1 0 0,-4-1 0-1,-4-6 0 1,-6-4 0 0,-1 0 0-1,1 5 0 1,5 11 0 0,8 15-35-1,20-37 0 1,2 4 1 0,2 5-1 0,1 3 0-1,1 4 1 1,2 4-1 0,1 2 0-1,2 4 1 1,0 2-1 0,1 2 1 0,2 3-1-1,0 1 0 1,1 2 1 0,0 2-1-1,2 0 0 1,-1 2 1 0,2 0-1 0,-1 0 1-1,1 1-1 1,0-1 0 0,1 0 1-1,-1-1-1 1,0 0 0 0,1-2 1 0,-1-1-1-1,-1-2 1 1,1-2-1 0,-1-2 0-1,-1-2 1 1,0-3-1 0,0-3 0-1,-2-3 1 1,0-4-1 0,-1-3 35 0,0 28 0-1,0-7 0 1,-2-7 0 0,1-4 0-1,-1-3 0 1,0-1 0 0,1 1 0 0,0 3 0-1,2 3 0 1,1 6 0 0,2 8-66-1,-2-26 1 1,1 5-1 0,0 4 1 0,0 4-1-1,1 4 1 1,0 2 0 0,1 3-1-1,0 3 1 1,0 1-1 0,1 2 1 0,0 1-1-1,1 1 1 1,-1 1 0 0,1-1-1-1,1 0 1 1,-1 0-1 0,1-2 1-1,0-1-1 1,0-2 1 0,1-2 0 0,0-3-1-1,-1-2 1 1,1-4-1 0,0-3 1-1,1-5-1 1,-1-4 1 0,0-5 0 0,1-5-1-1,-1-5 1 1,1-7-1 0,0-5 66-1,40 25 0 1,-2-22 804 0,-15 7 1 0,-1-2-805-1,5-7 0 1,-2 0 284 0,-12 8 1-1,0 0-285 1,17-4 0 0,3-2 0 0,-4-3 0-1,0-1 0 1,5 5 0 0,2 0 0-1,3-4 0 1,1-3 0 0,0-8 0-1,-2-2 0 1,-12-2 0 0,-2 1 0 0,14 11 0-1,-2-2-1770 1,3-10 1770 0,-19 22 0-1,2-1-204 1,-2-27 0 0,2-3 204 0,27 20 0-1,-27-20 0 1,1-2 0 0,4 1 0-1,-2 0 0 1,15 0 0 0,-19 2 0 0,0-4 0-1,13-19 0 1,10 16 0 0,-7-16 0-1,7 0 2029 1,-10-5-2029 0,0 0 0-1,-21 5 0 1,37 0 0 0,-52 16 0 0,23-7 0-1,5 3 0 1,-10 9 0 0,7 0 0-1,-15-21-2029 1,-21 16 2029 0,21-16 1630 0,-16 21-1630-1,16 0 0 1,0 0 0 0,-16 0 2836-1,16 0-2836 1,-21 0 0 0,21 0 0 0,-16 0 0-1,16 0 0 1,0 0-2437 0,5 0 2437-1,0 21-1423 1,-5-16 1423 0,-21 16 2328 0,0-21-2328-1,32 0 0 1,-4 0 0 0,9 0 0-1,-16 21 3483 1,-21-16-3483 0,21 16 0-1,5-21 0 1,0 0-1354 0,-5 0 1354 0,-21 0 0-1,42 0 0 1,-32 21-3034 0,53-16 3034-1,-27 37 3034 1,14-37-3034 0,-13 16 0 0,4-21 0-1,-14 0-3034 1,20 21 3034 0,0-16 0-1,-21 16 0 1,9-17 0 0,3-8-2029 0,17-17 2029-1,-14 2 0 1,1-9 0 0,-10-8 0-1,-2-8 0 1,-3-1 0 0,0-3 0 0,-3-2 0-1,-2-1 0 1,-3-1 0 0,-3 0 0-1,2-1 0 1,-1 6 0 0,2-1 0-1,0 0 0 1,-1 3 0 0,-1 1 0 0,-1 3 0-1,1-2 0 1,2-16 0 0,1-4 0-1,3 2 0 1,6 4 0 0,3 2 0 0,-4 2 0-1,-9 10 0 1,-2 0 0 0,-1 4 0-1,9-10 0 1,-3 6 0 0,-1-9 2029 0,11 47-2029-1,-4-16 2411 1,9 0-2411 0,-16 16 0-1,-21-16 0 1,21 21 0 0,-16 0 3838 0,16 0-3838-1,21 21 0 1,-32 5 0 0,32 0 6130-1,-21 26-6130 1,5-23-6130 0,0 8 6130-1,0-14 0 1,0-5-2671 0,3-12 2671 0,8 15 38-1,26-1-38 1,-32-14-815 0,16 15 815-1,-5-21 0 1,-16 0 0 0,0-21 4422 0,26 15-4422-1,-23-35-1134 1,8 14 1134 0,-15-9 0-1,-3-6 0 1,8-13-1911 0,-14 17 1 0,0-2 1910-1,-3 5 0 1,1 2 766 0,9-19-766-1,-19 0 0 1,4 4-3034 0,36 14 3034-1,-26-1 0 1,-3-3 168 0,14-9-168 0,26 16 0-1,-37-3 0 1,-1 5 0 0,22 24 0-1,-14-31 0 1,-2-1 0 0,6 24 0 0,-13-32 0-1,0-4-2084 1,29 17 2084 0,-27-1 0-1,-4-2 0 1,16-12 0 0,-7 0 900 0,-10 9 0-1,1-2-900 1,6 2 0 0,3 0 0-1,5-3 0 1,0-2 0 0,-6-2 0 0,-2 2 2977-1,4-20-2977 1,-11 17 0 0,1 0 0-1,2 14 0 1,0 2 0 0,1-4 0-1,-2 0-1431 1,0 0 1 0,-3 0 1430 0,-9-29 0-1,-1 28 0 1,2-1 0 0,9-3 0-1,1 0-115 1,-6-13 115 0,6 6 0 0,-1 3 0-1,-10 12 0 1,10-16 0 0,1 0 0-1,-6 13 988 1,6-14 1 0,-1-4-989 0,-9 16 0-1,-2-1 0 1,1-14 0 0,0-2 0-1,0 5 0 1,0-1 0 0,0-14 0 0,0 0-237-1,0 20 0 1,0-2 237 0,0-11 0-1,0-6 0 1,0 4 0 0,0 3 0-1,0 1 0 1,0 1 0 0,0-3 0 0,0 5 0-1,0 9 0 1,0 1 0 0,2-15 0-1,-4 2 0 1,-7 20 0 0,-3 0-930 0,-1-21 0-1,0-2 930 1,2 14 0 0,-4 2 0-1,-14-7 0 1,-5 2 0 0,4 4 0 0,-2 0-779-1,-5-4 1 1,-2 1 778 0,-11 3 0-1,1 0 0 1,12-4 0 0,0-2 0 0,5 13 0-1,-4 0 0 1,0 1 152 0,-3 1 0-1,-1 1 1 1,1 0-153 0,2-2 0-1,2-2 0 1,-3 1 0 0,-3 1 0 0,-1-1 0-1,0 0 0 1,3-4 0 0,2-1 0-1,-5 1 539 1,-10 3 1 0,-5 1 0 0,4-3-540-1,11-10 0 1,2-3 0 0,-6 3 0-1,-5 15 0 1,-7 4 0 0,0 0 0 0,6-3 0-1,5-10 0 1,7-2 0 0,-6 0-124-1,5 14 0 1,-5 0 0 0,-1 1 1-1,0 0-1 1,3 0 124 0,0-2 0 0,3 1 0-1,0-1 0 1,-3 1 335 0,0 1 0-1,-2 1 1 1,-1-1-1 0,0 1 0 0,1 0-335-1,-3-2 0 1,1 0 0 0,0 1 0-1,-3 1-380 1,3 5 1 0,-3 1 0 0,0 1 0-1,0 1 0 1,1 1 379 0,-2-1 0-1,1 2 0 1,0 0 0 0,-1 1 0 0,-8-2 0-1,-1 1 0 1,-1 1 0 0,2 3 0-1,5 5 0 1,2 3 0 0,0 0 0-1,-1 1 0 1,2-1 0 0,-1 0 0 0,0 1 0-1,0 1 445 1,-5 2 0 0,0 1 0-1,0 2 0 1,2 1-445 0,-7 4 0 0,2 1 0-1,-1 1-413 1,9-3 1 0,-2 0 0-1,0 2-1 1,1 2 413 0,1 5 0 0,1 3 0-1,0 2 0 1,0-1 0 0,3-1 0-1,0 1 0 1,0 0 0 0,0 2 0 0,-3 5 0-1,-1 1 0 1,1 1 0 0,0 0 0-1,5-3 0 1,-1 1 0 0,2-1 0-1,2 0 473 1,-6 4 1 0,2-1 0 0,-1 1-474-1,-4 1 0 1,-2 1 0 0,4 0-574-1,11-3 0 1,4 1 0 0,2 1 574 0,-3 8 0-1,1 1 0 1,2-5 0 0,-1 2 0-1,10-3 2556 1,12 20-2556 0,-8-5 1453 0,50-26-1453-1,8-19 0 1,4-4 0 0,-5 2 0-1,1 0 0 1,10 0 0 0,0 0 0 0</inkml:trace>
    </iact:actionData>
  </iact:action>
  <iact:action type="add" startTime="45690">
    <iact:property name="dataType"/>
    <iact:actionData xml:id="d32">
      <inkml:trace xmlns:inkml="http://www.w3.org/2003/InkML" xml:id="stk22" contextRef="#ctx0" brushRef="#br1">29186 13312 24575 0,'0'-26'0'2,"0"5"-9831"1,0-11 8341 0,0 25 4308 0,0-25-2818 0,0 32 1719-1,21 0-1719 1,-15 0 0 0,15 0 0 0,-21 0 0 0,0 0 6784-1,-21 0-6784 1,15 0 0 0,-35 0-6784 0,35 0 6784 0,-15 0-4537-1,1 0 4537 1,14 0-3034 0,-15 0 3034 0,-31 0-2029 0,39 32 2029-1,-22-28 0 1,-3-1 150 0,12 29-150 0,-21-32 0 0,0 21 0-1,13-8 0 1,0 0 0 0,2-1 0 0,1 2 941 0,-4 8 0 0,-1-2-941-1,-21-15 1256 1,23 14 0 0,0 4-1256 0,-18 3 0 0,19-14 0-1,-2 2 0 1,-5 6 0 0,1 2 2497 0,-15 14-2497 0,2-13 0-1,4 4 0 1,17 31 0 0,-8-22 0 0,-6-4 0 0,14-17 0-1,0 1 0 1,-8 25 0 0,2 2 0 0,8-22 0 0,0-1-278-1,-4 14 1 1,4 3 277 0,-3 20-1539 0,-1-32 1 0,-2-3 1538 0,-12 25-944-1,19-22 0 1,-1-3 944 0,-21 5 0 0,21 9 0 0,1 1 0-1,-19-3 76 1,20 23-76 0,-5-35 0 0,2-2 2820 0,19 6-2820-1,-31 21 0 1,-10-21 0 0,39 16 0 0,-34-4 0 0,0 3 0-1,37 19 0 1,-10-20 0 0,-2-2 4162 0,1 4-4162 0,16-16 174-1,-26-4 0 1,-1 3-174 0,22 22 0 0,-11-18 0 0,0 0 0-1,0 20-932 1,3-21 0 0,-1 2 932 0,6 4 0 0,-3 0 2763 0,-10-8 1-1,0 0-2764 1,12 7 0 0,2 2-2740 0,-10 5 1 0,-3-2 2739-1,0-11 0 1,3 1-732 0,9 12 0 0,0-1 732 0,-29 8 0-1,39-15 0 1,1 4 0 0,-17 15 0 0,-4 2 0 0,4-3 0-1,1 2 0 1,3 10 0 0,2 1 0 0,-5 1 0 0,4-2-1070-1,13-11 1 1,2 0 1069 0,-1 0 0 0,0 2 0 0,0 8 0 0,0-2-177-1,-2-18 1 1,4-1 176 0,12 2 0 0,6 2 0 0,-1-4 0-1,-4 0 0 1,4-7 755 0,19-9 0 0,2-1-755 0,-15 14 0-1,-3-1 1792 1,25-2-1792 0,-25 5 0 0,3 1 0 0,15-16 0-1,-2-1 0 1,-4 24 0 0,2-22 0 0,8 2 0 0,-9-1-3152-1,2 29 3152 1,5-15 0 0,5-2 696 0,-5-15 1 0,-6 1-697-1,-19 10 0 1,0 0 0 0,31-8 0 0,-2 1 0 0,-30 12 0 0,0 0-1457-1,26-13 1 1,5-2 1456 0,-16 4 0 0,0 1 0 0,4-5 0-1,1-1 1250 1,3 2 0 0,0-3-1250 0,-2-9 0 0,-1 0 1558-1,0 8 0 1,2 0-1558 0,12-7 0 0,-1-2 0 0,6 14 0-1,-17 2 0 1,2-3-1320 0,-6-21 1 0,0 0 1319 0,2 12 0-1,1-1 0 1,4-14 0 0,2-2 0 0,4 9 0 0,-3 5 0 0,-12-1 0-1,-1 2 0 1,3-2 0 0,0 2-464 0,-1 7 1 0,2 0 463-1,16-7 0 1,2-2 0 0,-3 1 0 0,2 0 0 0,6 2 0-1,6 1 0 1,-8-5-1075 0,-12-8 1 0,-2-1 1074 0,4 5 0-1,4 1 0 1,-5-2 0 0,-7-5 0 0,-2-2 570 0,6 0 0-1,-1 2-570 1,-5 9 0 0,-1 1 0 0,3-8 0 0,2-1 0-1,6 7 0 1,2 3 0 0,6 5 0 0,2-3 0 0,4-11 0 0,-2 2 0-1,-16 22 0 1,-1-1 0 0,3-23 0 0,1-1 0 0,-3 19 0-1,0 0 0 1,5-17 0 0,2-3 0 0,4 10 0 0,-1-1 0-1,-15-10 0 1,-1 0 0 0,4 10 0 0,-2 1 0 0,12-6 0-1,-12 6 0 1,2-1 0 0,-3-9 0 0,0-2 0 0,9 1 0-1,2 0 0 1,-6 0 0 0,-1 0 0 0,5 0 0 0,0 0 0 0,-5 0 0-1,1 0 0 1,5 0 0 0,0 0 948 0,-4 1 1 0,-2-2-949-1,-5-9 0 1,-1-1 0 0,22 6 0 0,-22-6 0 0,-2 1 0-1,-2 10 1517 1,32 0-1517 0,-37-21 5119 0,0 16-5119 0,-5-16 1995-1,32 21-1995 1,-40 0 0 0,39 0 0 0,-31 0-3754 0,5-21 3754-1,21 16 0 1,-21-16 0 0,37 21 0 0,-53-32-897 0,35 29 0-1,4-2 897 1,-15-47 0 0,5 49 0 0,1 1 0 0,7-40 0 0,-12 40 0-1,-2-1 0 1,-2-39 0 0,18 29 0 0,-4 0 0 0,-32-13 0-1,30-8 0 1,8 5 0 0,2 19 0 0,-16-25 0 0,-1-3-1006-1,11 9 1006 1,-26-29 1641 0,10 32-1641 0,-2-16-266 0,7 16 266-1,-15 0 0 1,-21-16 0 0,21-15 0 0,-16 2 3039 0,16 5 0-1,0 1-3039 1,-16-4-2473 0,5 19 1 0,1 0 2472 0,10-13-1436 0,-16-10 1436-1,16 22 0 1,0-1-3791 0,-16-26 3791 0,37 15 0 0,-36 5 0-1,14 16 0 1,1 0 2969 0,-15-16-2969 0,14 5 0 0,12-13 0-1,-24-7 0 1,23 10 0 0,-31 0 0 0,-15 14 0 0,-1-2 0-1,12-6 0 1,0-2 0 0,-23-5 0 0,2 0 0 0,20 7 0-1,4-2-893 1,-10-18 0 0,1 2 893 0,10-1 0 0,-10 0 0-1,0 0 0 1,7 22 0 0,0 2 0 0,-7 0 0 0,-1-1 0 0,10-15 0-1,2 5-3101 1,-1 13 3101 0,0-2 0 0,0-1-1667 0,0-10 1667-1,-21 15-496 1,16-30 496 0,-37 56 0 0,37-35 0 0,-16 4 0-1,21-13 0 1,-9 13 0 0,-3-4 362 0,1-4 0 0,-4-4-362-1,-8 0 0 1,-6-3 0 0,3 1 0 0,7 8 0 0,2 1 0-1,-2-1 0 1,-7-8 0 0,-2-1 0 0,4-2 534 0,7 1 1 0,3-1-1-1,-2 2-534 1,-6 8 0 0,-2 2 0 0,2-3 343 0,4-7 1-1,3-2-1 1,-5 1-343 0,-10 1 0 0,-6 1 0 0,3 8-560-1,6 11 1 1,-1 1 559 0,-3-10 0 0,-4-3 0 0,2 14 0-1,-19 22 204 1,2-16 0 0,0-4-204 0,-5 2 0 0,17 12 0-1,-2 2-842 1,5 0 1 0,2 3 841 0,-19 9 0 0,2 0 0-1,1 0 1461 1,-6 0-1461 0,15 0 0 0,1 0 2665 0,-8 0-2665 0,0-21 0-1,0-5 0 1,8 3 0 0,0-1 1305 0,11 1 0 0,1-1-1305-1,-12-5 0 1,-1 0 1219 0,6 5 0 0,1-2-1219 0,-3-13 0-1,-2 0 0 1,-13 13 0 0,-2 0 0 0,5-18 0 0,-1-1-1365-1,9 23 0 1,-3 3 1 0,1-3 1364 0,-2-7 0 0,1-4 0-1,-1 4 0 1,3 6 0 0,1 2 0 0,-2 2 0 0,0 1 0 0,0 2 0-1,1 3 0 1,-11 1 0 0,-1 3 0 0,-5-2 0 0,-1 1 0-1,4 8 0 1,0-1 0 0,-8-9 0 0,1 3 0 0,13 17 0-1,1 5 0 1,-5-1 0 0,1 2 0 0,15-2 0 0,1 2 0-1,-16 19 0 1,5-3 0 0,13-20 0 0,-4 25 0 0,3 4 0-1,9-11 0 1,11 9 0 0,3 5 0 0,2-6 0 0,0 1 0 0</inkml:trace>
    </iact:actionData>
  </iact:action>
  <iact:action type="remove" startTime="50237">
    <iact:property name="style" value="instant"/>
    <iact:actionData xml:id="d33" ref="#d30"/>
    <iact:actionData xml:id="d34">
      <inkml:trace xmlns:inkml="http://www.w3.org/2003/InkML" xml:id="stk23" contextRef="#ctx0" brushRef="#br1">12324 5433 8191 0,'63'4'0'5,"1"-1"0"1,0 1 0-1,-1-1 0 1,1 1 0-1,0-1 0 1,-1 1 0-1,1 0 0 1,0-1 0 0,-1 1 0-1,1-1 0 1,5 1 0-1,5 0 0 1,1 1 0-1,-1-1 0 1,-3 0 0 0,-5 0 0-1,-8-1 0 1,-11-1 0-1,-11 0 2285 1,11-2-2285-1,0 0 0 1,0 0 3032-1,-21 0-3032 1,10 0 0 0,1 0 0-1,-3 0 656 1,5 0 0-1,0 0-656 1,9 0 5313-1,-22 0-5313 1,36 21 545 0,-51-16-545-1,52 16 0 1,-27-21 0-1,14 21 0 1,7-16 0-1,-10 16 0 1,-21-21-5493-1,37 0 5493 1,-52 0 0 0,51 0 714-1,-25 0-714 1,-8-21-286-1,23 16 286 1,-26-16-2594-1,0 21 2594 1,-5-21 4421 0,0 16-4421-1,5-16 0 1,0 21-4408-1,-5 0 4408 1,0 0-199-1,-16 0 199 1,37 0 4328 0,-16 0-4328-1,0 0-2208 1,-5 0 2208-1,11 21 5378 1,-4-16-5378-1,9 16-4855 1,5-21 4855-1,-16 0-198 1,0 0 198 0,16 0 0-1,-16 0 0 1,0 21 0-1,16-16 2275 1,-37 16-2275-1,16-21 0 1,-21 0 0 0,31 0 0-1,-2 0 0 1,8 0 0-1,-16 0 0 1,-21 0 0-1,21 0 0 1,5-21 0-1,0 16 0 1,-5-16 6666 0,0 21-6666-1,5 0-1610 1,0 0 1610-1,-5 0 0 1,-21 0 0-1,21 0 0 1,-16 0 0 0,47 0 0-1,-23 0 0 1,8 0 0-1,4 0 0 1,-15 0-6133-1,21 0 6133 1,1-21-3222 0,-22 16 3222-1,22-3 0 1,-2-5-3034-1,-28-19 3034 1,36 27 0-1,7 2-2029 1,-9-28 2029-1,-2 28 0 1,5 6 0 0,-6-3 0-1,-2 0 0 1,-5 0 0-1,0 0 0 1,13 0 0-1,0 0 0 1,-10 0 0 0,-1 0 0-1,4 0 0 1,0 0 0-1,3-2 0 1,-2 4 0-1,-13 13 0 1,1 1 0-1,15-12 0 1,0 0 616 0,-12 13 0-1,-4-2-616 1,22-15 2639-1,-37 21-2639 1,-1-16 3946-1,7 16-3946 1,-1-21 0 0,-5 0 0-1,0 0 5901 1,-16 0-5901-1,37 0 2666 1,-37 0-2666-1,37 0 0 1,-37 0 0-1,16 0 0 1,10 0 0 0,-2 0 0-1,7 0 0 1,-15 21 0-1,0-16 0 1,5 16 0-1,1-21 0 1,-7 0 0 0,22 0 0-1,-31 0 0 1,51 0-2844-1,-56 0 2844 1,46 0 0-1,-23 0-5842 1,28 0 5842 0,-10 0 0-1,-21 0-1975 1,16 0 1975-1,-16 0 0 1,0 0 0-1,16 0 0 1,-37 0 1070-1,48-21-1070 1,-25 16 5393 0,9-16-5393-1,-16 21 3274 1,-21 0-3274-1,0 0-6478 1,42 0 6478-1,-32 0-347 1,32 0 347 0,-42 0 0-1,0 0 0 1,21 0 0-1,5 0 0 1,0 0 6306-1,-5 0-6306 1,-21 0 1443-1,0 0-1443 1,21 0 0 0,16 0 0-1,-9 0 0 1,4 0 0-1,-32 0 0 1,0 0 0-1,0 21-6784 1,0-16 6784 0,21 16 0-1,-16-21 0 1,16 0 0-1,-21 0 0 1,0 0 0-1,-21 21 0 1,-5 5 0 0</inkml:trace>
    </iact:actionData>
    <iact:actionData xml:id="d35" ref="#d31"/>
    <iact:actionData xml:id="d36">
      <inkml:trace xmlns:inkml="http://www.w3.org/2003/InkML" xml:id="stk24" contextRef="#ctx0" brushRef="#br1">23401 10325 24575 0,'0'-26'0'2,"0"-16"0"1,0 37 0 0,-21-16 0-1,-5 0-8503 1,-21 16 8503 0,-11-16-2818-1,9 21 2818 1,-9 21-1856 0,11 5 1856 0,0 0 0-1,0 16 0 1,-2-14 0 0,-1 1 0-1,21-3 0 1,-2 3 0 0,-11 4 0 0,-9 6 0-1,-2 4 0 1,5 4 0 0,15-1 0-1,3 4 0 1,1 3 0 0,0 1 0 0,-4-1 0-1,-4-6 0 1,-6-4 0 0,-1 0 0-1,1 5 0 1,5 11 0 0,8 15-35-1,20-37 0 1,2 4 1 0,2 5-1 0,1 3 0-1,1 4 1 1,2 4-1 0,1 2 0-1,2 4 1 1,0 2-1 0,1 2 1 0,2 3-1-1,0 1 0 1,1 2 1 0,0 2-1-1,2 0 0 1,-1 2 1 0,2 0-1 0,-1 0 1-1,1 1-1 1,0-1 0 0,1 0 1-1,-1-1-1 1,0 0 0 0,1-2 1 0,-1-1-1-1,-1-2 1 1,1-2-1 0,-1-2 0-1,-1-2 1 1,0-3-1 0,0-3 0-1,-2-3 1 1,0-4-1 0,-1-3 35 0,0 28 0-1,0-7 0 1,-2-7 0 0,1-4 0-1,-1-3 0 1,0-1 0 0,1 1 0 0,0 3 0-1,2 3 0 1,1 6 0 0,2 8-66-1,-2-26 1 1,1 5-1 0,0 4 1 0,0 4-1-1,1 4 1 1,0 2 0 0,1 3-1-1,0 3 1 1,0 1-1 0,1 2 1 0,0 1-1-1,1 1 1 1,-1 1 0 0,1-1-1-1,1 0 1 1,-1 0-1 0,1-2 1-1,0-1-1 1,0-2 1 0,1-2 0 0,0-3-1-1,-1-2 1 1,1-4-1 0,0-3 1-1,1-5-1 1,-1-4 1 0,0-5 0 0,1-5-1-1,-1-5 1 1,1-7-1 0,0-5 66-1,40 25 0 1,-2-22 804 0,-15 7 1 0,-1-2-805-1,5-7 0 1,-2 0 284 0,-12 8 1-1,0 0-285 1,17-4 0 0,3-2 0 0,-4-3 0-1,0-1 0 1,5 5 0 0,2 0 0-1,3-4 0 1,1-3 0 0,0-8 0-1,-2-2 0 1,-12-2 0 0,-2 1 0 0,14 11 0-1,-2-2-1770 1,3-10 1770 0,-19 22 0-1,2-1-204 1,-2-27 0 0,2-3 204 0,27 20 0-1,-27-20 0 1,1-2 0 0,4 1 0-1,-2 0 0 1,15 0 0 0,-19 2 0 0,0-4 0-1,13-19 0 1,10 16 0 0,-7-16 0-1,7 0 2029 1,-10-5-2029 0,0 0 0-1,-21 5 0 1,37 0 0 0,-52 16 0 0,23-7 0-1,5 3 0 1,-10 9 0 0,7 0 0-1,-15-21-2029 1,-21 16 2029 0,21-16 1630 0,-16 21-1630-1,16 0 0 1,0 0 0 0,-16 0 2836-1,16 0-2836 1,-21 0 0 0,21 0 0 0,-16 0 0-1,16 0 0 1,0 0-2437 0,5 0 2437-1,0 21-1423 1,-5-16 1423 0,-21 16 2328 0,0-21-2328-1,32 0 0 1,-4 0 0 0,9 0 0-1,-16 21 3483 1,-21-16-3483 0,21 16 0-1,5-21 0 1,0 0-1354 0,-5 0 1354 0,-21 0 0-1,42 0 0 1,-32 21-3034 0,53-16 3034-1,-27 37 3034 1,14-37-3034 0,-13 16 0 0,4-21 0-1,-14 0-3034 1,20 21 3034 0,0-16 0-1,-21 16 0 1,9-17 0 0,3-8-2029 0,17-17 2029-1,-14 2 0 1,1-9 0 0,-10-8 0-1,-2-8 0 1,-3-1 0 0,0-3 0 0,-3-2 0-1,-2-1 0 1,-3-1 0 0,-3 0 0-1,2-1 0 1,-1 6 0 0,2-1 0-1,0 0 0 1,-1 3 0 0,-1 1 0 0,-1 3 0-1,1-2 0 1,2-16 0 0,1-4 0-1,3 2 0 1,6 4 0 0,3 2 0 0,-4 2 0-1,-9 10 0 1,-2 0 0 0,-1 4 0-1,9-10 0 1,-3 6 0 0,-1-9 2029 0,11 47-2029-1,-4-16 2411 1,9 0-2411 0,-16 16 0-1,-21-16 0 1,21 21 0 0,-16 0 3838 0,16 0-3838-1,21 21 0 1,-32 5 0 0,32 0 6130-1,-21 26-6130 1,5-23-6130 0,0 8 6130-1,0-14 0 1,0-5-2671 0,3-12 2671 0,8 15 38-1,26-1-38 1,-32-14-815 0,16 15 815-1,-5-21 0 1,-16 0 0 0,0-21 4422 0,26 15-4422-1,-23-35-1134 1,8 14 1134 0,-15-9 0-1,-3-6 0 1,8-13-1911 0,-14 17 1 0,0-2 1910-1,-3 5 0 1,1 2 766 0,9-19-766-1,-19 0 0 1,4 4-3034 0,36 14 3034-1,-26-1 0 1,-3-3 168 0,14-9-168 0,26 16 0-1,-37-3 0 1,-1 5 0 0,22 24 0-1,-14-31 0 1,-2-1 0 0,6 24 0 0,-13-32 0-1,0-4-2084 1,29 17 2084 0,-27-1 0-1,-4-2 0 1,16-12 0 0,-7 0 900 0,-10 9 0-1,1-2-900 1,6 2 0 0,3 0 0-1,5-3 0 1,0-2 0 0,-6-2 0 0,-2 2 2977-1,4-20-2977 1,-11 17 0 0,1 0 0-1,2 14 0 1,0 2 0 0,1-4 0-1,-2 0-1431 1,0 0 1 0,-3 0 1430 0,-9-29 0-1,-1 28 0 1,2-1 0 0,9-3 0-1,1 0-115 1,-6-13 115 0,6 6 0 0,-1 3 0-1,-10 12 0 1,10-16 0 0,1 0 0-1,-6 13 988 1,6-14 1 0,-1-4-989 0,-9 16 0-1,-2-1 0 1,1-14 0 0,0-2 0-1,0 5 0 1,0-1 0 0,0-14 0 0,0 0-237-1,0 20 0 1,0-2 237 0,0-11 0-1,0-6 0 1,0 4 0 0,0 3 0-1,0 1 0 1,0 1 0 0,0-3 0 0,0 5 0-1,0 9 0 1,0 1 0 0,2-15 0-1,-4 2 0 1,-7 20 0 0,-3 0-930 0,-1-21 0-1,0-2 930 1,2 14 0 0,-4 2 0-1,-14-7 0 1,-5 2 0 0,4 4 0 0,-2 0-779-1,-5-4 1 1,-2 1 778 0,-11 3 0-1,1 0 0 1,12-4 0 0,0-2 0 0,5 13 0-1,-4 0 0 1,0 1 152 0,-3 1 0-1,-1 1 1 1,1 0-153 0,2-2 0-1,2-2 0 1,-3 1 0 0,-3 1 0 0,-1-1 0-1,0 0 0 1,3-4 0 0,2-1 0-1,-5 1 539 1,-10 3 1 0,-5 1 0 0,4-3-540-1,11-10 0 1,2-3 0 0,-6 3 0-1,-5 15 0 1,-7 4 0 0,0 0 0 0,6-3 0-1,5-10 0 1,7-2 0 0,-6 0-124-1,5 14 0 1,-5 0 0 0,-1 1 1-1,0 0-1 1,3 0 124 0,0-2 0 0,3 1 0-1,0-1 0 1,-3 1 335 0,0 1 0-1,-2 1 1 1,-1-1-1 0,0 1 0 0,1 0-335-1,-3-2 0 1,1 0 0 0,0 1 0-1,-3 1-380 1,3 5 1 0,-3 1 0 0,0 1 0-1,0 1 0 1,1 1 379 0,-2-1 0-1,1 2 0 1,0 0 0 0,-1 1 0 0,-8-2 0-1,-1 1 0 1,-1 1 0 0,2 3 0-1,5 5 0 1,2 3 0 0,0 0 0-1,-1 1 0 1,2-1 0 0,-1 0 0 0,0 1 0-1,0 1 445 1,-5 2 0 0,0 1 0-1,0 2 0 1,2 1-445 0,-7 4 0 0,2 1 0-1,-1 1-413 1,9-3 1 0,-2 0 0-1,0 2-1 1,1 2 413 0,1 5 0 0,1 3 0-1,0 2 0 1,0-1 0 0,3-1 0-1,0 1 0 1,0 0 0 0,0 2 0 0,-3 5 0-1,-1 1 0 1,1 1 0 0,0 0 0-1,5-3 0 1,-1 1 0 0,2-1 0-1,2 0 473 1,-6 4 1 0,2-1 0 0,-1 1-474-1,-4 1 0 1,-2 1 0 0,4 0-574-1,11-3 0 1,4 1 0 0,2 1 574 0,-3 8 0-1,1 1 0 1,2-5 0 0,-1 2 0-1,10-3 2556 1,12 20-2556 0,-8-5 1453 0,50-26-1453-1,8-19 0 1,4-4 0 0,-5 2 0-1,1 0 0 1,10 0 0 0,0 0 0 0</inkml:trace>
    </iact:actionData>
    <iact:actionData xml:id="d37" ref="#d32"/>
    <iact:actionData xml:id="d38">
      <inkml:trace xmlns:inkml="http://www.w3.org/2003/InkML" xml:id="stk25" contextRef="#ctx0" brushRef="#br1">29186 13312 24575 0,'0'-26'0'2,"0"5"-9831"1,0-11 8341 0,0 25 4308 0,0-25-2818 0,0 32 1719-1,21 0-1719 1,-15 0 0 0,15 0 0 0,-21 0 0 0,0 0 6784-1,-21 0-6784 1,15 0 0 0,-35 0-6784 0,35 0 6784 0,-15 0-4537-1,1 0 4537 1,14 0-3034 0,-15 0 3034 0,-31 0-2029 0,39 32 2029-1,-22-28 0 1,-3-1 150 0,12 29-150 0,-21-32 0 0,0 21 0-1,13-8 0 1,0 0 0 0,2-1 0 0,1 2 941 0,-4 8 0 0,-1-2-941-1,-21-15 1256 1,23 14 0 0,0 4-1256 0,-18 3 0 0,19-14 0-1,-2 2 0 1,-5 6 0 0,1 2 2497 0,-15 14-2497 0,2-13 0-1,4 4 0 1,17 31 0 0,-8-22 0 0,-6-4 0 0,14-17 0-1,0 1 0 1,-8 25 0 0,2 2 0 0,8-22 0 0,0-1-278-1,-4 14 1 1,4 3 277 0,-3 20-1539 0,-1-32 1 0,-2-3 1538 0,-12 25-944-1,19-22 0 1,-1-3 944 0,-21 5 0 0,21 9 0 0,1 1 0-1,-19-3 76 1,20 23-76 0,-5-35 0 0,2-2 2820 0,19 6-2820-1,-31 21 0 1,-10-21 0 0,39 16 0 0,-34-4 0 0,0 3 0-1,37 19 0 1,-10-20 0 0,-2-2 4162 0,1 4-4162 0,16-16 174-1,-26-4 0 1,-1 3-174 0,22 22 0 0,-11-18 0 0,0 0 0-1,0 20-932 1,3-21 0 0,-1 2 932 0,6 4 0 0,-3 0 2763 0,-10-8 1-1,0 0-2764 1,12 7 0 0,2 2-2740 0,-10 5 1 0,-3-2 2739-1,0-11 0 1,3 1-732 0,9 12 0 0,0-1 732 0,-29 8 0-1,39-15 0 1,1 4 0 0,-17 15 0 0,-4 2 0 0,4-3 0-1,1 2 0 1,3 10 0 0,2 1 0 0,-5 1 0 0,4-2-1070-1,13-11 1 1,2 0 1069 0,-1 0 0 0,0 2 0 0,0 8 0 0,0-2-177-1,-2-18 1 1,4-1 176 0,12 2 0 0,6 2 0 0,-1-4 0-1,-4 0 0 1,4-7 755 0,19-9 0 0,2-1-755 0,-15 14 0-1,-3-1 1792 1,25-2-1792 0,-25 5 0 0,3 1 0 0,15-16 0-1,-2-1 0 1,-4 24 0 0,2-22 0 0,8 2 0 0,-9-1-3152-1,2 29 3152 1,5-15 0 0,5-2 696 0,-5-15 1 0,-6 1-697-1,-19 10 0 1,0 0 0 0,31-8 0 0,-2 1 0 0,-30 12 0 0,0 0-1457-1,26-13 1 1,5-2 1456 0,-16 4 0 0,0 1 0 0,4-5 0-1,1-1 1250 1,3 2 0 0,0-3-1250 0,-2-9 0 0,-1 0 1558-1,0 8 0 1,2 0-1558 0,12-7 0 0,-1-2 0 0,6 14 0-1,-17 2 0 1,2-3-1320 0,-6-21 1 0,0 0 1319 0,2 12 0-1,1-1 0 1,4-14 0 0,2-2 0 0,4 9 0 0,-3 5 0 0,-12-1 0-1,-1 2 0 1,3-2 0 0,0 2-464 0,-1 7 1 0,2 0 463-1,16-7 0 1,2-2 0 0,-3 1 0 0,2 0 0 0,6 2 0-1,6 1 0 1,-8-5-1075 0,-12-8 1 0,-2-1 1074 0,4 5 0-1,4 1 0 1,-5-2 0 0,-7-5 0 0,-2-2 570 0,6 0 0-1,-1 2-570 1,-5 9 0 0,-1 1 0 0,3-8 0 0,2-1 0-1,6 7 0 1,2 3 0 0,6 5 0 0,2-3 0 0,4-11 0 0,-2 2 0-1,-16 22 0 1,-1-1 0 0,3-23 0 0,1-1 0 0,-3 19 0-1,0 0 0 1,5-17 0 0,2-3 0 0,4 10 0 0,-1-1 0-1,-15-10 0 1,-1 0 0 0,4 10 0 0,-2 1 0 0,12-6 0-1,-12 6 0 1,2-1 0 0,-3-9 0 0,0-2 0 0,9 1 0-1,2 0 0 1,-6 0 0 0,-1 0 0 0,5 0 0 0,0 0 0 0,-5 0 0-1,1 0 0 1,5 0 0 0,0 0 948 0,-4 1 1 0,-2-2-949-1,-5-9 0 1,-1-1 0 0,22 6 0 0,-22-6 0 0,-2 1 0-1,-2 10 1517 1,32 0-1517 0,-37-21 5119 0,0 16-5119 0,-5-16 1995-1,32 21-1995 1,-40 0 0 0,39 0 0 0,-31 0-3754 0,5-21 3754-1,21 16 0 1,-21-16 0 0,37 21 0 0,-53-32-897 0,35 29 0-1,4-2 897 1,-15-47 0 0,5 49 0 0,1 1 0 0,7-40 0 0,-12 40 0-1,-2-1 0 1,-2-39 0 0,18 29 0 0,-4 0 0 0,-32-13 0-1,30-8 0 1,8 5 0 0,2 19 0 0,-16-25 0 0,-1-3-1006-1,11 9 1006 1,-26-29 1641 0,10 32-1641 0,-2-16-266 0,7 16 266-1,-15 0 0 1,-21-16 0 0,21-15 0 0,-16 2 3039 0,16 5 0-1,0 1-3039 1,-16-4-2473 0,5 19 1 0,1 0 2472 0,10-13-1436 0,-16-10 1436-1,16 22 0 1,0-1-3791 0,-16-26 3791 0,37 15 0 0,-36 5 0-1,14 16 0 1,1 0 2969 0,-15-16-2969 0,14 5 0 0,12-13 0-1,-24-7 0 1,23 10 0 0,-31 0 0 0,-15 14 0 0,-1-2 0-1,12-6 0 1,0-2 0 0,-23-5 0 0,2 0 0 0,20 7 0-1,4-2-893 1,-10-18 0 0,1 2 893 0,10-1 0 0,-10 0 0-1,0 0 0 1,7 22 0 0,0 2 0 0,-7 0 0 0,-1-1 0 0,10-15 0-1,2 5-3101 1,-1 13 3101 0,0-2 0 0,0-1-1667 0,0-10 1667-1,-21 15-496 1,16-30 496 0,-37 56 0 0,37-35 0 0,-16 4 0-1,21-13 0 1,-9 13 0 0,-3-4 362 0,1-4 0 0,-4-4-362-1,-8 0 0 1,-6-3 0 0,3 1 0 0,7 8 0 0,2 1 0-1,-2-1 0 1,-7-8 0 0,-2-1 0 0,4-2 534 0,7 1 1 0,3-1-1-1,-2 2-534 1,-6 8 0 0,-2 2 0 0,2-3 343 0,4-7 1-1,3-2-1 1,-5 1-343 0,-10 1 0 0,-6 1 0 0,3 8-560-1,6 11 1 1,-1 1 559 0,-3-10 0 0,-4-3 0 0,2 14 0-1,-19 22 204 1,2-16 0 0,0-4-204 0,-5 2 0 0,17 12 0-1,-2 2-842 1,5 0 1 0,2 3 841 0,-19 9 0 0,2 0 0-1,1 0 1461 1,-6 0-1461 0,15 0 0 0,1 0 2665 0,-8 0-2665 0,0-21 0-1,0-5 0 1,8 3 0 0,0-1 1305 0,11 1 0 0,1-1-1305-1,-12-5 0 1,-1 0 1219 0,6 5 0 0,1-2-1219 0,-3-13 0-1,-2 0 0 1,-13 13 0 0,-2 0 0 0,5-18 0 0,-1-1-1365-1,9 23 0 1,-3 3 1 0,1-3 1364 0,-2-7 0 0,1-4 0-1,-1 4 0 1,3 6 0 0,1 2 0 0,-2 2 0 0,0 1 0 0,0 2 0-1,1 3 0 1,-11 1 0 0,-1 3 0 0,-5-2 0 0,-1 1 0-1,4 8 0 1,0-1 0 0,-8-9 0 0,1 3 0 0,13 17 0-1,1 5 0 1,-5-1 0 0,1 2 0 0,15-2 0 0,1 2 0-1,-16 19 0 1,5-3 0 0,13-20 0 0,-4 25 0 0,3 4 0-1,9-11 0 1,11 9 0 0,3 5 0 0,2-6 0 0,0 1 0 0</inkml:trace>
    </iact:actionData>
  </iact:action>
  <iact:action type="add" startTime="61540">
    <iact:property name="dataType"/>
    <iact:actionData xml:id="d39">
      <inkml:trace xmlns:inkml="http://www.w3.org/2003/InkML" xml:id="stk26" contextRef="#ctx0" brushRef="#br1">26623 12606 24575 0,'-26'-26'0'7,"5"5"0"1,21 21 0 0,0 0 0 0,0-31-8503 0,0 23 8503 0,0-23 0 0,0 31 1719 0,0 0-1719 0,0-21 0 0,0 16-4537 0,-21-16 4537 0,16 21 0 0,-47 0-2556 0,44 0 2556 0,-24 21 3270 0,32-16-3270 0,0 16 0 0,-21-21 0 0,-5 31 0 0,0-23 0 0,-5 26 0 0,-1 5 0 0,1-8-357 0,-3-8 0 0,0 1 357 0,8 18-3034 0,-26-16 3034 0,44 21-2029 0,-23-20 2029 0,10 25 0 0,-5-23 0 0,-1 28 1467 0,6-10-1467 0,1 0 2756 0,-7-21-2756 0,6 8 0 0,-4 10 0 0,4-7 2754 0,-11 8-2754 0,12-8 0 0,-2 8 0 0,1-7 0 0,-15 9 0 0,12-23 0 0,-2-1 1400 0,-3-1 1 0,1 3-1401 0,2 15 0 0,5-2 1400 0,-5-4-1400 0,5 14 0 0,0-2-415 0,-5-14 415 0,-1 15-3695 0,7 16 3695 0,-1-22 0 0,3 4 0 0,-1 2-1127 0,5-15 0 0,-1-1 1127 0,-1 3 0 0,1-1-2951 0,-6 14 2951 0,18-8 0 0,1 1-1863 0,-19 15 1863 0,21 2 782 0,0 6-782 0,-21-32 0-1,16 16 0 1,-16 16 0 0,0-21 2416 0,16 8-2416 0,-16 2 0 0,21-26 1885 0,0 21-1885 0,0 0-1471 0,0 0 1471 0,0-21 0 0,0 16 0 0,0-5 0 0,0 12-2553 0,0-12 2553 0,0 5-1059 0,0-16 1059 0,0 21 0 0,0 0 0 0,0 0 555 0,0-21-555 0,0 26 0 0,0-23 0 0,8 9 0 0,5 2 0 0,13 13 1072 0,-13-18 0 0,0-2-1072 0,8-7 3365 0,0 16-3365 0,-16-6 0 0,16 14 0 0,-21-14 3221 0,0 6-3221 0,31-37 0 0,-23 16 0 0,44-21 0 0,-46 21 315 0,15-16-315 0,-21 16 0 0,0-21 0 0,0 0 0 0,20 0 0 0,-14 0 0 0,35 0 0 0,-35 0 0 0,15 0 0 0,-21 0 6784 0,21 0-6784 0,5 21 0 0,0-16 0 0,-5 16 0 0,-21-21 0 0,0 0 0 0,21 21 0 0,-16-15 0 0,47 14 0 0,-44-20 0 0,23 0 0 0,-31 21 0 0,0-15 0 0,0 14 0 0,0-20 0 0,0 0-6725 0,21 0 6725 0,-16 0 0 0,16 0 0 0,-21 0 0 0,0 0 0 0,0 0 0 0</inkml:trace>
    </iact:actionData>
  </iact:action>
  <iact:action type="add" startTime="63548">
    <iact:property name="dataType"/>
    <iact:actionData xml:id="d40">
      <inkml:trace xmlns:inkml="http://www.w3.org/2003/InkML" xml:id="stk27" contextRef="#ctx0" brushRef="#br1">27869 4093 24575 0,'-47'0'0'1,"4"0"0"1,-2 0 0 0,-13 0-1481 0,8-2 0-1,1 4 1481 1,-1 18 0 0,-7 7 0 0,33 4 0 0,1 6 0-1,-13-2 0 1,4 3 0 0,15 13 0 0,2 2-1203-1,-16-4 0 1,0-1 1203 0,11-6 0 0,3 0 0 0,4 2 0-1,-3 0 0 1,-20 7 0 0,-1 3-1039 0,24-9 1-1,4 5-1 1,0-1 1039 0,-6-1 0 0,-2 1 0 0,2 0 0-1,0 3 0 1,0 1 0 0,3 1 0 0,2 6 0-1,2 0 0 1,0 3 0 0,1-7 0 0,0 2 0 0,1 0 0-1,0-2 0 1,-2 8 0 0,0-1 0 0,3 0 0-1,3-10 0 1,2 1 0 0,1-1 0 0,0-4 0 0,-1 18 0-1,0-3 0 1,-1-16 0 0,0 0 0 0,3 0 0 0,3-1 0-1,2 0 0 1,2 0-1325 0,-2 0 1 0,1-1-1-1,3-1 1325 1,4 0 0 0,2-1 0 0,-2-2 0 0,-3 14 0-1,2-2 161 1,16 3 1 0,3-2-162 0,-14-10 0-1,3-6-319 1,12-12 0 0,3-2 319 0,1 20 0 0,2-6 0-1,-4-33 0 1,2-2 0 0,13 33 0 0,2-1 68-1,-6-30 0 1,3-4-68 0,13 15 0 0,-1-2 0 0,-23-14 0-1,1-2 0 1,20 1 0 0,0 0 0 0,-22 1 0-1,0-2 0 1,12-13 0 0,4-4 0 0,9 5 0 0,0-3 0-1,-12-11 0 1,-1-3 0 0,-8 13 0 0,1 3 0 0,-2-2 0-1,7-7 0 1,-2-1 0 0,-4 0 0 0,0 1-86-1,3 0 0 1,1-1 86 0,-4-5 0 0,0 0 571 0,7 6 0-1,-4-3-571 1,-19-13 0 0,0-1-471 0,24 15 0-1,-6-2 471 1,-36-14 0 0,-3-7 0 0,18 10 0 0,11-3 0-1,0-2 0 1,-10-2 0 0,-14-16 0 0,-11-4 0-1,8 0 0 1,15 9 0 0,8 0 0 0,1-1 0 0,-10-1-569-1,-13 2 0 1,-7-2 0 0,-2 2 0 0,4 1 569-1,10-5 0 1,3 3 0 0,-3-6-300 0,-10 9 0 0,-2-4 1-1,-3-3-1 1,1-1 0 0,0 1 300 0,1-1 0-1,0-2 0 1,0 0 0 0,0 1 0 0,0 0 0 0,0 5 0-1,2 1 0 1,-1 0 0 0,-2 0 0 0,-1 1 0 0,-4 1 0-1,-2-1 0 1,-1 1 0 0,-1 3 0 0,1 4 599-1,0-4 1 1,1 5-1 0,-7 2-599 0,-12 1 0 0,-7 2 0-1,7-2 0 1,15-6 0 0,6-2 0 0,-8 7 0-1,-31 5 0 1,-4-1 0 0,22-14 0 0,5-9 0 0,-5 11 554-1,-16 19 0 1,-2 2-554 0,7-14 0 0,1-8 0-1,2 13 1734 1,4 23 1 0,-1 5-1735 0,-13-10 0 0,-1 4-1597-1,4 17 0 1,0 4 1597 0,-4-6 0 0,-2 8 0-1,8 20 0 1,-4 13 0 0,1 3 0 0,3-5 910 0,1-10 1-1,3-3 0 1,-2 7-911 0,0 10 0 0,-4 9 0 0,-1 5 0-1,3 0 0 1,5-6-528 0,-1 4 0 0,4-4 0-1,-2 4 528 1,1-5 0 0,-4 4 0 0,0 2 0 0,0 0 0-1,3-1-492 1,0 7 1 0,3-1-1 0,1 1 1-1,-3 2 491 1,0-6 0 0,-1 3 0 0,-2-1 0 0,1 1 0-1,1-2 0 1,2-5 0 0,1-1 0 0,0 0 0-1,1 1 0 1,2 0 0 0,2 4 0 0,2 2 0 0,1 0 0-1,-1 0 0 1,-2-1 0 0,-4 0 0 0,-2 0 0-1,0-1 0 1,0 1 0 0,1 1 0 0,9-5 0 0,0 0 0-1,0 0 0 1,0 0 0 0,-1 0 0 0,1 0 0 0</inkml:trace>
    </iact:actionData>
  </iact:action>
  <iact:action type="remove" startTime="69195">
    <iact:property name="style" value="instant"/>
    <iact:actionData xml:id="d41" ref="#d39"/>
    <iact:actionData xml:id="d42">
      <inkml:trace xmlns:inkml="http://www.w3.org/2003/InkML" xml:id="stk28" contextRef="#ctx0" brushRef="#br1">26623 12606 24575 0,'-26'-26'0'7,"5"5"0"1,21 21 0 0,0 0 0 0,0-31-8503 0,0 23 8503 0,0-23 0 0,0 31 1719 0,0 0-1719 0,0-21 0 0,0 16-4537 0,-21-16 4537 0,16 21 0 0,-47 0-2556 0,44 0 2556 0,-24 21 3270 0,32-16-3270 0,0 16 0 0,-21-21 0 0,-5 31 0 0,0-23 0 0,-5 26 0 0,-1 5 0 0,1-8-357 0,-3-8 0 0,0 1 357 0,8 18-3034 0,-26-16 3034 0,44 21-2029 0,-23-20 2029 0,10 25 0 0,-5-23 0 0,-1 28 1467 0,6-10-1467 0,1 0 2756 0,-7-21-2756 0,6 8 0 0,-4 10 0 0,4-7 2754 0,-11 8-2754 0,12-8 0 0,-2 8 0 0,1-7 0 0,-15 9 0 0,12-23 0 0,-2-1 1400 0,-3-1 1 0,1 3-1401 0,2 15 0 0,5-2 1400 0,-5-4-1400 0,5 14 0 0,0-2-415 0,-5-14 415 0,-1 15-3695 0,7 16 3695 0,-1-22 0 0,3 4 0 0,-1 2-1127 0,5-15 0 0,-1-1 1127 0,-1 3 0 0,1-1-2951 0,-6 14 2951 0,18-8 0 0,1 1-1863 0,-19 15 1863 0,21 2 782 0,0 6-782 0,-21-32 0-1,16 16 0 1,-16 16 0 0,0-21 2416 0,16 8-2416 0,-16 2 0 0,21-26 1885 0,0 21-1885 0,0 0-1471 0,0 0 1471 0,0-21 0 0,0 16 0 0,0-5 0 0,0 12-2553 0,0-12 2553 0,0 5-1059 0,0-16 1059 0,0 21 0 0,0 0 0 0,0 0 555 0,0-21-555 0,0 26 0 0,0-23 0 0,8 9 0 0,5 2 0 0,13 13 1072 0,-13-18 0 0,0-2-1072 0,8-7 3365 0,0 16-3365 0,-16-6 0 0,16 14 0 0,-21-14 3221 0,0 6-3221 0,31-37 0 0,-23 16 0 0,44-21 0 0,-46 21 315 0,15-16-315 0,-21 16 0 0,0-21 0 0,0 0 0 0,20 0 0 0,-14 0 0 0,35 0 0 0,-35 0 0 0,15 0 0 0,-21 0 6784 0,21 0-6784 0,5 21 0 0,0-16 0 0,-5 16 0 0,-21-21 0 0,0 0 0 0,21 21 0 0,-16-15 0 0,47 14 0 0,-44-20 0 0,23 0 0 0,-31 21 0 0,0-15 0 0,0 14 0 0,0-20 0 0,0 0-6725 0,21 0 6725 0,-16 0 0 0,16 0 0 0,-21 0 0 0,0 0 0 0,0 0 0 0</inkml:trace>
    </iact:actionData>
    <iact:actionData xml:id="d43" ref="#d40"/>
    <iact:actionData xml:id="d44">
      <inkml:trace xmlns:inkml="http://www.w3.org/2003/InkML" xml:id="stk29" contextRef="#ctx0" brushRef="#br1">27869 4093 24575 0,'-47'0'0'1,"4"0"0"1,-2 0 0 0,-13 0-1481 0,8-2 0-1,1 4 1481 1,-1 18 0 0,-7 7 0 0,33 4 0 0,1 6 0-1,-13-2 0 1,4 3 0 0,15 13 0 0,2 2-1203-1,-16-4 0 1,0-1 1203 0,11-6 0 0,3 0 0 0,4 2 0-1,-3 0 0 1,-20 7 0 0,-1 3-1039 0,24-9 1-1,4 5-1 1,0-1 1039 0,-6-1 0 0,-2 1 0 0,2 0 0-1,0 3 0 1,0 1 0 0,3 1 0 0,2 6 0-1,2 0 0 1,0 3 0 0,1-7 0 0,0 2 0 0,1 0 0-1,0-2 0 1,-2 8 0 0,0-1 0 0,3 0 0-1,3-10 0 1,2 1 0 0,1-1 0 0,0-4 0 0,-1 18 0-1,0-3 0 1,-1-16 0 0,0 0 0 0,3 0 0 0,3-1 0-1,2 0 0 1,2 0-1325 0,-2 0 1 0,1-1-1-1,3-1 1325 1,4 0 0 0,2-1 0 0,-2-2 0 0,-3 14 0-1,2-2 161 1,16 3 1 0,3-2-162 0,-14-10 0-1,3-6-319 1,12-12 0 0,3-2 319 0,1 20 0 0,2-6 0-1,-4-33 0 1,2-2 0 0,13 33 0 0,2-1 68-1,-6-30 0 1,3-4-68 0,13 15 0 0,-1-2 0 0,-23-14 0-1,1-2 0 1,20 1 0 0,0 0 0 0,-22 1 0-1,0-2 0 1,12-13 0 0,4-4 0 0,9 5 0 0,0-3 0-1,-12-11 0 1,-1-3 0 0,-8 13 0 0,1 3 0 0,-2-2 0-1,7-7 0 1,-2-1 0 0,-4 0 0 0,0 1-86-1,3 0 0 1,1-1 86 0,-4-5 0 0,0 0 571 0,7 6 0-1,-4-3-571 1,-19-13 0 0,0-1-471 0,24 15 0-1,-6-2 471 1,-36-14 0 0,-3-7 0 0,18 10 0 0,11-3 0-1,0-2 0 1,-10-2 0 0,-14-16 0 0,-11-4 0-1,8 0 0 1,15 9 0 0,8 0 0 0,1-1 0 0,-10-1-569-1,-13 2 0 1,-7-2 0 0,-2 2 0 0,4 1 569-1,10-5 0 1,3 3 0 0,-3-6-300 0,-10 9 0 0,-2-4 1-1,-3-3-1 1,1-1 0 0,0 1 300 0,1-1 0-1,0-2 0 1,0 0 0 0,0 1 0 0,0 0 0 0,0 5 0-1,2 1 0 1,-1 0 0 0,-2 0 0 0,-1 1 0 0,-4 1 0-1,-2-1 0 1,-1 1 0 0,-1 3 0 0,1 4 599-1,0-4 1 1,1 5-1 0,-7 2-599 0,-12 1 0 0,-7 2 0-1,7-2 0 1,15-6 0 0,6-2 0 0,-8 7 0-1,-31 5 0 1,-4-1 0 0,22-14 0 0,5-9 0 0,-5 11 554-1,-16 19 0 1,-2 2-554 0,7-14 0 0,1-8 0-1,2 13 1734 1,4 23 1 0,-1 5-1735 0,-13-10 0 0,-1 4-1597-1,4 17 0 1,0 4 1597 0,-4-6 0 0,-2 8 0-1,8 20 0 1,-4 13 0 0,1 3 0 0,3-5 910 0,1-10 1-1,3-3 0 1,-2 7-911 0,0 10 0 0,-4 9 0 0,-1 5 0-1,3 0 0 1,5-6-528 0,-1 4 0 0,4-4 0-1,-2 4 528 1,1-5 0 0,-4 4 0 0,0 2 0 0,0 0 0-1,3-1-492 1,0 7 1 0,3-1-1 0,1 1 1-1,-3 2 491 1,0-6 0 0,-1 3 0 0,-2-1 0 0,1 1 0-1,1-2 0 1,2-5 0 0,1-1 0 0,0 0 0-1,1 1 0 1,2 0 0 0,2 4 0 0,2 2 0 0,1 0 0-1,-1 0 0 1,-2-1 0 0,-4 0 0 0,-2 0 0-1,0-1 0 1,0 1 0 0,1 1 0 0,9-5 0 0,0 0 0-1,0 0 0 1,0 0 0 0,-1 0 0 0,1 0 0 0</inkml:trace>
    </iact:actionData>
  </iact:action>
  <iact:action type="add" startTime="71638">
    <iact:property name="dataType"/>
    <iact:actionData xml:id="d45">
      <inkml:trace xmlns:inkml="http://www.w3.org/2003/InkML" xml:id="stk30" contextRef="#ctx0" brushRef="#br1">917 10983 24575 0,'0'-52'0'4,"0"10"0"1,0 42 0 0,0 0 0-1,21 0-3392 1,-16 0 3392 0,37 0 406 0,-37 0-406-1,16 0 0 1,-21 0 0 0,0 0 0-1,21 0 0 1,5 0 2544 0,0 0-2544 0,-5 0-1113-1,0 0 1113 1,-15 0 0 0,35 21 0 0,-35-15 0-1,14 14 0 1,1-20 0 0,16 21 0-1,-8-15-903 1,2 14 903 0,-10-20 0 0,-16 0 0-1,37 0 0 1,-16 0 0 0,0 0 0-1,-5 0 1481 1,-21 0-1481 0,21 0 0 0,5 0 0-1,0 0 0 1,-5 21 0 0,0-15-6460 0,16 15 6460-1,-9-21 0 1,4 0-2571 0,10 0 2571-1,-32 0-3469 1,53 0 3469 0,-58 0-2320 0,16 0 2320-1,21 0 0 1,-32 0 0 0,32 0 967 0,10 0-967-1,-39 0 0 1,23 0 0 0,1 0 2601-1,-10 0-2601 1,20 0 4087 0,-21-21-4087 0,37 15 0-1,-53-15 0 1,53 21 0 0,-27 0 0-1,-7 0 0 1,2 0 1037 0,11 21-1037 0,-31-15 321-1,30 15-321 1,-20-21 0 0,5 0 0 0,1 0 0-1,-6 0 0 1,-1 0 0 0,7 0 0-1,30 0 0 1,-28 0-4537 0,23 0 4537 0,-26 0 0-1,0 0 0 1,16 0 0 0,-16 0 2268 0,8 0 1-1,0 0-2269 1,-2 0-289 0,7 0 1-1,-5 0 288 1,-26 0 6498 0,44 0-6498 0,-26 0 0-1,21 0-6498 1,0 0 6498 0,-21 20 0-1,16-14 0 1,-16 15 0 0,0-21 0 0,16 0 0-1,16 0 0 1,-24 0 0 0,18 0 577 0,-10 0-577-1,-32 0 0 1,32-21 0 0,-21 15 6784-1,5-14-6784 1,0 20 0 0,16 0 0 0,-6 0 0-1,-7 0-1515 1,23 0 1515 0,-46 0 0 0,56 0 0-1,-51 0 0 1,31 0 0 0,-1 0 0-1,-30 0 0 1,52 0-6283 0,-27 0 6283 0,-7 0 0-1,23 0-3523 1,-26 0 3523 0,21 0-219-1,-20 0 219 1,-7 0-2961 0,1 0 2961 0,5 0 2961-1,1 0-2961 1,14 0 0 0,-4 0 0 0,-8 20 0-1,2-14 219 1,-10 15-219 0,-16-21 0-1,37 0 4537 1,-37 0-4537 0,16 0-2131 0,0 0 2131-1,5 0 0 1,21 0 0 0,-21 0-3019 0,-5 0 3019-1,32 0-2831 1,-40 0 2831 0,34 0 0-1,0 0-1189 1,-37 0 1189 0,53 0 0 0,-37 0 0-1,0 0 1491 1,16 0-1491 0,15 0 0-1,-2 0 0 1,-14 0 0 0,-3 0 1909 0,-12 0-1909-1,37 0 0 1,-53 0 0 0,32 0 821 0,-21 0-821-1,5 0 158 1,0 0-158 0,26 0 1204-1,-44-21-1204 1,23 15 0 0,-10-14 4256 0,5 20-4256-1,1 0-1350 1,-7 0 1350 0,1 0 0-1,6 0-2203 1,-1 0 2203 0,-5 0-378 0,-1 0 378-1,7 0-3091 1,-1 0 3091 0,12 0 0 0,-3 0 0-1,-22 0 0 1,25 0 0 0,-3 0 1496-1,-30 0-1496 1,37 0 0 0,-16 0-2714 0,0 0 2714-1,16 0 2802 1,-16 0-2802 0,1 0 26 0,14 0-26-1,-4 0-427 1,13 0 427 0,7 0 0-1,-10 0 0 1,-21 0 0 0,37 0 0 0,-53 0 1601-1,37 0 0 1,0 0-1601 0,-33 0-1841-1,30 0 1 1,6 0 1840 0,-19 0 2388 0,16 0-2388-1,16 0-3107 1,-32 0 3107 0,7 1 0 0,2-2 638-1,10-20-638 1,8 15 0 0,-11-15 0-1,0 21 3946 1,0 0-3946 0,0 0 1784 0,10 0-1784-1,-28 0 0 1,23 0 0 0,-26-20-4537 0,1 14 4537-1,35-15-3034 1,-51 21 3034 0,30 0 0-1,-20-20 0 1,-15 14 3034 0,35-15-3034 0,-4 21 0-1,13 0 0 1,7 0 0 0,-31 0 4537-1,16 0-4537 1,-16 0-4537 0,0 0 4537 0,37 0 0-1,-32 21-1517 1,7-18 0 0,3 0 1517 0,8 17 2892-1,-12-20-2892 1,26 0 0 0,-53 0 0-1,53 0 0 1,-16 0-2987 0,16 0 2987 0,-28 0 0-1,0 0 2987 1,23 0-2987 0,-11 0 0 0,0 0 0-1,0 0 0 1,-21 0 71 0,12 0 0-1,-3 0-71 1,-22 0 0 0,21 0 0 0,5 0 0-1,8 0-1896 1,-15 0 1896 0,10 0 0-1,-1 0 0 1,-9 0 0 0,6-9 0 0,2-2 0-1,10 5 0 1,7-15-2406 0,-10 21 2406 0,0 0 2406-1,0 0-2406 1,-20 0 450 0,11 0 0-1,-3 0-450 1,-22 0 0 0,34 0 0 0,0 0 4044-1,-37 0-4044 1,32 0 0 0,0 0 6046 0,-32 0-6046-1,53 0 0 1,-58 0 0 0,37 0 383-1,-5 0-383 1,-9 0-6173 0,25 0 6173 0,-48 0 0-1,37 0-4128 1,-37 0 4128 0,16 0 0-1,-21 0 0 1,21 0 0 0,5 0 824 0,0 0-824-1,-5 0 0 1,-21 0 4537 0,21 0-4537 0,-16 0 0-1,37 0 0 1,-16 0 0 0,0 0 6784-1,-5 0-6784 1,10 0-671 0,-23 0 671 0,45 0-6561-1,-48 0 6561 1,16 0 0 0,20 0 0 0,-9 0-1476-1,2 0 0 1,0 0 1476 0,-8 0-1489-1,-5 0 1489 1,0 0 0 0,-16 0 0 0,47 0 0-1,-23 0 0 1,8 0 0 0,4 0 0-1,-15 0 2524 1,1 0-2524 0,14 0 2365 0,-14 0-2365-1,-1 0 0 1,12 0 0 0,-3 0 0 0,-22 0 0-1,25 0 0 1,-3 0 0 0,-30 0-4537-1,16 0 4537 1,0 0 0 0,5 0 0 0,21 0 0-1,0 0 0 1,-21 0 0 0,-5 0 4256-1,32 0-4256 1,-40 0 6646 0,39 0-6646 0,-31 0 0-1,5 0-1979 1,21 0 1979 0,-21 0-5990 0,16 0 5990-1,-16 0 0 1,0 0-1424 0,16 0 1424-1,-5 0-3534 1,12 0 3534 0,9 0 0 0,-32 0 352-1,15 10 0 1,2 1-352 0,-7-5 794 0,15 2 0-1,-3 4-794 1,-19 9 0 0,23-15 596-1,-25 14-596 1,-1-20 4965 0,-5 0-4965 0,-1 0-2202-1,7 0 2202 1,-1 0 3110 0,16 0-3110-1,-37 0 85 1,16 0-85 0,0 0-5293 0,5 0 5293-1,0 0-1185 1,26 0 1185 0,-23 0 0 0,7 0 0-1,-15 0 0 1,0 0 0 0,5 0-1870-1,1 0 1870 1,14 0 0 0,-15 0 0 0,1 0 0-1,14 0 0 1,-35 0 1263 0,46 0-1263 0,-23 0 0-1,28 0 0 1,-10 0 0 0,-21 0-2946-1,-5 0 2946 1,21 0 2068 0,-32 0-2068 0,32 0 0-1,-21 0 0 1,16 0 0 0,12 0 0-1,-12 0-1892 1,-16 0 1892 0,-21 0 3034 0,21 0-3034-1,5 0 0 1,0 0 0 0,-5 0 0 0,0 0 0-1,5 0 4537 1,0 0-4537 0,-5 0 5211-1,-21 0-5211 1,21 0 0 0,16 0 0 0,-9 0 0-1,25 0 0 1,-48 0 0 0,37 0 0 0,-16 0 0-1,0 0 0 1,-5 0 771 0,21 0-771-1,-32 0-6518 1,32 0 6518 0,-21 0 0 0,15 0-3616-1,14 0 3616 1,7 0-3161 0,-30-20 3161-1,14 14 260 1,-35-15-260 0,15 21 0 0,-1 0 0-1,7 0 1127 1,-1 0-1127 0,-5 0 0 0,31 0 0-1,-39 0-2574 1,39 0 2574 0,-31 0 1013-1,5 0-1013 1,0 0-1315 0,-5 0 1315 0,0 0 2425-1,-16 0-2425 1,58 0 0 0,-31 0 0 0,7 0 0-1,0 0 0 1,-10 0 920 0,6 0 0-1,3 0-920 1,14 0 0 0,0 0 4537 0,11 0-4537-1,-58 0-4537 1,37 0 4537 0,-16 21 0-1,32-15 0 1,-9 14-64 0,-12-20 64 0,5 0-621-1,-16 0 621 1,0 0 0 0,37 0 0 0,-32 0 0-1,16 0 0 1,5 0 0 0,-23 0-2767-1,8 0 2767 1,25 0 367 0,-51 0-367 0,52 0 1022-1,-37 0-1022 1,0 0 1430 0,22 0 1-1,-2 0-1431 1,-28 0 0 0,41 0 0 0,-3 0 0-1,-45 0 0 1,51 0 84 0,-35 0-84 0,10 0 0-1,4 0 2328 1,14 0-2328 0,-16 0 0-1,0 0 812 1,8 0-812 0,0 0 0 0,0 0 6529-1,0 0-6529 1,11 0 0 0,-22 0 0 0,-2 0-3859-1,8 0 3859 1,21 0 0 0,-16 0 0-1,-16 0 0 1,19 0 0 0,-6 0-4837 0,-31 0 4837-1,23 0 0 1,2 0 0 0,-12 0 0-1,0 0 0 1,16 21 0 0,-16-15 0 0,21 15 162-1,0-21-162 1,0 0 0 0,-21 0 0 0,26 0 5536-1,-23 0-5536 1,8 0-4425 0,4 0 4425-1,-14 0-1659 1,-1 0 1659 0,-5 0 2396 0,0 20-2396-1,5-14-851 1,21 15 851 0,-21-21 0 0,26 0 4383-1,-23 0-4383 1,10 0 0 0,0 0 2585-1,-7 0-2585 1,30 0-1544 0,-36 0 1544 0,21-21 0-1,11 15 0 1,-8-14 0 0,7 20 0-1,-10 0 0 1,-21 0 0 0,37 0-5006 0,-53 0 5006-1,53 0-4171 1,-26 0 4171 0,12 0 0 0,9 0 0-1,-11 0 0 1,-21 0 0 0,37 0-2295-1,-53 0 2295 1,32 0 0 0,10 0 0 0,-39 0 3034-1,40 0-3034 1,-32 0 0 0,5 0 0 0,21 0 0-1,0 0 0 1,0 0 0 0,-21 0 0-1,10 9 0 1,1 2 3733 0,-3-5-3733 0,4 5 0-1,2-1-4270 1,7-10 4270 0,-20 0-2856-1,35 0 2856 1,-51 0 2856 0,52 0-2856 0,-37 0-437-1,0 0 437 1,26 0 0 0,-23 0 0 0,7 0 0-1,6 0 0 1,-16 0 4054 0,21 0-4054-1,-21 0 0 1,-5 0 0 0,0 0 0 0,5 0 1457-1,1 0-1457 1,-7 0 0 0,-20 0 0 0,32 0-4537-1,-3 0 4537 1,7 0 0 0,-15 0 0-1,-21 0 0 1,0 0 0 0,21 0 0 0,-16 0 0-1,16 0 4537 1,0 0-4537 0,-16 0 0-1,16 0 6784 1,-21 0-6784 0,0 0 0 0,0-21 0-1,0 15 0 1,0-14 0 0,0 20 0 0,0 0-6784-1,-21 0 6784 1,16 0 0 0,-16 0-4271-1,21 0 4271 1,0 0 0 0,-21 0 0 0,16 0-53-1,-16 0 0 1,21 20 0 0,0 7 1 0</inkml:trace>
    </iact:actionData>
  </iact:action>
  <iact:action type="add" startTime="75617">
    <iact:property name="dataType"/>
    <iact:actionData xml:id="d46">
      <inkml:trace xmlns:inkml="http://www.w3.org/2003/InkML" xml:id="stk31" contextRef="#ctx0" brushRef="#br1">26106 13453 24575 0,'0'-26'0'2,"0"5"0"1,0 21 0 0,0 0 0 0,0 21-8503 0,-21 5 8503 0,-5 21 0 0,-1 10 710 0,-5-33 0 0,2 2-710 0,25 12 0 0,-1 2-1421 0,-34-4 1 0,-3 2 1420 0,26 13 0 0,2 2 0 0,-23-4 0 0,-2-1 0-1,14 4 0 1,2 0-1748 0,-5-5 0 0,1 0 1748 0,4 6 0 0,1-1 1417 0,-1-14 0 0,1 0-1417 0,-2 14 0 0,3-5 0 0,-5-16 0 0,7 11 0 0,20-42 0 0,20 0 0 0,7 0-3130 0,-1-21 3130 0,4 1 0-1,2-7 0 1,0-23 0 0,-1-4-512 0,6 13 1 0,2 1 511 0,2-9 0 0,-4-2 0 0,-13 6 0 0,-1 2 0 0,12 10 0 0,-2-2-823 0,-18-22 1 0,2 1 822 0,24 25 0 0,1 0 727 0,-20-24 1 0,-2 0-728-1,15 21 0 1,1 0 0 0,-5-23 0 0,-5 2 0 0,0 13 0 0,-3 10 0 0,-4 1 0 0,-14 5 0 0,37 0 2076 0,-37 5-2076 0,16 21 3778 0,-21 0-3778 0,0 0-2989 0,-21 0 2989 0,16 21 0 0,-37-16 0 0,37 37-2291-1,-37-16 2291 1,16 21-1015 0,-2-18 1 0,-1-1 1014 0,0 22 0 0,-8-3 0 0,1 5 0 0,19 2 0 0,2 2 168 0,-5-15 0 0,-5 0 0 0,2 0-168 0,7 2 0 0,1 0 0 0,-1-4 0 0,-7-2 0 0,-1 0 0 0,1 22 0-1,-1 2 0 1,-4-22 0 0,-1 3 0 0,11 3 0 0,1 8 0 0,0 1 0 0,-2-8 151 0,-13 1 1 0,2-2-152 0,11 8 0 0,4 7 0 0,2-11 0 0,-8 3 0 0,21-5 1114 0,0-26-1114 0,0-21 2864 0,41-63-2864-1,22 48 578 1,-25-32 0 0,0-11-578 0,-6 23 0 0,3 1 0 0,-3-1 0 0,7-17 0 0,-5-4 560 0,-9 5 1 0,-1-4 0 0,1 5-561 0,9 0 0 0,0 3 0 0,-5-5 0 0,-1-1 0 0,-3 6 0 0,0 0 0-1,4-5 0 1,-1 0 0 0,-4 4 0 0,-1-1 0 0,2-4 0 0,-3 2 0 0,-9 13 0 0,0 2 0 0,8-4 0 0,0 2 0 0,5-12 0 0,0 14 0 0,-5 15 0 0,-21 21-3215 0,0 0 3215 0,-21 21-2742 0,-5-16 2742-1,0 47-979 1,5-23 979 0,0 8 488 0,11 4 1 0,-6 1-489 0,-16-13 0 0,-4 0 509 0,3 21 0 0,4 4-509 0,3-7 0 0,2-2 0 0,-3-3 0 0,2-1 0 0,10-5 0 0,4 2 0 0,-1 10 0 0,-3 3 0 0,-15 6 0-1,-2 3 0 1,13-12 0 0,2 1 0 0,0 1 0 0,0-2 0 0,0 0 0 0,-1 0 0 0,-2 3 0 0,-2 0 0 0,1-7 185 0,2-15 0 0,2-1-185 0,4 34 0 0,-3-9-2065 0,-15-40 2065 0,31 40 381 0,31-53-381-1,-23 0 1089 1,26-22 1 0,5-9-1090 0,-8-3 0 0,-9-14 0 0,4-3 0 0,7 25 0 0,-4 0 923 0,-24-23 0 0,1-1-923 0,36 11 0 0,-1 2 0 0,-35-4 0 0,-1-2 0 0,28-3 0 0,7 3 0 0,-14 18 0-1,-2-2 0 1,-4-23 0 0,1 1 1320 0,12 22 1 0,-3-1-1321 0,-16-32 0 0,-2 0 0 0,11 30 0 0,1 2 0 0,1-22 0 0,-3 1 0 0,4-1 0 0,-5-7 0 0,-21 31 607 0,0 5-607 0,0 63-3631 0,0-32 3631-1,-8 23 0 1,-5 7 0 0,-13 10 56 0,14-20 0 0,-2 3-56 0,-17 20 0 0,-1 3 0 0,17-11 0 0,-1-1 0 0,-4-5 0 0,-4 2 0 0,0-3 0 0,-6 4 0 0,3-1 0 0,12 4 0 0,1-1 0 0,-12-2 0 0,0 0 0-1,11 5 0 1,4 2 0 0,-2 4 0 0,-1-1-129 0,-6 1 1 0,-1-1 128 0,7-14 0 0,1-1 0 0,0 3 0 0,0-1 0 0,1-3 0 0,3-4-2214 0,9-1 2214 0,0 11 3342 0,21-42-3342 0,5-21-2478 0,1-5 2478-1,14-21 0 1,-14 0 174 0,0 8 0 0,3-1-174 0,-5 13 0 0,0-1 0 0,3-19 0 0,1-5 0 0,7 0 0 0,-4 0 0 0,-16 1 0 0,-1 0 470 0,6 9 0 0,2-1 0 0,-4 2-470 0,-6-6 0 0,0 0 0-1,14-7 0 1,4 4 0 0,-6 22 0 0,-1 1 0 0,-4-11 0 0,-3 3-792 0,4 8 792 0,-21 1 0 0,0 5 0 0,0 63 0 0,-21-10 0 0,3 14 0 0,-1 7 0 0,6-15 0 0,-2 0-347 0,-12 2 1 0,1 3 346-1,13 17 0 1,0 1 0 0,-9-21 0 0,-3 1 0 0,8 4 0 0,1 7 0 0,2-3 0 0,1 7 0 0,0-2 0 0,-9-6 0 0,2 0 0 0,18 3 0 0,-1-2 0 0,-17-13 0 0,-2 1 0 0,9 10 0 0,0 0 0 0</inkml:trace>
    </iact:actionData>
  </iact:action>
  <iact:action type="add" startTime="77457">
    <iact:property name="dataType"/>
    <iact:actionData xml:id="d47">
      <inkml:trace xmlns:inkml="http://www.w3.org/2003/InkML" xml:id="stk32" contextRef="#ctx0" brushRef="#br1">1105 11783 24575 0,'-47'-21'0'4,"21"16"0"1,5-16 0 0,21 21 0 0,0 0 0 0,0 21 0 0,21-16 0-1,5 16-6784 1,21-21 6784 0,0 0-4537 0,0 0 4537 0,11 0-3034 0,-8 0 3034 0,-11 0 0-1,0 0-2029 1,13 0 2029 0,-19 0 0 0,2 0 0 0,5 0 0 0,-1 0 0 0,15 0 0-1,-5 15 0 1,2 1 0 0,-14-12 0 0,-1 0 0 0,0 11 0 0,1 2 0 0,2-7 0-1,0 1 0 1,-3 1 0 0,-1 2 0 0,7-1 0 0,0 0 0 0,-6-2 0-1,1-1 0 1,15 1 0 0,-5-1 772 0,-13-5-772 0,23 6 0 0,1-1 2411 0,-21-10-2411-1,-4 0 0 1,2 0 0 0,6 0 3606 0,-35 0-3606 0,15 0 5391 0,-21 0-5391 0,0 0 0-1,-21 0 0 1,15 0 4204 0,-14 0-4204 0,20 0 0 0,0 0 0 0,0 0 0 0</inkml:trace>
    </iact:actionData>
  </iact:action>
  <iact:action type="add" startTime="82420">
    <iact:property name="dataType"/>
    <iact:actionData xml:id="d48">
      <inkml:trace xmlns:inkml="http://www.w3.org/2003/InkML" xml:id="stk33" contextRef="#ctx0" brushRef="#br1">27987 13500 24575 0,'-26'-26'0'3,"5"5"0"1,-10 21 0-1,23 0-1160 1,-24 0 1160 0,32 0 284-1,-20 0-284 1,14 0 0 0,-35 0 0-1,14 0 0 1,1 0 0 0,5 21-2635-1,-20-16 2635 1,30 37-5114 0,-52-37 5114-1,27 47-2314 1,7-23 2314 0,-23 8-3161-1,26-16 3161 1,0 20 613 0,-16-9-613-1,36 15 0 1,-14 16 484 0,20-22-484-1,-21 9-632 1,18-12 0 0,0-3 632-1,-17-3 0 1,16 1 0 0,8 1 1003-1,16 13-1003 1,-14 1-2129 0,15 9 2129-1,-1-7-329 1,-14-14 329 0,25-14 0-1,0-2 2172 1,-20 6-2172 0,33-13 0-1,6 0-964 1,-16 29 964 0,4-38 0-1,2-3 0 1,7 20 0 0,0-21 2019-1,0 0-2019 1,-8 2 0 0,1-4-2503-1,15-19 2503 1,-15 21 0 0,-2-5 0-1,-13-26 0 1,-3-1 0-1,25 22 1460 1,-21-32-1460 0,16 21-1755-1,-16-36 1755 1,0 23 0 0,2-2 0-1,-3-1 0 1,-18-10 0 0,25-6 277-1,-30 20 1 1,-4-2-278 0,2-4 0-1,0 0-1207 1,0-16 1207 0,0 16 0-1,0 0 0 1,0 4 0 0,0 2 0-1,0-20 0 1,0 14 0 0,0 0 0-1,0-11 924 1,-32-7-924 0,8 33 0-1,-1 1 0 1,-17-24 0 0,0 32 0-1,0 4 1003 1,11-10-1003 0,0 19 0-1,-6 4 0 1,-13-4 0 0,1 4 0-1,-11 19 0 1,-1-21 0 0,1 5 0-1,34 13 0 1,0 6 0 0,-25 6 0-1,-10 5 0 1,11-1-758 0,24-3 1-1,3 3 757 1,-17 11 0 0,-6 5 0-1,17-3 0 1,25-11 0 0,8 1 0-1,-4 10 0 1,0 0 0 0</inkml:trace>
    </iact:actionData>
  </iact:action>
  <iact:action type="add" startTime="83346">
    <iact:property name="dataType"/>
    <iact:actionData xml:id="d49">
      <inkml:trace xmlns:inkml="http://www.w3.org/2003/InkML" xml:id="stk34" contextRef="#ctx0" brushRef="#br1">27281 12700 24575 0,'-26'0'0'3,"-26"0"0"0,44 0 0 0,-23 0-8503 0,31 0 8503 0,0 0 1719 1,-21 0-1719-1,16 0 0 0,-37 0 0 0,37 21 0 0,-16-16 0 0,21 37 0 1,0-36 0-1,0 35 0 0,0-35 0 0,0 27 0 0,0 7 0 0,0-6 0 1,0 4 0-1,0 2-286 0,0 7 286 0,0-14 0 0,0 2 0 0,0 28 0 1,0-17 0-1,0-1-4442 0,0 18 4442 0,-2-28 0 0,4-2 1309 0,19 14-1309 1,5 0-3258-1,0 10 3258 0,26-28-3 0,-23 23 3 0,28-46 2073 0,-9 15-2073 1,-1-21 0-1,0 0 0 0,0 0 0 0,-7 2 0 0,-2-4-1157 0,-4-19 1157 1,4 20 0-1,-3-4 0 0,-9-47 985 0,21 23-985 0,-22 2 0 0,-3-3 0 1,5-17 0-1,-7 4 0 0,1-3 0 0,-3 13 0 0,1-2-1476 0,6-20 1 1,0-2 1475-1,-6 15 0 0,-2 0 0 0,-3-20 0 0,-7-1-681 0,-6 22 1 1,-2 1 680-1,6-21 0 0,-10 2 846 0,-29 9 1 0,-5 5-847 0,20 16 0 1,-1 1-232-1,-16-6 0 0,-9-2 0 0,5 12 232 0,-12 16 0 0,4-8 0 1,-3 1 0-1,13 11 0 0,0 8 0 0,-2 9 0 0,-4 5 0 0,-3-4 0 1,-5 0 0-1,10 8 0 0,19 17 0 0,2 5-95 0,-23-4 1 0,-9 2 0 1,14 2-1-1,30 15 1 0,8 5 0 0,-13-14-1 0,0 1 1 0,0-1 0 1</inkml:trace>
    </iact:actionData>
  </iact:action>
  <iact:action type="add" startTime="85249">
    <iact:property name="dataType"/>
    <iact:actionData xml:id="d50">
      <inkml:trace xmlns:inkml="http://www.w3.org/2003/InkML" xml:id="stk35" contextRef="#ctx0" brushRef="#br1">6938 13100 24575 0,'-21'47'0'3,"16"-21"0"1,-14 0 0 0,-4 1 0 0,-3 12 0 0</inkml:trace>
    </iact:actionData>
  </iact:action>
  <iact:action type="add" startTime="85374">
    <iact:property name="dataType"/>
    <iact:actionData xml:id="d51">
      <inkml:trace xmlns:inkml="http://www.w3.org/2003/InkML" xml:id="stk36" contextRef="#ctx0" brushRef="#br1">6891 13265 24575 0,'-26'0'0'5,"5"-32"0"1,21 25 0-1,0-25 0 1,0 32 0-1,0 0 0 1,42 0 0-1,-32 0 0 1,53 0-3747-1,-27 0 3747 1,14 0-5543-1,8-21 5543 1,-11 16 0-1,-14-6 0 1,2 1-3707-1,17 10 3707 1,-15-10 0-1,4-1-1239 1,16 9 0-1,-1-1 1239 1,-20-8 0-1,1 1-303 1,9 8 0-1,5 3 0 1,-7 0 303-1,11-1 0 1,-17 0 0-1,2 0 0 1,-4 0 0-1,-4 0 1957 1,-1 0-1957-1,11 0 0 1,0 0 0-1,-11 0 1095 1,8-2 1-1,1 4-1096 1,9 19 0-1,-8-9 0 1,-3 2 0-1,-7 12 337 1,13 2 0-1,-4-3-337 1,-30-18-1442-1,19 8 1 1,5 2 1441-1,3 4-450 1,12 5 450-1,9 0 2477 1,-32-5-2477-1,16 0 3082 1,-37-16-3082-1,16 16 5520 1,-21-21-5520-1,0 0 2634 1,0-21-2634-1,0 16 0 1,0-16 0-1,21 21 692 1,-16-21-692-1,16-5 0 1,0 0 0-1,-16 5 0 1,16 21 0-1,-21 0 0 1,0-32 0-1,0 25 0 1,0-25 0-1,0 32 0 1,0 0 0-1,0 32 490 1,0-25-490-1,0 25 0 1,0-32 0-1,0 21 0 1,0 5 0-1,0 21 0 1</inkml:trace>
    </iact:actionData>
  </iact:action>
  <iact:action type="add" startTime="86176">
    <iact:property name="dataType"/>
    <iact:actionData xml:id="d52">
      <inkml:trace xmlns:inkml="http://www.w3.org/2003/InkML" xml:id="stk37" contextRef="#ctx0" brushRef="#br1">10607 13500 24575 0,'-26'-26'0'3,"5"5"-4668"1,21 21 4668 0,0-21 1424-1,0 16-1424 1,0-16 0 0,21 0-1119-1,15 16 1119 1,14-16 0 0,-13 21 0-1,4 0 2225 1,-15 0-2225 0,22 0-325-1,-15-10 1 1,1-1 324 0,29 6 457-1,-28-6 1 1,1 1-458 0,5 8 0-1,-4 4 0 1,-6-2 0 0,21 0 0-1,1 0 0 1,-6 0-3082 0,-3 10 0-1,4 1 3082 1,-7-10 0 0,-4 3-3817 0,-6 17 3817-1,13-19 0 1,-4-4-2502 0,-30 2 2502-1,34 0 0 1,6 0-210 0,-16 0 210-1,5 0 0 1,1 0 0 0,7 0 0-1,12 0 0 1,2 0 0 0,4 0 0-1,-5 0 0 1,1 0 0 0,-26 0 0-1,-3 0 0 1,21 0 1465 0,-21 0 0-1,4 0-1465 1,14 0 0 0,-1 0 0-1,11 0 0 1,-11 0 0 0,1 0 157-1,-14 0 0 1,-4 0-157 0,21 0 0 0,-2 0 0-1,-3 0 0 1,-14 0 0 0,13-10 0-1,0-1-3034 1,-16 6 3034 0,2-6 0-1,2 1 0 1,12 10 0 0,11 0-432-1,-9-21 432 1,9 16 0 0,-11-16 0-1,0 21 0 1,0 0 0 0,-8 10 0-1,0 1 0 1,16-6 0 0,-5 16 0-1,0 0 301 1,2-16-301 0,-19 6 0-1,2-1 0 1,4-9 0 0,0-2 0 0,-1 1 0-1,0 0 0 1,3 0 0 0,2 0 0-1,2 0 0 1,-2 0 0 0,10 0 0-1,-15 0 0 1,2 0 0 0,-5 0 0-1,1 0-76 1,5 1 1 0,1-2 75-1,-5-8 0 1,-1-3 0 0,15 0 0-1,-2-2 0 1,6-12 0 0,-18 13 0-1,4 5 0 1,5 6 0 0,-3 4 0-1,-7-2 285 1,16 0 1 0,1 0-286-1,-11 0 0 1,-8 0 0 0,2 0 0 0,22 0-1918-1,-11 0 1918 1,-21 0 0 0,16 0 0-1,-16 21 1629 1,21-16-1629 0,-21 37 3034-1,-5-37-3034 1,10 16 0 0,-23-21 0-1,44 21 4537 1,-46-16-4537 0,15 16 6784-1,-21-21-6784 1,0 0 0 0,-21 0 0-1,15 0 0 1,-46-21 0 0,44 16-6784-1,-44-16 6784 1,47 21 0 0,-37 0 0-1,16 21 0 1,0-16 0 0,5 16 0 0</inkml:trace>
    </iact:actionData>
  </iact:action>
  <iact:action type="add" startTime="89398">
    <iact:property name="dataType"/>
    <iact:actionData xml:id="d53">
      <inkml:trace xmlns:inkml="http://www.w3.org/2003/InkML" xml:id="stk38" contextRef="#ctx0" brushRef="#br1">25964 13970 24575 0,'-26'47'0'4,"5"0"0"1,21-20-2113 0,0 14 2113 0,21-35 0 0,-15 14 0 0,35-20-2141 0,-35 0 2141 0,14 21 972 0,-20-15-972 0,0 15 0 0,0-21-5697 0,0 0 5697 0,21-21-3379-1,-15 15 3379 1,15-35-1997 0,-1 14 1997 0,-14 1-540 0,15-15 540 0,-42 14 0 0,15-30 0 0,-35 28 0 0,35-2 2766 0,-15 10-2766 0,21 16 0 0,-20-16 0 0,-7 21 4136-1,1 21-4136 1,5 15-3328 0,21-7 3328 0,0 7 0 0,0 1 0 0,0-5 0 0,0 1 0 0,0 1-221 0,0 13 221 0,0-20-2961 0,0 14 2961 0,0-4 1653 0,21-8-1653-1,5 23 3780 1,1-47-3780 0,-7 16-1446 0,22-21 1446 0,-31 0 0 0,31-21 0 0,-11-15 0 0,-23-14 0 0,23 13-185 0,-10-4 185 0,-16 14-3239 0,16-20 3239 0,0 0-599 0,-16 0 599-1,16 21 2943 1,-21-26-2943 0,-21 23-485 0,16-28 485 0,-37 31 4161 0,37 5-4161 0,-47 21-1710 0,44 0 1710 0,-23 0 0 0,10 0-1460 0,-5 0 1460 0,-1 0 2463 0,6 0-2463-1,21 21 0 1,0 5-3927 0,-20 31 3927 0,14-28 3568 0,-15 23-3568 0,21-26 0 0,0 21-2612 0,0 0 2612 0,0 0-2942 0,0-20 2942 0,21 14 2126 0,-15-4-2126 0,14-8 252-1,1 23-252 1,-15-47 0 0,35 16 0 0,-35-21 1970 0,2-33 1 0,5-7-1971 0,18 22-1466 0,-28-31 1 0,2 4 1465 0,26 39-329 0,-31-35 329 0,0 14 0 0,0 1 0-1,-14-7 0 1,-3 4 0 0,9 18 131 0,-23-31-131 0,31 11 4083 0,0 23-4083 0,-21-23 0 0,-5 10 483 0,-1 16-483 0,6-16 6784 0,21 21-6784 0,-20 0 0 0,-7 0 0 0,1 21 0-1,5 15 0 1,21-7-940 0,0 23 940 0,0-26-1662 0,0 21 1662 0,0-20-5922 0,0 14 5922 0,0-15 0 0,42 1-3961 0,-31 14 3961 0,30-4-2391 0,-41-8 2391 0,0 2 521-1,21-31-521 1,-15 0 0 0,35 0 0 0,-35 0 0 0,15-52 0 0,10 39 0 0,-23-39 0 0,23 31 3034 0,-31 15-3034 0,0-35-2193 0,0 14 2193 0,0 1 3451 0,21-15-3451-1,-16 14 0 1,16 1 5159 0,-21 5-5159 0,0 21 0 0,-21 0 0 0,16 0-985 0,-16 0 985 0,21 0 4593 0,0 42-4593 0,-31-10 0 0,26 1 0 0,2 1 0 0,-28 13 0 0</inkml:trace>
    </iact:actionData>
  </iact:action>
  <iact:action type="add" startTime="97313">
    <iact:property name="dataType"/>
    <iact:actionData xml:id="d54">
      <inkml:trace xmlns:inkml="http://www.w3.org/2003/InkML" xml:id="stk39" contextRef="#ctx0" brushRef="#br1">26717 15076 24575 0,'-26'-21'0'2,"-16"16"0"1,37-16 0 0,-16 21-1450-1,21 0 1450 1,-21 0 352 0,16 0-352 0,-16 0-1329-1,21 0 1329 1,-21 0 0 0,-16 0 0-1,9 21 0 1,-25-16 0 0,39 26 0 0,2 1-5980-1,-14-22 5980 1,5 53 0 0,21-37-3542-1,-21 21 3542 1,19-8 0 0,-1 0-607 0,-18 16 607-1,10-16 0 1,1 1 0 0,8-7 0 0,-1 1-1117-1,-9 8 0 1,3 0 1117 0,17-4 0-1,5 0 1409 1,-1 13 0 0,2-3-1409 0,12 4 110-1,-16-8 1 1,1 1-111 0,8-2 0-1,4-2 0 1,6-1 0 0,5-4 0 0,2-4 0-1,4-7 0 1,10-10 0 0,-1-9 668 0,3-6-668-1,-19 0 0 1,2 0 205 0,4 0 0-1,0 0-205 1,-1 1 0 0,0-2 0 0,5-8 0-1,-2-3-1624 1,-5 1 0 0,-4-4 1624-1,-8-12 0 1,-1-3 557 0,5 5 0 0,1 0-557-1,-4-3 0 1,0-2-1271 0,4-2 0 0,-1-4 1271-1,-3-15 0 1,-2-2 972 0,1 13 1-1,-1-1-973 1,-9-19 0 0,-2 0 0 0,-2 23 0-1,1 1 0 1,0-16 0 0,-2-1 751-1,-6 5 0 1,0-1-751 0,9-1 0 0,-3-4 0-1,-17 0 0 1,-8-5 0 0,-2 5 4 0,-4-4 0-1,-8 3-4 1,-5 13 0 0,-9-3 0-1,-2 2 0 1,3 6 0 0,6 5 0 0,2 4 0-1,-5 4-874 1,-17 4 1 0,-5 5 0-1,3 1 873 1,-1-7 0 0,3 10 0 0,2 23 0-1,0 8 0 1,-9-8 0 0,2 4 0 0,13 10 0-1,2 6-552 1,10-5 0 0,0 2 1-1,6 4 551 1,2 17 0 0,6 10-1 0,5-11 1-1,-1 7 0 1,3 1-1 0,6-3 1-1,11 4 0 1,7-3 0 0,-1 2-1 0,-6-3 1-1,1-1 0 1,-1 1 0 0,0 0-1 0</inkml:trace>
    </iact:actionData>
  </iact:action>
  <iact:action type="add" startTime="98210">
    <iact:property name="dataType"/>
    <iact:actionData xml:id="d55">
      <inkml:trace xmlns:inkml="http://www.w3.org/2003/InkML" xml:id="stk40" contextRef="#ctx0" brushRef="#br1">27281 16887 24575 0,'-65'0'0'2,"24"0"0"0,9 0 0 1,27 0 0-1,-16 41 0 0,21-30 0 1,0 52-6784-1,0-6 6784 1,21-2 0-1,-19-15 0 0,1-2-4537 1,18 9 4537-1,6-3 0 0,-2 1-1517 1,-19-11 0-1,1 0 1517 1,14 3 0-1,8 2 0 0,-6-2-48 1,-9-5 1-1,-1-2 47 1,8 5 0-1,5-2 0 0,7 2 0 1,2-2 0-1,-5-1 0 0,2-1 1442 1,3-6 0-1,1 0-1442 1,3 14 0-1,0-5 0 0,13-24 0 1,-17 22 0-1,-2-1-2859 1,14-26 2859-1,-7 6 0 0,-1-1 2995 1,-5-10-2995-1,16-7 0 0,-6-7-1441 1,-34-12 1441-1,20 5 0 1,3-5 0-1,-18-12 0 0,-4-2 0 1,15-15 0-1,5 10 0 1,1-10 0-1,-18 4 0 0,-5-9 0 1,-1-2 0-1,3 5 0 0,5 2 0 1,2 3 0-1,-3-5 0 1,-4-5 0-1,-2-6 0 0,-2 1 0 1,-2 5-100-1,-4 5 1 1,-1 4 0-1,-1 6 99 0,1 6 0 1,0 1-715-1,0-20 1 0,0 0 714 1,1 23 0-1,-2 1 0 1,-12-14 0-1,-6-5 807 0,6 9 0 1,-3-2 1-1,-4 4-808 1,-20-4 0-1,-4 2 0 0,7-11 0 1,1 4 0-1,3 21 0 0,-2 7 0 1,-2 8 0-1,-4 5-352 1,-3-2 0-1,-5 1 1 0,3 8 351 1,-4 17 0-1,1 8 0 1,1-7 0-1,-2 3 0 0,7 4 0 1,4 18 0-1,7 8-145 0,10-7 0 1,2 3 0-1,-1 3 145 1,-1-2 0-1,-3 4 0 0,2 0 0 1,5 1 600-1,4 10 1 1,5 1-1-1,0 2-600 0,-1-6 0 1,-1 3 0-1,0 0 0 0,1-2 0 1,2 8 0-1,2-2 0 1,0 0 0-1,-1-11 0 0,1-1 0 1,-1 0 0-1,0 0 0 1</inkml:trace>
    </iact:actionData>
  </iact:action>
  <iact:action type="add" startTime="100474">
    <iact:property name="dataType"/>
    <iact:actionData xml:id="d56">
      <inkml:trace xmlns:inkml="http://www.w3.org/2003/InkML" xml:id="stk41" contextRef="#ctx0" brushRef="#br1">28787 15523 24575 0,'0'-27'0'4,"-21"7"-9831"0,16 20 8341 1,-16-21-665-1,21 15 2155 1,0-15-879-1,-21 21 879 1,16 0 0-1,-16 0 0 1,21 0 0-1,0 0 0 1,0 21 3034-1,0-15-3034 1,0 15 4537-1,0-21-4537 0,0 0 0 1,0 20 0-1,0 7-4537 1,0 20 4537-1,0-21 3634 1,0-5-3634-1,0 0-4238 1,0 15 4238-1,0-7-1973 1,0 2 1973-1,0-10 2059 1,0-16-2059-1,0 16 180 1,20 0-180-1,-14-16 0 0,15 16 0 1,0-21 2646-1,-16 0-2646 1,16 0 0-1,-21-21-2733 1,0 16 2733-1,0-37 0 1,0 37 212-1,0-30 1 1,0-3-213-1,0 25 0 1,0-25 0-1,0 3 0 1,0 30 0-1,0-37-182 0,0 16 182 1,0-1 0-1,0-14 0 1,0 35-1544-1,0-35 1544 1,-21 35 0-1,16-15 0 1,-37-10-2362-1,37 23 2362 1,-48-23 924-1,45 31-924 1,-23 0 792-1,31 0-792 1,0 31 0-1,0-23 0 0,-21 23 2504 1,16 11-2504-1,-16-31 0 1,21 31-1432-1,0-22 1432 1,0 7 0-1,0 20 526 1,0-21-526-1,0-5 3642 1,0 0-3642-1,21 15 0 1,-16-7 0-1,16 2 0 1,-21-10 0-1,31-16-3241 0,-23 16 3241 1,24-21 0-1,-12 0 0 1,7 0-264-1,-1 0 264 1,-5-21-2581-1,-21 16 2581 1,21-47 0-1,-16 23 2943 1,37-7-2943-1,-37-6 0 1,16 37 3134-1,-21-37-3134 1,0 16-3733-1,0-1 3733 0,0-14 0 1,0 35 0-1,0-35-2744 1,0 35 2744-1,0-46-1445 1,-21 44 1445-1,-5-23 0 1,0 10 0-1,5 16 1558 1,21-16-1558-1,-21 21 0 1,-5 0 2800-1,0 0-2800 0,5 0 0 1,-11 0 4187-1,24 21-4187 1,-23 15 0-1,31-7 6262 1,0 23-6262-1,0-46 0 1,0 35-3912-1,0-35 3912 1,0 35-4966-1,0-14 4966 1,0-1 0-1,0 16 0 1,0-37 0-1,0 16 0 0,31-21 0 1,-23 21 3671-1,24-16-3671 1,-12 16 6784-1,-14-21-6784 1,36 0 0-1,-37 0 0 1,16 0 0-1,-21-21 0 1,21 16 0-1,-16-16-6784 1,37 0 6784-1,-37 16 0 1,16-37 0-1,-21 16 0 0,0-21 0 1,0 20 0-1,0-14 0 1,0 4 0-1,0 8 0 1,0-2 0-1,-21 10 0 1,-5 16 0-1,0-16 6784 1,5 21-6784-1,21 0 0 1,-21 0 0-1,-5 21 0 1,0-16 0-1,5 47-6784 0,21-23 6784 1,0 8 0-1,-32 4 0 1,24-35 0-1,-23 35 0 1,31-14 0-1,0-1 0 1,0 16 0-1,0-37 0 1,31 16 0-1,-23-21 0 1,24 0 6784-1,-32 0-6784 1,0 0-6784-1,20 0 6784 0,-14 0 0 1,36 0 0-1,-37 0 0 1,16 0 0-1,-21-21 0 1,0 16-4537-1,0-37 4537 1,0 16 0-1,0-1 0 1,0 7 0-1,21 20 0 1,-16 0 0-1,16 0 0 1</inkml:trace>
    </iact:actionData>
  </iact:action>
  <iact:action type="add" startTime="105549">
    <iact:property name="dataType"/>
    <iact:actionData xml:id="d57">
      <inkml:trace xmlns:inkml="http://www.w3.org/2003/InkML" xml:id="stk42" contextRef="#ctx0" brushRef="#br1">28528 14817 24575 0,'0'52'0'3,"-21"11"-4916"0,8-26 1 0,0 4 4170 0,1 17 0 1,-2 7 745-1,-1-16 0 0,-3 4 0 0,1 1 0 1,4-1-719-1,9 10 1 0,4-1 0 0,-6-1 718 1,-16-2 0-1,-6-1 0 0,4 0-293 0,13-2 0 1,4 1 0-1,-3-3 293 0,-8-7 0 0,-4-3 0 0,4 1-455 1,7 2 0-1,3 1 0 0,1 1 455 0,0 4 0 1,1 2 0-1,-2-6 0 0,-3-8 0 0,1-1 0 1,9 13 0-1,-3-7 0 0,-17-20 1986 0,21-5-1986 1,21-21 3341-1,-16-42-3341 0,37 0 2007 0,-29-1 1 0,0-5-2008 1,16 5 0-1,0 2-984 0,-14 5 1 0,-2-1 983 1,14-13 0-1,-1 1 95 0,-12 11 1 0,-2 0-1 1,1-14 1-1,0-1 0 0,-3 6-1 0,1 0 1 1</inkml:trace>
    </iact:actionData>
  </iact:action>
  <iact:action type="add" startTime="105792">
    <iact:property name="dataType"/>
    <iact:actionData xml:id="d58">
      <inkml:trace xmlns:inkml="http://www.w3.org/2003/InkML" xml:id="stk43" contextRef="#ctx0" brushRef="#br1">28787 14770 24575 0,'26'-21'0'3,"-5"16"0"0,-21-16 0 0,0 0 0 0,21 16 0 1,-16-16 0-1,16 21 0 0,-21 21 0 0,0-16 0 1,-10 34 0-1,-8 24 0 0,4-8-8503 0,3 0 8503 1,3-11 0-1,-3 12 0 0,-1 0 0 0,2-8-1409 1,-1-9 0-1,1 0 1409 0,2 6 0 0,0 5 0 0,-2 1-789 1,-8 7 1-1,-2 1 0 0,0-1 788 0,3-3 0 1,1-1 0-1,-1 2-512 0,3-8 0 0,0 2 0 1,-1-1 0-1,1-3 512 0,-2 0 0 0,1-3 0 1,-1-1 0-1,-9 18 0 0,3-2 0 0,9-6 0 0,0 0 0 1,-10 1 0-1,4-1 0 0,17-14 0 0,-1-1 1175 1,-18 5 0-1,0-5-1175 0,16-11 0 0,-16-5 0 1,42-21 0-1,-16 0 2161 0,37 0-2161 0,-37-21 0 1,16 16 0-1,0-37-394 0,5 37 394 0,0-48-2936 0,-5 25 2936 1,0-30 677-1,-8 14 1 0,0-1-678 0,13-12 0 1,2 7 0-1,-4 1 0 0,-16-1 0 0,17 11 0 1,2 0 0-1,0-14 0 0,-4 19 0 0,1 0 0 1</inkml:trace>
    </iact:actionData>
  </iact:action>
  <iact:action type="add" startTime="106091">
    <iact:property name="dataType"/>
    <iact:actionData xml:id="d59">
      <inkml:trace xmlns:inkml="http://www.w3.org/2003/InkML" xml:id="stk44" contextRef="#ctx0" brushRef="#br1">29092 14958 24575 0,'-28'30'0'2,"-1"0"0"1,0 28-1288 0,12-26 1 0,3 4 1287 0,11 24 0 0,6 5-3477 0,-2-12 0 0,-2 1 3477 0,-4-7 0 0,-3 3 0 0,0 0 0 0,0-1 0 0,-1 1 0 0,0-3-428 0,-4 7 0 0,0-1 428 0,-1-5 0 0,-1 2 0 0,2-2 0 0,-1 16 0 0,2-2 0 0,-2-11 0 0,2 0 0 0,1 1 0 0,1 0 0 0,-2 1 0 0,3-6 0 0,4-13 0 0,-16-4 0 0,0-8 0 0,16-22 0 0,-16 0 0 0,41-32-2875 0,-14 4 2875 0,36-9 0 0,-37-5 0 0,16-5 0 0,-21-5 816 0,8 2 1 0,5 1-817 0,13-6 0 0,-13 5 0 0,0 1 0 0,8-4 0 0,-2 9 0 0,4-1 0 0,3 9 0 0,0-1 0 0</inkml:trace>
    </iact:actionData>
  </iact:action>
  <iact:action type="add" startTime="106291">
    <iact:property name="dataType"/>
    <iact:actionData xml:id="d60">
      <inkml:trace xmlns:inkml="http://www.w3.org/2003/InkML" xml:id="stk45" contextRef="#ctx0" brushRef="#br1">29281 14911 24575 0,'-27'52'0'2,"-14"-18"-1480"0,36 11 1 0,4 10 1479 0,-10-9 0 0,-5 4 0 1,2 0-561-1,3 0 0 0,3 0 1 0,0 4-1 0,1 1 1 0,1 3-1 1,-1 2 0-1,1-3 1 0,1-7-1 0,0 1 1 0,0-1-1 0,-1 0 0 1</inkml:trace>
    </iact:actionData>
  </iact:action>
  <iact:action type="add" startTime="115473">
    <iact:property name="dataType"/>
    <iact:actionData xml:id="d61">
      <inkml:trace xmlns:inkml="http://www.w3.org/2003/InkML" xml:id="stk46" contextRef="#ctx0" brushRef="#br1">917 17075 24575 0,'0'-52'0'4,"0"10"0"1,0 21 0 0,0 16 0 0,0-16 0 0,0 21 0-1,0 0 0 1,0-21 0 0,0 16 0 0,0-16 0 0,0 21 0 0,0 0 0-1,-31 21 0 1,23-16 0 0,-23 16 0 0,31-21 0 0,-21 21 0 0,16-16 0-1,-37 37 0 1,36-37 0 0,-35 37 0 0,35-37 0 0,-35 16 0 0,35-21 0-1,-14 31 0 1,20-23-6784 0,-21 23 6784 0,-6-31-1005 0,1 21 1005 0,5-16-290-1,21 16 290 1,0-21 0 0,0 0 0 0,0 21 0 0,-31-15 0 0,23 14-3451-1,-23 1 3451 1,31-15 209 0,-21 14-209 0,16 1 0 0,-16 5 0 0,21 1 4537-1,0 14-4537 1,0-35 0 0,0 46 0 0,0-23 6784 0,0 28-6784 0,0-10 0-1,0-21-6784 1,0 16 6784 0,0-16 0 0,0 11 0 0,0 5-1175 0,0-4 1-1,0-1 1174 1,0 26 0 0,0 0 0 0,0-37 0 0,0 21-2263 0,0-21 2263-1,0-5 3399 1,0 0-3399 0,0-16 0 0,0 47 0 0,0-44 1772 0,21 24-1772-1,-16-32-4722 1,16 21 4722 0,10-16 756 0,-23 16-756 0,23-21 0 0,-31 21 0-1,21-16-181 1,5 16 181 0,1-21-2963 0,-6 21 2963 0,-1-16 0 0,7 16 3539-1,-1-21-3539 1,-5 21 1681 0,-1-16-1681 0,7 16 0 0,-1-21-3206 0,-5 0 3206-1,10 0 4086 1,-2 21-4086 0,28-16 0 0,-31 37 0 0,16-37 0 0,-16 16 0-1,0-21 0 1,16 0 0 0,-16 0 6561 0,1 0-6561 0,14-21 0 0,-4 16 674-1,-8-37-674 1,2 37 0 0,-10-16-6784 0,-16 21 6784 0,37 0-4537 0,-16 0 4537-1,0 0-1352 1,-5 0 1352 0,0 0 0 0,5 0 0 0,0 0-587 0,-5 0 587-1,-21 0 0 1,21 0 0 0,16 0 0 0,-9 0 0 0,4 0 2490 0,-11 0-2490-1,5 0-2092 1,0 0 2092 0,16 0-612 0,-37 0 612 0,16 0 0 0,0 0 0-1,-16 0 0 1,37 0 784 0,-37 0-784 0,16 0 0 0,-21 0 3859 0,0 0-3859-1,21 0 0 1,-16 0 2047 0,47 0-2047 0,-44 0 0 0,24 0 0 0,-32 0 0-1,0 0 6784 1,20 0-6784 0,7 0 0 0,-1 0 0 0,-5-21 0 0,-21 16 0-1,21-16 0 1,-16 21 0 0,16-21-6784 0,0 16 6784 0,-16-16-4537 0,37 21 4537-1,-37-21 0 1,16 16 0 0,-21-16 0 0,0 21 0 0,0-21 0 0,0 16 0-1,0-16 0 1,21 21 4537 0,-16-32-4537 0,16 24 0 0,10-23 6784 0,-23 10-6784-1,23 16-6784 1,-31-16 6784 0,0 0-1535 0,0 16 1535 0,0-16 0 0,0 21 0-1,21-21 0 1,-15 16 0 0,35-37-2560 0,-35 37 2560 0,14-16 4755 0,-20 0-4755-1,0-5 0 1,0 0 1812 0,0 5-1812 0,0 21 0 0,0 0 0 0,0-31 0-1,0 23 0 1,0-24 0 0,0 32 0 0,0-21 0 0,0 16 0 0,0-16 4312-1,0 21-4312 1,0 0 0 0,0-21 0 0,0 16 0 0,0-16 0 0,0 0 0-1,0 16 0 1,0-16 0 0,0 21 0 0,0-21 0 0,0 16 0 0,0-16 0-1,-20 0 0 1,14 16 0 0,-15-37-6784 0,21 37 6784 0,0-16 0 0,0-10 0-1,0 23 0 1,0-23-1443 0,-20 31 1443 0,14-21-518 0,-15 15 518 0,21-14 0-1,0-1 0 1,0 15 0 0,0-35-1079 0,0 35 1079 0,0-15 1255 0,0 21-1255-1,0 0 0 1,0-20 0 0,0 14 525 0,0-15-525 0,0 21 0 0,0 0 0-1,-31 0 0 1,23 0 0 0,-23 0 1260 0,31 0-1260 0,-21 0 0 0,16 0 0-1,-16 0 0 1,21-20 0 0,0 14 0 0,0-15 0 0,0 21 0 0,0 0 0-1,-21-21 3616 1,16 16-3616 0,-37-16-306 0,37 21 306 0,-16 0 0 0,21-31 0-1,-21 23-4414 1,16-23 4414 0,-16 31 0 0,21 0-1328 0,-21-21 1328 0,-5 16 204-1,-1-16-204 1,7 21-3078 0,-12-21 3078 0,3 16 0 0,-7-16-812 0,-6 21 812-1,16 0 447 1,0 0-447 0,-16-21 0 0,16 16 0 0,-21-16 0 0,21 21 0-1,-12 0 0 1,3 0 1108 0,21 0-1108 0,-33 0 0 0,0 0 4524 0,37 0-4524-1,-29 0 0 1,-6 0 0 0,14 0 0 0,-16 0 1698 0,8 9 1 0,5 3-1699-1,21-7 0 1,-26 7 0 0,-16 5 0 0,13-4-5649 0,21-8 5649 0,-40 12 0-1,-4 8 0 1,24 11 773 0,-9-7-773 0,23-3 0 0,2 0 0 0,-1 0-398-1,-8-2 0 1,0-1 398 0,2 4 0 0,-9-7 0 0,41 22 0 0,0-31 5639-1,0 51-5639 1,20-25 0 0,7 13 0 0,-4-22 0 0,1 1 0 0</inkml:trace>
    </iact:actionData>
  </iact:action>
  <iact:action type="add" startTime="117983">
    <iact:property name="dataType"/>
    <iact:actionData xml:id="d62">
      <inkml:trace xmlns:inkml="http://www.w3.org/2003/InkML" xml:id="stk47" contextRef="#ctx0" brushRef="#br1">3622 17075 24575 0,'0'-52'0'3,"0"10"0"1,21 21 0 0,-16 16-9831 0,16-16 8341 0,-21 0 4039 0,0 16-2549 0,0-16 1756-1,0 21-1756 1,-21 0 0 0,16 0-4460 0,-16 0 4460 0,21 0 3537 0,0 0-3537 0,-21 0 0-1,16 0 0 1,-37 0 216 0,37 0-216 0,-37 21 0 0,37-16-2113 0,-19 16 0 0,-5 0 2113-1,1-16 3796 1,-9 37-3796 0,16-37-3477 0,0 37 3477 0,-5-37 0 0,14 30 0 0,-2 3-2931-1,-28-25 2931 1,28 25 0 0,2-3 1191 0,-14-29-1191 0,5 35 0 0,21-35 0 0,0 35-164-1,-21 6 164 1,16-15 1720 0,-6 3 0 0,1 3-1720 0,10 12 0 0,0-9 5145 0,0 22-5145 0,0-37 2441-1,0 21-2441 1,21 0 0 0,-16 11 0 0,16-29 0 0,-19 7 0 0,-4 1 0 0,2-6 0-1,8 2 0 1,5 2 0 0,13 12 0 0,0-21 0 0,-5 16 0 0,0-5 0 0,5-9 1066-1,0 25-1066 1,-5-27-835 0,0 0 835 0,16 16 0 0,-9-16 0 0,25 0-1404 0,-48-5 1404-1,37 0 0 1,-16-16-5565 0,0 37 5565 0,37-37 0 0,-53 16-3377 0,53-21 3377 0,-27 0-68-1,14 0 68 1,-10 0 0 0,-2 0 166 0,-6 0-166 0,10 0 0 0,-1 0 0 0,-9 0 0 0,16-20 0-1,3-2 0 1,4 12 0 0,-16-22 0 0,0 1 0 0,-4 28 0 0,-2 1 0 0,-7-19 0-1,1 0 0 1,13 18 0 0,-2 1 0 0,-9-19 0 0,9 9 0 0,-3 3-1238 0,-25 4 1238-1,53-16 867 1,-16 0-867 0,-16 16 0 0,32-16 0 0,-26 21 3757 0,12 0-3757 0,9-32 4354-1,-32 24-4354 1,16-23 3056 0,-16 31-3056 0,0 0 0 0,16-21 0 0,-16 16 203 0,32-16-203-1,-30 0 0 1,25 16 0 0,-27-37 0 0,0 37 0 0,16-37 0 0,-16-5-5258 0,0 16 5258 0,-5-11-619-1,-21-10 619 1,0 39 0 0,9-23 0 0,3-2 0 0,-7 12 0 0,37-21 0 0,-37 0 0-1,16 21 0 1,-21-16 0 0,0 6 0 0,0-14 0 0,0 11 0 0,0 0 0 0,0-14 0-1,0 18 0 1,0 2 6478 0,0 7-6478 0,0-16 0 0,-21 6 925 0,-5-14-925 0,0 14-724-1,-16-6 724 1,16 37 0 0,0-16 0 0,5 21 0 0,-21-21 0 0,31 16 0 0,-23-7 0-1,-5 3-6544 1,11 9 6544 0,-30 0-289 0,11-21 289 0,0 16 0 0,0-16 0 0,8 9 0 0,0 3 0-1,-16 4 0 1,16-16 0 0,-1 0 0 0,5 19 0 0,2-2 0 0,7-21 0 0,0-2-654-1,-7 22 1 1,-2 2 653 0,-4-13 0 0,0 1 0 0,1 13 0 0,0 4-1924 0,-3-2 0-1,-2 0 1924 1,-1 0 0 0,-1 0 0 0,3 0 0 0,1 0 0 0,2-3 0 0,2 6 0-1,-2 19 0 1,0 8-298 0,-6 6 1 0,1 4 297 0,-2 2 0 0,3 5-88 0,17-1 1-1,3 4 0 1,-4-5 0 0,-21-4 0 0,2-1-1 0,29 2 1 0,-1 0 0 0,1-1 0 0</inkml:trace>
    </iact:actionData>
  </iact:action>
  <iact:action type="remove" startTime="120576">
    <iact:property name="style" value="instant"/>
    <iact:actionData xml:id="d63" ref="#d45"/>
    <iact:actionData xml:id="d64">
      <inkml:trace xmlns:inkml="http://www.w3.org/2003/InkML" xml:id="stk48" contextRef="#ctx0" brushRef="#br1">917 10983 24575 0,'0'-52'0'4,"0"10"0"1,0 42 0 0,0 0 0-1,21 0-3392 1,-16 0 3392 0,37 0 406 0,-37 0-406-1,16 0 0 1,-21 0 0 0,0 0 0-1,21 0 0 1,5 0 2544 0,0 0-2544 0,-5 0-1113-1,0 0 1113 1,-15 0 0 0,35 21 0 0,-35-15 0-1,14 14 0 1,1-20 0 0,16 21 0-1,-8-15-903 1,2 14 903 0,-10-20 0 0,-16 0 0-1,37 0 0 1,-16 0 0 0,0 0 0-1,-5 0 1481 1,-21 0-1481 0,21 0 0 0,5 0 0-1,0 0 0 1,-5 21 0 0,0-15-6460 0,16 15 6460-1,-9-21 0 1,4 0-2571 0,10 0 2571-1,-32 0-3469 1,53 0 3469 0,-58 0-2320 0,16 0 2320-1,21 0 0 1,-32 0 0 0,32 0 967 0,10 0-967-1,-39 0 0 1,23 0 0 0,1 0 2601-1,-10 0-2601 1,20 0 4087 0,-21-21-4087 0,37 15 0-1,-53-15 0 1,53 21 0 0,-27 0 0-1,-7 0 0 1,2 0 1037 0,11 21-1037 0,-31-15 321-1,30 15-321 1,-20-21 0 0,5 0 0 0,1 0 0-1,-6 0 0 1,-1 0 0 0,7 0 0-1,30 0 0 1,-28 0-4537 0,23 0 4537 0,-26 0 0-1,0 0 0 1,16 0 0 0,-16 0 2268 0,8 0 1-1,0 0-2269 1,-2 0-289 0,7 0 1-1,-5 0 288 1,-26 0 6498 0,44 0-6498 0,-26 0 0-1,21 0-6498 1,0 0 6498 0,-21 20 0-1,16-14 0 1,-16 15 0 0,0-21 0 0,16 0 0-1,16 0 0 1,-24 0 0 0,18 0 577 0,-10 0-577-1,-32 0 0 1,32-21 0 0,-21 15 6784-1,5-14-6784 1,0 20 0 0,16 0 0 0,-6 0 0-1,-7 0-1515 1,23 0 1515 0,-46 0 0 0,56 0 0-1,-51 0 0 1,31 0 0 0,-1 0 0-1,-30 0 0 1,52 0-6283 0,-27 0 6283 0,-7 0 0-1,23 0-3523 1,-26 0 3523 0,21 0-219-1,-20 0 219 1,-7 0-2961 0,1 0 2961 0,5 0 2961-1,1 0-2961 1,14 0 0 0,-4 0 0 0,-8 20 0-1,2-14 219 1,-10 15-219 0,-16-21 0-1,37 0 4537 1,-37 0-4537 0,16 0-2131 0,0 0 2131-1,5 0 0 1,21 0 0 0,-21 0-3019 0,-5 0 3019-1,32 0-2831 1,-40 0 2831 0,34 0 0-1,0 0-1189 1,-37 0 1189 0,53 0 0 0,-37 0 0-1,0 0 1491 1,16 0-1491 0,15 0 0-1,-2 0 0 1,-14 0 0 0,-3 0 1909 0,-12 0-1909-1,37 0 0 1,-53 0 0 0,32 0 821 0,-21 0-821-1,5 0 158 1,0 0-158 0,26 0 1204-1,-44-21-1204 1,23 15 0 0,-10-14 4256 0,5 20-4256-1,1 0-1350 1,-7 0 1350 0,1 0 0-1,6 0-2203 1,-1 0 2203 0,-5 0-378 0,-1 0 378-1,7 0-3091 1,-1 0 3091 0,12 0 0 0,-3 0 0-1,-22 0 0 1,25 0 0 0,-3 0 1496-1,-30 0-1496 1,37 0 0 0,-16 0-2714 0,0 0 2714-1,16 0 2802 1,-16 0-2802 0,1 0 26 0,14 0-26-1,-4 0-427 1,13 0 427 0,7 0 0-1,-10 0 0 1,-21 0 0 0,37 0 0 0,-53 0 1601-1,37 0 0 1,0 0-1601 0,-33 0-1841-1,30 0 1 1,6 0 1840 0,-19 0 2388 0,16 0-2388-1,16 0-3107 1,-32 0 3107 0,7 1 0 0,2-2 638-1,10-20-638 1,8 15 0 0,-11-15 0-1,0 21 3946 1,0 0-3946 0,0 0 1784 0,10 0-1784-1,-28 0 0 1,23 0 0 0,-26-20-4537 0,1 14 4537-1,35-15-3034 1,-51 21 3034 0,30 0 0-1,-20-20 0 1,-15 14 3034 0,35-15-3034 0,-4 21 0-1,13 0 0 1,7 0 0 0,-31 0 4537-1,16 0-4537 1,-16 0-4537 0,0 0 4537 0,37 0 0-1,-32 21-1517 1,7-18 0 0,3 0 1517 0,8 17 2892-1,-12-20-2892 1,26 0 0 0,-53 0 0-1,53 0 0 1,-16 0-2987 0,16 0 2987 0,-28 0 0-1,0 0 2987 1,23 0-2987 0,-11 0 0 0,0 0 0-1,0 0 0 1,-21 0 71 0,12 0 0-1,-3 0-71 1,-22 0 0 0,21 0 0 0,5 0 0-1,8 0-1896 1,-15 0 1896 0,10 0 0-1,-1 0 0 1,-9 0 0 0,6-9 0 0,2-2 0-1,10 5 0 1,7-15-2406 0,-10 21 2406 0,0 0 2406-1,0 0-2406 1,-20 0 450 0,11 0 0-1,-3 0-450 1,-22 0 0 0,34 0 0 0,0 0 4044-1,-37 0-4044 1,32 0 0 0,0 0 6046 0,-32 0-6046-1,53 0 0 1,-58 0 0 0,37 0 383-1,-5 0-383 1,-9 0-6173 0,25 0 6173 0,-48 0 0-1,37 0-4128 1,-37 0 4128 0,16 0 0-1,-21 0 0 1,21 0 0 0,5 0 824 0,0 0-824-1,-5 0 0 1,-21 0 4537 0,21 0-4537 0,-16 0 0-1,37 0 0 1,-16 0 0 0,0 0 6784-1,-5 0-6784 1,10 0-671 0,-23 0 671 0,45 0-6561-1,-48 0 6561 1,16 0 0 0,20 0 0 0,-9 0-1476-1,2 0 0 1,0 0 1476 0,-8 0-1489-1,-5 0 1489 1,0 0 0 0,-16 0 0 0,47 0 0-1,-23 0 0 1,8 0 0 0,4 0 0-1,-15 0 2524 1,1 0-2524 0,14 0 2365 0,-14 0-2365-1,-1 0 0 1,12 0 0 0,-3 0 0 0,-22 0 0-1,25 0 0 1,-3 0 0 0,-30 0-4537-1,16 0 4537 1,0 0 0 0,5 0 0 0,21 0 0-1,0 0 0 1,-21 0 0 0,-5 0 4256-1,32 0-4256 1,-40 0 6646 0,39 0-6646 0,-31 0 0-1,5 0-1979 1,21 0 1979 0,-21 0-5990 0,16 0 5990-1,-16 0 0 1,0 0-1424 0,16 0 1424-1,-5 0-3534 1,12 0 3534 0,9 0 0 0,-32 0 352-1,15 10 0 1,2 1-352 0,-7-5 794 0,15 2 0-1,-3 4-794 1,-19 9 0 0,23-15 596-1,-25 14-596 1,-1-20 4965 0,-5 0-4965 0,-1 0-2202-1,7 0 2202 1,-1 0 3110 0,16 0-3110-1,-37 0 85 1,16 0-85 0,0 0-5293 0,5 0 5293-1,0 0-1185 1,26 0 1185 0,-23 0 0 0,7 0 0-1,-15 0 0 1,0 0 0 0,5 0-1870-1,1 0 1870 1,14 0 0 0,-15 0 0 0,1 0 0-1,14 0 0 1,-35 0 1263 0,46 0-1263 0,-23 0 0-1,28 0 0 1,-10 0 0 0,-21 0-2946-1,-5 0 2946 1,21 0 2068 0,-32 0-2068 0,32 0 0-1,-21 0 0 1,16 0 0 0,12 0 0-1,-12 0-1892 1,-16 0 1892 0,-21 0 3034 0,21 0-3034-1,5 0 0 1,0 0 0 0,-5 0 0 0,0 0 0-1,5 0 4537 1,0 0-4537 0,-5 0 5211-1,-21 0-5211 1,21 0 0 0,16 0 0 0,-9 0 0-1,25 0 0 1,-48 0 0 0,37 0 0 0,-16 0 0-1,0 0 0 1,-5 0 771 0,21 0-771-1,-32 0-6518 1,32 0 6518 0,-21 0 0 0,15 0-3616-1,14 0 3616 1,7 0-3161 0,-30-20 3161-1,14 14 260 1,-35-15-260 0,15 21 0 0,-1 0 0-1,7 0 1127 1,-1 0-1127 0,-5 0 0 0,31 0 0-1,-39 0-2574 1,39 0 2574 0,-31 0 1013-1,5 0-1013 1,0 0-1315 0,-5 0 1315 0,0 0 2425-1,-16 0-2425 1,58 0 0 0,-31 0 0 0,7 0 0-1,0 0 0 1,-10 0 920 0,6 0 0-1,3 0-920 1,14 0 0 0,0 0 4537 0,11 0-4537-1,-58 0-4537 1,37 0 4537 0,-16 21 0-1,32-15 0 1,-9 14-64 0,-12-20 64 0,5 0-621-1,-16 0 621 1,0 0 0 0,37 0 0 0,-32 0 0-1,16 0 0 1,5 0 0 0,-23 0-2767-1,8 0 2767 1,25 0 367 0,-51 0-367 0,52 0 1022-1,-37 0-1022 1,0 0 1430 0,22 0 1-1,-2 0-1431 1,-28 0 0 0,41 0 0 0,-3 0 0-1,-45 0 0 1,51 0 84 0,-35 0-84 0,10 0 0-1,4 0 2328 1,14 0-2328 0,-16 0 0-1,0 0 812 1,8 0-812 0,0 0 0 0,0 0 6529-1,0 0-6529 1,11 0 0 0,-22 0 0 0,-2 0-3859-1,8 0 3859 1,21 0 0 0,-16 0 0-1,-16 0 0 1,19 0 0 0,-6 0-4837 0,-31 0 4837-1,23 0 0 1,2 0 0 0,-12 0 0-1,0 0 0 1,16 21 0 0,-16-15 0 0,21 15 162-1,0-21-162 1,0 0 0 0,-21 0 0 0,26 0 5536-1,-23 0-5536 1,8 0-4425 0,4 0 4425-1,-14 0-1659 1,-1 0 1659 0,-5 0 2396 0,0 20-2396-1,5-14-851 1,21 15 851 0,-21-21 0 0,26 0 4383-1,-23 0-4383 1,10 0 0 0,0 0 2585-1,-7 0-2585 1,30 0-1544 0,-36 0 1544 0,21-21 0-1,11 15 0 1,-8-14 0 0,7 20 0-1,-10 0 0 1,-21 0 0 0,37 0-5006 0,-53 0 5006-1,53 0-4171 1,-26 0 4171 0,12 0 0 0,9 0 0-1,-11 0 0 1,-21 0 0 0,37 0-2295-1,-53 0 2295 1,32 0 0 0,10 0 0 0,-39 0 3034-1,40 0-3034 1,-32 0 0 0,5 0 0 0,21 0 0-1,0 0 0 1,0 0 0 0,-21 0 0-1,10 9 0 1,1 2 3733 0,-3-5-3733 0,4 5 0-1,2-1-4270 1,7-10 4270 0,-20 0-2856-1,35 0 2856 1,-51 0 2856 0,52 0-2856 0,-37 0-437-1,0 0 437 1,26 0 0 0,-23 0 0 0,7 0 0-1,6 0 0 1,-16 0 4054 0,21 0-4054-1,-21 0 0 1,-5 0 0 0,0 0 0 0,5 0 1457-1,1 0-1457 1,-7 0 0 0,-20 0 0 0,32 0-4537-1,-3 0 4537 1,7 0 0 0,-15 0 0-1,-21 0 0 1,0 0 0 0,21 0 0 0,-16 0 0-1,16 0 4537 1,0 0-4537 0,-16 0 0-1,16 0 6784 1,-21 0-6784 0,0 0 0 0,0-21 0-1,0 15 0 1,0-14 0 0,0 20 0 0,0 0-6784-1,-21 0 6784 1,16 0 0 0,-16 0-4271-1,21 0 4271 1,0 0 0 0,-21 0 0 0,16 0-53-1,-16 0 0 1,21 20 0 0,0 7 1 0</inkml:trace>
    </iact:actionData>
    <iact:actionData xml:id="d65" ref="#d46"/>
    <iact:actionData xml:id="d66">
      <inkml:trace xmlns:inkml="http://www.w3.org/2003/InkML" xml:id="stk49" contextRef="#ctx0" brushRef="#br1">26106 13453 24575 0,'0'-26'0'2,"0"5"0"1,0 21 0 0,0 0 0 0,0 21-8503 0,-21 5 8503 0,-5 21 0 0,-1 10 710 0,-5-33 0 0,2 2-710 0,25 12 0 0,-1 2-1421 0,-34-4 1 0,-3 2 1420 0,26 13 0 0,2 2 0 0,-23-4 0 0,-2-1 0-1,14 4 0 1,2 0-1748 0,-5-5 0 0,1 0 1748 0,4 6 0 0,1-1 1417 0,-1-14 0 0,1 0-1417 0,-2 14 0 0,3-5 0 0,-5-16 0 0,7 11 0 0,20-42 0 0,20 0 0 0,7 0-3130 0,-1-21 3130 0,4 1 0-1,2-7 0 1,0-23 0 0,-1-4-512 0,6 13 1 0,2 1 511 0,2-9 0 0,-4-2 0 0,-13 6 0 0,-1 2 0 0,12 10 0 0,-2-2-823 0,-18-22 1 0,2 1 822 0,24 25 0 0,1 0 727 0,-20-24 1 0,-2 0-728-1,15 21 0 1,1 0 0 0,-5-23 0 0,-5 2 0 0,0 13 0 0,-3 10 0 0,-4 1 0 0,-14 5 0 0,37 0 2076 0,-37 5-2076 0,16 21 3778 0,-21 0-3778 0,0 0-2989 0,-21 0 2989 0,16 21 0 0,-37-16 0 0,37 37-2291-1,-37-16 2291 1,16 21-1015 0,-2-18 1 0,-1-1 1014 0,0 22 0 0,-8-3 0 0,1 5 0 0,19 2 0 0,2 2 168 0,-5-15 0 0,-5 0 0 0,2 0-168 0,7 2 0 0,1 0 0 0,-1-4 0 0,-7-2 0 0,-1 0 0 0,1 22 0-1,-1 2 0 1,-4-22 0 0,-1 3 0 0,11 3 0 0,1 8 0 0,0 1 0 0,-2-8 151 0,-13 1 1 0,2-2-152 0,11 8 0 0,4 7 0 0,2-11 0 0,-8 3 0 0,21-5 1114 0,0-26-1114 0,0-21 2864 0,41-63-2864-1,22 48 578 1,-25-32 0 0,0-11-578 0,-6 23 0 0,3 1 0 0,-3-1 0 0,7-17 0 0,-5-4 560 0,-9 5 1 0,-1-4 0 0,1 5-561 0,9 0 0 0,0 3 0 0,-5-5 0 0,-1-1 0 0,-3 6 0 0,0 0 0-1,4-5 0 1,-1 0 0 0,-4 4 0 0,-1-1 0 0,2-4 0 0,-3 2 0 0,-9 13 0 0,0 2 0 0,8-4 0 0,0 2 0 0,5-12 0 0,0 14 0 0,-5 15 0 0,-21 21-3215 0,0 0 3215 0,-21 21-2742 0,-5-16 2742-1,0 47-979 1,5-23 979 0,0 8 488 0,11 4 1 0,-6 1-489 0,-16-13 0 0,-4 0 509 0,3 21 0 0,4 4-509 0,3-7 0 0,2-2 0 0,-3-3 0 0,2-1 0 0,10-5 0 0,4 2 0 0,-1 10 0 0,-3 3 0 0,-15 6 0-1,-2 3 0 1,13-12 0 0,2 1 0 0,0 1 0 0,0-2 0 0,0 0 0 0,-1 0 0 0,-2 3 0 0,-2 0 0 0,1-7 185 0,2-15 0 0,2-1-185 0,4 34 0 0,-3-9-2065 0,-15-40 2065 0,31 40 381 0,31-53-381-1,-23 0 1089 1,26-22 1 0,5-9-1090 0,-8-3 0 0,-9-14 0 0,4-3 0 0,7 25 0 0,-4 0 923 0,-24-23 0 0,1-1-923 0,36 11 0 0,-1 2 0 0,-35-4 0 0,-1-2 0 0,28-3 0 0,7 3 0 0,-14 18 0-1,-2-2 0 1,-4-23 0 0,1 1 1320 0,12 22 1 0,-3-1-1321 0,-16-32 0 0,-2 0 0 0,11 30 0 0,1 2 0 0,1-22 0 0,-3 1 0 0,4-1 0 0,-5-7 0 0,-21 31 607 0,0 5-607 0,0 63-3631 0,0-32 3631-1,-8 23 0 1,-5 7 0 0,-13 10 56 0,14-20 0 0,-2 3-56 0,-17 20 0 0,-1 3 0 0,17-11 0 0,-1-1 0 0,-4-5 0 0,-4 2 0 0,0-3 0 0,-6 4 0 0,3-1 0 0,12 4 0 0,1-1 0 0,-12-2 0 0,0 0 0-1,11 5 0 1,4 2 0 0,-2 4 0 0,-1-1-129 0,-6 1 1 0,-1-1 128 0,7-14 0 0,1-1 0 0,0 3 0 0,0-1 0 0,1-3 0 0,3-4-2214 0,9-1 2214 0,0 11 3342 0,21-42-3342 0,5-21-2478 0,1-5 2478-1,14-21 0 1,-14 0 174 0,0 8 0 0,3-1-174 0,-5 13 0 0,0-1 0 0,3-19 0 0,1-5 0 0,7 0 0 0,-4 0 0 0,-16 1 0 0,-1 0 470 0,6 9 0 0,2-1 0 0,-4 2-470 0,-6-6 0 0,0 0 0-1,14-7 0 1,4 4 0 0,-6 22 0 0,-1 1 0 0,-4-11 0 0,-3 3-792 0,4 8 792 0,-21 1 0 0,0 5 0 0,0 63 0 0,-21-10 0 0,3 14 0 0,-1 7 0 0,6-15 0 0,-2 0-347 0,-12 2 1 0,1 3 346-1,13 17 0 1,0 1 0 0,-9-21 0 0,-3 1 0 0,8 4 0 0,1 7 0 0,2-3 0 0,1 7 0 0,0-2 0 0,-9-6 0 0,2 0 0 0,18 3 0 0,-1-2 0 0,-17-13 0 0,-2 1 0 0,9 10 0 0,0 0 0 0</inkml:trace>
    </iact:actionData>
    <iact:actionData xml:id="d67" ref="#d47"/>
    <iact:actionData xml:id="d68">
      <inkml:trace xmlns:inkml="http://www.w3.org/2003/InkML" xml:id="stk50" contextRef="#ctx0" brushRef="#br1">1105 11783 24575 0,'-47'-21'0'4,"21"16"0"1,5-16 0 0,21 21 0 0,0 0 0 0,0 21 0 0,21-16 0-1,5 16-6784 1,21-21 6784 0,0 0-4537 0,0 0 4537 0,11 0-3034 0,-8 0 3034 0,-11 0 0-1,0 0-2029 1,13 0 2029 0,-19 0 0 0,2 0 0 0,5 0 0 0,-1 0 0 0,15 0 0-1,-5 15 0 1,2 1 0 0,-14-12 0 0,-1 0 0 0,0 11 0 0,1 2 0 0,2-7 0-1,0 1 0 1,-3 1 0 0,-1 2 0 0,7-1 0 0,0 0 0 0,-6-2 0-1,1-1 0 1,15 1 0 0,-5-1 772 0,-13-5-772 0,23 6 0 0,1-1 2411 0,-21-10-2411-1,-4 0 0 1,2 0 0 0,6 0 3606 0,-35 0-3606 0,15 0 5391 0,-21 0-5391 0,0 0 0-1,-21 0 0 1,15 0 4204 0,-14 0-4204 0,20 0 0 0,0 0 0 0,0 0 0 0</inkml:trace>
    </iact:actionData>
    <iact:actionData xml:id="d69" ref="#d48"/>
    <iact:actionData xml:id="d70">
      <inkml:trace xmlns:inkml="http://www.w3.org/2003/InkML" xml:id="stk51" contextRef="#ctx0" brushRef="#br1">27987 13500 24575 0,'-26'-26'0'3,"5"5"0"1,-10 21 0-1,23 0-1160 1,-24 0 1160 0,32 0 284-1,-20 0-284 1,14 0 0 0,-35 0 0-1,14 0 0 1,1 0 0 0,5 21-2635-1,-20-16 2635 1,30 37-5114 0,-52-37 5114-1,27 47-2314 1,7-23 2314 0,-23 8-3161-1,26-16 3161 1,0 20 613 0,-16-9-613-1,36 15 0 1,-14 16 484 0,20-22-484-1,-21 9-632 1,18-12 0 0,0-3 632-1,-17-3 0 1,16 1 0 0,8 1 1003-1,16 13-1003 1,-14 1-2129 0,15 9 2129-1,-1-7-329 1,-14-14 329 0,25-14 0-1,0-2 2172 1,-20 6-2172 0,33-13 0-1,6 0-964 1,-16 29 964 0,4-38 0-1,2-3 0 1,7 20 0 0,0-21 2019-1,0 0-2019 1,-8 2 0 0,1-4-2503-1,15-19 2503 1,-15 21 0 0,-2-5 0-1,-13-26 0 1,-3-1 0-1,25 22 1460 1,-21-32-1460 0,16 21-1755-1,-16-36 1755 1,0 23 0 0,2-2 0-1,-3-1 0 1,-18-10 0 0,25-6 277-1,-30 20 1 1,-4-2-278 0,2-4 0-1,0 0-1207 1,0-16 1207 0,0 16 0-1,0 0 0 1,0 4 0 0,0 2 0-1,0-20 0 1,0 14 0 0,0 0 0-1,0-11 924 1,-32-7-924 0,8 33 0-1,-1 1 0 1,-17-24 0 0,0 32 0-1,0 4 1003 1,11-10-1003 0,0 19 0-1,-6 4 0 1,-13-4 0 0,1 4 0-1,-11 19 0 1,-1-21 0 0,1 5 0-1,34 13 0 1,0 6 0 0,-25 6 0-1,-10 5 0 1,11-1-758 0,24-3 1-1,3 3 757 1,-17 11 0 0,-6 5 0-1,17-3 0 1,25-11 0 0,8 1 0-1,-4 10 0 1,0 0 0 0</inkml:trace>
    </iact:actionData>
    <iact:actionData xml:id="d71" ref="#d49"/>
    <iact:actionData xml:id="d72">
      <inkml:trace xmlns:inkml="http://www.w3.org/2003/InkML" xml:id="stk52" contextRef="#ctx0" brushRef="#br1">27281 12700 24575 0,'-26'0'0'3,"-26"0"0"0,44 0 0 0,-23 0-8503 0,31 0 8503 0,0 0 1719 1,-21 0-1719-1,16 0 0 0,-37 0 0 0,37 21 0 0,-16-16 0 0,21 37 0 1,0-36 0-1,0 35 0 0,0-35 0 0,0 27 0 0,0 7 0 0,0-6 0 1,0 4 0-1,0 2-286 0,0 7 286 0,0-14 0 0,0 2 0 0,0 28 0 1,0-17 0-1,0-1-4442 0,0 18 4442 0,-2-28 0 0,4-2 1309 0,19 14-1309 1,5 0-3258-1,0 10 3258 0,26-28-3 0,-23 23 3 0,28-46 2073 0,-9 15-2073 1,-1-21 0-1,0 0 0 0,0 0 0 0,-7 2 0 0,-2-4-1157 0,-4-19 1157 1,4 20 0-1,-3-4 0 0,-9-47 985 0,21 23-985 0,-22 2 0 0,-3-3 0 1,5-17 0-1,-7 4 0 0,1-3 0 0,-3 13 0 0,1-2-1476 0,6-20 1 1,0-2 1475-1,-6 15 0 0,-2 0 0 0,-3-20 0 0,-7-1-681 0,-6 22 1 1,-2 1 680-1,6-21 0 0,-10 2 846 0,-29 9 1 0,-5 5-847 0,20 16 0 1,-1 1-232-1,-16-6 0 0,-9-2 0 0,5 12 232 0,-12 16 0 0,4-8 0 1,-3 1 0-1,13 11 0 0,0 8 0 0,-2 9 0 0,-4 5 0 0,-3-4 0 1,-5 0 0-1,10 8 0 0,19 17 0 0,2 5-95 0,-23-4 1 0,-9 2 0 1,14 2-1-1,30 15 1 0,8 5 0 0,-13-14-1 0,0 1 1 0,0-1 0 1</inkml:trace>
    </iact:actionData>
    <iact:actionData xml:id="d73" ref="#d50"/>
    <iact:actionData xml:id="d74">
      <inkml:trace xmlns:inkml="http://www.w3.org/2003/InkML" xml:id="stk53" contextRef="#ctx0" brushRef="#br1">6938 13100 24575 0,'-21'47'0'3,"16"-21"0"1,-14 0 0 0,-4 1 0 0,-3 12 0 0</inkml:trace>
    </iact:actionData>
    <iact:actionData xml:id="d75" ref="#d51"/>
    <iact:actionData xml:id="d76">
      <inkml:trace xmlns:inkml="http://www.w3.org/2003/InkML" xml:id="stk54" contextRef="#ctx0" brushRef="#br1">6891 13265 24575 0,'-26'0'0'5,"5"-32"0"1,21 25 0-1,0-25 0 1,0 32 0-1,0 0 0 1,42 0 0-1,-32 0 0 1,53 0-3747-1,-27 0 3747 1,14 0-5543-1,8-21 5543 1,-11 16 0-1,-14-6 0 1,2 1-3707-1,17 10 3707 1,-15-10 0-1,4-1-1239 1,16 9 0-1,-1-1 1239 1,-20-8 0-1,1 1-303 1,9 8 0-1,5 3 0 1,-7 0 303-1,11-1 0 1,-17 0 0-1,2 0 0 1,-4 0 0-1,-4 0 1957 1,-1 0-1957-1,11 0 0 1,0 0 0-1,-11 0 1095 1,8-2 1-1,1 4-1096 1,9 19 0-1,-8-9 0 1,-3 2 0-1,-7 12 337 1,13 2 0-1,-4-3-337 1,-30-18-1442-1,19 8 1 1,5 2 1441-1,3 4-450 1,12 5 450-1,9 0 2477 1,-32-5-2477-1,16 0 3082 1,-37-16-3082-1,16 16 5520 1,-21-21-5520-1,0 0 2634 1,0-21-2634-1,0 16 0 1,0-16 0-1,21 21 692 1,-16-21-692-1,16-5 0 1,0 0 0-1,-16 5 0 1,16 21 0-1,-21 0 0 1,0-32 0-1,0 25 0 1,0-25 0-1,0 32 0 1,0 0 0-1,0 32 490 1,0-25-490-1,0 25 0 1,0-32 0-1,0 21 0 1,0 5 0-1,0 21 0 1</inkml:trace>
    </iact:actionData>
    <iact:actionData xml:id="d77" ref="#d52"/>
    <iact:actionData xml:id="d78">
      <inkml:trace xmlns:inkml="http://www.w3.org/2003/InkML" xml:id="stk55" contextRef="#ctx0" brushRef="#br1">10607 13500 24575 0,'-26'-26'0'3,"5"5"-4668"1,21 21 4668 0,0-21 1424-1,0 16-1424 1,0-16 0 0,21 0-1119-1,15 16 1119 1,14-16 0 0,-13 21 0-1,4 0 2225 1,-15 0-2225 0,22 0-325-1,-15-10 1 1,1-1 324 0,29 6 457-1,-28-6 1 1,1 1-458 0,5 8 0-1,-4 4 0 1,-6-2 0 0,21 0 0-1,1 0 0 1,-6 0-3082 0,-3 10 0-1,4 1 3082 1,-7-10 0 0,-4 3-3817 0,-6 17 3817-1,13-19 0 1,-4-4-2502 0,-30 2 2502-1,34 0 0 1,6 0-210 0,-16 0 210-1,5 0 0 1,1 0 0 0,7 0 0-1,12 0 0 1,2 0 0 0,4 0 0-1,-5 0 0 1,1 0 0 0,-26 0 0-1,-3 0 0 1,21 0 1465 0,-21 0 0-1,4 0-1465 1,14 0 0 0,-1 0 0-1,11 0 0 1,-11 0 0 0,1 0 157-1,-14 0 0 1,-4 0-157 0,21 0 0 0,-2 0 0-1,-3 0 0 1,-14 0 0 0,13-10 0-1,0-1-3034 1,-16 6 3034 0,2-6 0-1,2 1 0 1,12 10 0 0,11 0-432-1,-9-21 432 1,9 16 0 0,-11-16 0-1,0 21 0 1,0 0 0 0,-8 10 0-1,0 1 0 1,16-6 0 0,-5 16 0-1,0 0 301 1,2-16-301 0,-19 6 0-1,2-1 0 1,4-9 0 0,0-2 0 0,-1 1 0-1,0 0 0 1,3 0 0 0,2 0 0-1,2 0 0 1,-2 0 0 0,10 0 0-1,-15 0 0 1,2 0 0 0,-5 0 0-1,1 0-76 1,5 1 1 0,1-2 75-1,-5-8 0 1,-1-3 0 0,15 0 0-1,-2-2 0 1,6-12 0 0,-18 13 0-1,4 5 0 1,5 6 0 0,-3 4 0-1,-7-2 285 1,16 0 1 0,1 0-286-1,-11 0 0 1,-8 0 0 0,2 0 0 0,22 0-1918-1,-11 0 1918 1,-21 0 0 0,16 0 0-1,-16 21 1629 1,21-16-1629 0,-21 37 3034-1,-5-37-3034 1,10 16 0 0,-23-21 0-1,44 21 4537 1,-46-16-4537 0,15 16 6784-1,-21-21-6784 1,0 0 0 0,-21 0 0-1,15 0 0 1,-46-21 0 0,44 16-6784-1,-44-16 6784 1,47 21 0 0,-37 0 0-1,16 21 0 1,0-16 0 0,5 16 0 0</inkml:trace>
    </iact:actionData>
    <iact:actionData xml:id="d79" ref="#d53"/>
    <iact:actionData xml:id="d80">
      <inkml:trace xmlns:inkml="http://www.w3.org/2003/InkML" xml:id="stk56" contextRef="#ctx0" brushRef="#br1">25964 13970 24575 0,'-26'47'0'4,"5"0"0"1,21-20-2113 0,0 14 2113 0,21-35 0 0,-15 14 0 0,35-20-2141 0,-35 0 2141 0,14 21 972 0,-20-15-972 0,0 15 0 0,0-21-5697 0,0 0 5697 0,21-21-3379-1,-15 15 3379 1,15-35-1997 0,-1 14 1997 0,-14 1-540 0,15-15 540 0,-42 14 0 0,15-30 0 0,-35 28 0 0,35-2 2766 0,-15 10-2766 0,21 16 0 0,-20-16 0 0,-7 21 4136-1,1 21-4136 1,5 15-3328 0,21-7 3328 0,0 7 0 0,0 1 0 0,0-5 0 0,0 1 0 0,0 1-221 0,0 13 221 0,0-20-2961 0,0 14 2961 0,0-4 1653 0,21-8-1653-1,5 23 3780 1,1-47-3780 0,-7 16-1446 0,22-21 1446 0,-31 0 0 0,31-21 0 0,-11-15 0 0,-23-14 0 0,23 13-185 0,-10-4 185 0,-16 14-3239 0,16-20 3239 0,0 0-599 0,-16 0 599-1,16 21 2943 1,-21-26-2943 0,-21 23-485 0,16-28 485 0,-37 31 4161 0,37 5-4161 0,-47 21-1710 0,44 0 1710 0,-23 0 0 0,10 0-1460 0,-5 0 1460 0,-1 0 2463 0,6 0-2463-1,21 21 0 1,0 5-3927 0,-20 31 3927 0,14-28 3568 0,-15 23-3568 0,21-26 0 0,0 21-2612 0,0 0 2612 0,0 0-2942 0,0-20 2942 0,21 14 2126 0,-15-4-2126 0,14-8 252-1,1 23-252 1,-15-47 0 0,35 16 0 0,-35-21 1970 0,2-33 1 0,5-7-1971 0,18 22-1466 0,-28-31 1 0,2 4 1465 0,26 39-329 0,-31-35 329 0,0 14 0 0,0 1 0-1,-14-7 0 1,-3 4 0 0,9 18 131 0,-23-31-131 0,31 11 4083 0,0 23-4083 0,-21-23 0 0,-5 10 483 0,-1 16-483 0,6-16 6784 0,21 21-6784 0,-20 0 0 0,-7 0 0 0,1 21 0-1,5 15 0 1,21-7-940 0,0 23 940 0,0-26-1662 0,0 21 1662 0,0-20-5922 0,0 14 5922 0,0-15 0 0,42 1-3961 0,-31 14 3961 0,30-4-2391 0,-41-8 2391 0,0 2 521-1,21-31-521 1,-15 0 0 0,35 0 0 0,-35 0 0 0,15-52 0 0,10 39 0 0,-23-39 0 0,23 31 3034 0,-31 15-3034 0,0-35-2193 0,0 14 2193 0,0 1 3451 0,21-15-3451-1,-16 14 0 1,16 1 5159 0,-21 5-5159 0,0 21 0 0,-21 0 0 0,16 0-985 0,-16 0 985 0,21 0 4593 0,0 42-4593 0,-31-10 0 0,26 1 0 0,2 1 0 0,-28 13 0 0</inkml:trace>
    </iact:actionData>
    <iact:actionData xml:id="d81" ref="#d54"/>
    <iact:actionData xml:id="d82">
      <inkml:trace xmlns:inkml="http://www.w3.org/2003/InkML" xml:id="stk57" contextRef="#ctx0" brushRef="#br1">26717 15076 24575 0,'-26'-21'0'2,"-16"16"0"1,37-16 0 0,-16 21-1450-1,21 0 1450 1,-21 0 352 0,16 0-352 0,-16 0-1329-1,21 0 1329 1,-21 0 0 0,-16 0 0-1,9 21 0 1,-25-16 0 0,39 26 0 0,2 1-5980-1,-14-22 5980 1,5 53 0 0,21-37-3542-1,-21 21 3542 1,19-8 0 0,-1 0-607 0,-18 16 607-1,10-16 0 1,1 1 0 0,8-7 0 0,-1 1-1117-1,-9 8 0 1,3 0 1117 0,17-4 0-1,5 0 1409 1,-1 13 0 0,2-3-1409 0,12 4 110-1,-16-8 1 1,1 1-111 0,8-2 0-1,4-2 0 1,6-1 0 0,5-4 0 0,2-4 0-1,4-7 0 1,10-10 0 0,-1-9 668 0,3-6-668-1,-19 0 0 1,2 0 205 0,4 0 0-1,0 0-205 1,-1 1 0 0,0-2 0 0,5-8 0-1,-2-3-1624 1,-5 1 0 0,-4-4 1624-1,-8-12 0 1,-1-3 557 0,5 5 0 0,1 0-557-1,-4-3 0 1,0-2-1271 0,4-2 0 0,-1-4 1271-1,-3-15 0 1,-2-2 972 0,1 13 1-1,-1-1-973 1,-9-19 0 0,-2 0 0 0,-2 23 0-1,1 1 0 1,0-16 0 0,-2-1 751-1,-6 5 0 1,0-1-751 0,9-1 0 0,-3-4 0-1,-17 0 0 1,-8-5 0 0,-2 5 4 0,-4-4 0-1,-8 3-4 1,-5 13 0 0,-9-3 0-1,-2 2 0 1,3 6 0 0,6 5 0 0,2 4 0-1,-5 4-874 1,-17 4 1 0,-5 5 0-1,3 1 873 1,-1-7 0 0,3 10 0 0,2 23 0-1,0 8 0 1,-9-8 0 0,2 4 0 0,13 10 0-1,2 6-552 1,10-5 0 0,0 2 1-1,6 4 551 1,2 17 0 0,6 10-1 0,5-11 1-1,-1 7 0 1,3 1-1 0,6-3 1-1,11 4 0 1,7-3 0 0,-1 2-1 0,-6-3 1-1,1-1 0 1,-1 1 0 0,0 0-1 0</inkml:trace>
    </iact:actionData>
    <iact:actionData xml:id="d83" ref="#d55"/>
    <iact:actionData xml:id="d84">
      <inkml:trace xmlns:inkml="http://www.w3.org/2003/InkML" xml:id="stk58" contextRef="#ctx0" brushRef="#br1">27281 16887 24575 0,'-65'0'0'2,"24"0"0"0,9 0 0 1,27 0 0-1,-16 41 0 0,21-30 0 1,0 52-6784-1,0-6 6784 1,21-2 0-1,-19-15 0 0,1-2-4537 1,18 9 4537-1,6-3 0 0,-2 1-1517 1,-19-11 0-1,1 0 1517 1,14 3 0-1,8 2 0 0,-6-2-48 1,-9-5 1-1,-1-2 47 1,8 5 0-1,5-2 0 0,7 2 0 1,2-2 0-1,-5-1 0 0,2-1 1442 1,3-6 0-1,1 0-1442 1,3 14 0-1,0-5 0 0,13-24 0 1,-17 22 0-1,-2-1-2859 1,14-26 2859-1,-7 6 0 0,-1-1 2995 1,-5-10-2995-1,16-7 0 0,-6-7-1441 1,-34-12 1441-1,20 5 0 1,3-5 0-1,-18-12 0 0,-4-2 0 1,15-15 0-1,5 10 0 1,1-10 0-1,-18 4 0 0,-5-9 0 1,-1-2 0-1,3 5 0 0,5 2 0 1,2 3 0-1,-3-5 0 1,-4-5 0-1,-2-6 0 0,-2 1 0 1,-2 5-100-1,-4 5 1 1,-1 4 0-1,-1 6 99 0,1 6 0 1,0 1-715-1,0-20 1 0,0 0 714 1,1 23 0-1,-2 1 0 1,-12-14 0-1,-6-5 807 0,6 9 0 1,-3-2 1-1,-4 4-808 1,-20-4 0-1,-4 2 0 0,7-11 0 1,1 4 0-1,3 21 0 0,-2 7 0 1,-2 8 0-1,-4 5-352 1,-3-2 0-1,-5 1 1 0,3 8 351 1,-4 17 0-1,1 8 0 1,1-7 0-1,-2 3 0 0,7 4 0 1,4 18 0-1,7 8-145 0,10-7 0 1,2 3 0-1,-1 3 145 1,-1-2 0-1,-3 4 0 0,2 0 0 1,5 1 600-1,4 10 1 1,5 1-1-1,0 2-600 0,-1-6 0 1,-1 3 0-1,0 0 0 0,1-2 0 1,2 8 0-1,2-2 0 1,0 0 0-1,-1-11 0 0,1-1 0 1,-1 0 0-1,0 0 0 1</inkml:trace>
    </iact:actionData>
    <iact:actionData xml:id="d85" ref="#d56"/>
    <iact:actionData xml:id="d86">
      <inkml:trace xmlns:inkml="http://www.w3.org/2003/InkML" xml:id="stk59" contextRef="#ctx0" brushRef="#br1">28787 15523 24575 0,'0'-27'0'4,"-21"7"-9831"0,16 20 8341 1,-16-21-665-1,21 15 2155 1,0-15-879-1,-21 21 879 1,16 0 0-1,-16 0 0 1,21 0 0-1,0 0 0 1,0 21 3034-1,0-15-3034 1,0 15 4537-1,0-21-4537 0,0 0 0 1,0 20 0-1,0 7-4537 1,0 20 4537-1,0-21 3634 1,0-5-3634-1,0 0-4238 1,0 15 4238-1,0-7-1973 1,0 2 1973-1,0-10 2059 1,0-16-2059-1,0 16 180 1,20 0-180-1,-14-16 0 0,15 16 0 1,0-21 2646-1,-16 0-2646 1,16 0 0-1,-21-21-2733 1,0 16 2733-1,0-37 0 1,0 37 212-1,0-30 1 1,0-3-213-1,0 25 0 1,0-25 0-1,0 3 0 1,0 30 0-1,0-37-182 0,0 16 182 1,0-1 0-1,0-14 0 1,0 35-1544-1,0-35 1544 1,-21 35 0-1,16-15 0 1,-37-10-2362-1,37 23 2362 1,-48-23 924-1,45 31-924 1,-23 0 792-1,31 0-792 1,0 31 0-1,0-23 0 0,-21 23 2504 1,16 11-2504-1,-16-31 0 1,21 31-1432-1,0-22 1432 1,0 7 0-1,0 20 526 1,0-21-526-1,0-5 3642 1,0 0-3642-1,21 15 0 1,-16-7 0-1,16 2 0 1,-21-10 0-1,31-16-3241 0,-23 16 3241 1,24-21 0-1,-12 0 0 1,7 0-264-1,-1 0 264 1,-5-21-2581-1,-21 16 2581 1,21-47 0-1,-16 23 2943 1,37-7-2943-1,-37-6 0 1,16 37 3134-1,-21-37-3134 1,0 16-3733-1,0-1 3733 0,0-14 0 1,0 35 0-1,0-35-2744 1,0 35 2744-1,0-46-1445 1,-21 44 1445-1,-5-23 0 1,0 10 0-1,5 16 1558 1,21-16-1558-1,-21 21 0 1,-5 0 2800-1,0 0-2800 0,5 0 0 1,-11 0 4187-1,24 21-4187 1,-23 15 0-1,31-7 6262 1,0 23-6262-1,0-46 0 1,0 35-3912-1,0-35 3912 1,0 35-4966-1,0-14 4966 1,0-1 0-1,0 16 0 1,0-37 0-1,0 16 0 0,31-21 0 1,-23 21 3671-1,24-16-3671 1,-12 16 6784-1,-14-21-6784 1,36 0 0-1,-37 0 0 1,16 0 0-1,-21-21 0 1,21 16 0-1,-16-16-6784 1,37 0 6784-1,-37 16 0 1,16-37 0-1,-21 16 0 0,0-21 0 1,0 20 0-1,0-14 0 1,0 4 0-1,0 8 0 1,0-2 0-1,-21 10 0 1,-5 16 0-1,0-16 6784 1,5 21-6784-1,21 0 0 1,-21 0 0-1,-5 21 0 1,0-16 0-1,5 47-6784 0,21-23 6784 1,0 8 0-1,-32 4 0 1,24-35 0-1,-23 35 0 1,31-14 0-1,0-1 0 1,0 16 0-1,0-37 0 1,31 16 0-1,-23-21 0 1,24 0 6784-1,-32 0-6784 1,0 0-6784-1,20 0 6784 0,-14 0 0 1,36 0 0-1,-37 0 0 1,16 0 0-1,-21-21 0 1,0 16-4537-1,0-37 4537 1,0 16 0-1,0-1 0 1,0 7 0-1,21 20 0 1,-16 0 0-1,16 0 0 1</inkml:trace>
    </iact:actionData>
    <iact:actionData xml:id="d87" ref="#d57"/>
    <iact:actionData xml:id="d88">
      <inkml:trace xmlns:inkml="http://www.w3.org/2003/InkML" xml:id="stk60" contextRef="#ctx0" brushRef="#br1">28528 14817 24575 0,'0'52'0'3,"-21"11"-4916"0,8-26 1 0,0 4 4170 0,1 17 0 1,-2 7 745-1,-1-16 0 0,-3 4 0 0,1 1 0 1,4-1-719-1,9 10 1 0,4-1 0 0,-6-1 718 1,-16-2 0-1,-6-1 0 0,4 0-293 0,13-2 0 1,4 1 0-1,-3-3 293 0,-8-7 0 0,-4-3 0 0,4 1-455 1,7 2 0-1,3 1 0 0,1 1 455 0,0 4 0 1,1 2 0-1,-2-6 0 0,-3-8 0 0,1-1 0 1,9 13 0-1,-3-7 0 0,-17-20 1986 0,21-5-1986 1,21-21 3341-1,-16-42-3341 0,37 0 2007 0,-29-1 1 0,0-5-2008 1,16 5 0-1,0 2-984 0,-14 5 1 0,-2-1 983 1,14-13 0-1,-1 1 95 0,-12 11 1 0,-2 0-1 1,1-14 1-1,0-1 0 0,-3 6-1 0,1 0 1 1</inkml:trace>
    </iact:actionData>
    <iact:actionData xml:id="d89" ref="#d58"/>
    <iact:actionData xml:id="d90">
      <inkml:trace xmlns:inkml="http://www.w3.org/2003/InkML" xml:id="stk61" contextRef="#ctx0" brushRef="#br1">28787 14770 24575 0,'26'-21'0'3,"-5"16"0"0,-21-16 0 0,0 0 0 0,21 16 0 1,-16-16 0-1,16 21 0 0,-21 21 0 0,0-16 0 1,-10 34 0-1,-8 24 0 0,4-8-8503 0,3 0 8503 1,3-11 0-1,-3 12 0 0,-1 0 0 0,2-8-1409 1,-1-9 0-1,1 0 1409 0,2 6 0 0,0 5 0 0,-2 1-789 1,-8 7 1-1,-2 1 0 0,0-1 788 0,3-3 0 1,1-1 0-1,-1 2-512 0,3-8 0 0,0 2 0 1,-1-1 0-1,1-3 512 0,-2 0 0 0,1-3 0 1,-1-1 0-1,-9 18 0 0,3-2 0 0,9-6 0 0,0 0 0 1,-10 1 0-1,4-1 0 0,17-14 0 0,-1-1 1175 1,-18 5 0-1,0-5-1175 0,16-11 0 0,-16-5 0 1,42-21 0-1,-16 0 2161 0,37 0-2161 0,-37-21 0 1,16 16 0-1,0-37-394 0,5 37 394 0,0-48-2936 0,-5 25 2936 1,0-30 677-1,-8 14 1 0,0-1-678 0,13-12 0 1,2 7 0-1,-4 1 0 0,-16-1 0 0,17 11 0 1,2 0 0-1,0-14 0 0,-4 19 0 0,1 0 0 1</inkml:trace>
    </iact:actionData>
    <iact:actionData xml:id="d91" ref="#d59"/>
    <iact:actionData xml:id="d92">
      <inkml:trace xmlns:inkml="http://www.w3.org/2003/InkML" xml:id="stk62" contextRef="#ctx0" brushRef="#br1">29092 14958 24575 0,'-28'30'0'2,"-1"0"0"1,0 28-1288 0,12-26 1 0,3 4 1287 0,11 24 0 0,6 5-3477 0,-2-12 0 0,-2 1 3477 0,-4-7 0 0,-3 3 0 0,0 0 0 0,0-1 0 0,-1 1 0 0,0-3-428 0,-4 7 0 0,0-1 428 0,-1-5 0 0,-1 2 0 0,2-2 0 0,-1 16 0 0,2-2 0 0,-2-11 0 0,2 0 0 0,1 1 0 0,1 0 0 0,-2 1 0 0,3-6 0 0,4-13 0 0,-16-4 0 0,0-8 0 0,16-22 0 0,-16 0 0 0,41-32-2875 0,-14 4 2875 0,36-9 0 0,-37-5 0 0,16-5 0 0,-21-5 816 0,8 2 1 0,5 1-817 0,13-6 0 0,-13 5 0 0,0 1 0 0,8-4 0 0,-2 9 0 0,4-1 0 0,3 9 0 0,0-1 0 0</inkml:trace>
    </iact:actionData>
    <iact:actionData xml:id="d93" ref="#d60"/>
    <iact:actionData xml:id="d94">
      <inkml:trace xmlns:inkml="http://www.w3.org/2003/InkML" xml:id="stk63" contextRef="#ctx0" brushRef="#br1">29281 14911 24575 0,'-27'52'0'2,"-14"-18"-1480"0,36 11 1 0,4 10 1479 0,-10-9 0 0,-5 4 0 1,2 0-561-1,3 0 0 0,3 0 1 0,0 4-1 0,1 1 1 0,1 3-1 1,-1 2 0-1,1-3 1 0,1-7-1 0,0 1 1 0,0-1-1 0,-1 0 0 1</inkml:trace>
    </iact:actionData>
    <iact:actionData xml:id="d95" ref="#d61"/>
    <iact:actionData xml:id="d96">
      <inkml:trace xmlns:inkml="http://www.w3.org/2003/InkML" xml:id="stk64" contextRef="#ctx0" brushRef="#br1">917 17075 24575 0,'0'-52'0'4,"0"10"0"1,0 21 0 0,0 16 0 0,0-16 0 0,0 21 0-1,0 0 0 1,0-21 0 0,0 16 0 0,0-16 0 0,0 21 0 0,0 0 0-1,-31 21 0 1,23-16 0 0,-23 16 0 0,31-21 0 0,-21 21 0 0,16-16 0-1,-37 37 0 1,36-37 0 0,-35 37 0 0,35-37 0 0,-35 16 0 0,35-21 0-1,-14 31 0 1,20-23-6784 0,-21 23 6784 0,-6-31-1005 0,1 21 1005 0,5-16-290-1,21 16 290 1,0-21 0 0,0 0 0 0,0 21 0 0,-31-15 0 0,23 14-3451-1,-23 1 3451 1,31-15 209 0,-21 14-209 0,16 1 0 0,-16 5 0 0,21 1 4537-1,0 14-4537 1,0-35 0 0,0 46 0 0,0-23 6784 0,0 28-6784 0,0-10 0-1,0-21-6784 1,0 16 6784 0,0-16 0 0,0 11 0 0,0 5-1175 0,0-4 1-1,0-1 1174 1,0 26 0 0,0 0 0 0,0-37 0 0,0 21-2263 0,0-21 2263-1,0-5 3399 1,0 0-3399 0,0-16 0 0,0 47 0 0,0-44 1772 0,21 24-1772-1,-16-32-4722 1,16 21 4722 0,10-16 756 0,-23 16-756 0,23-21 0 0,-31 21 0-1,21-16-181 1,5 16 181 0,1-21-2963 0,-6 21 2963 0,-1-16 0 0,7 16 3539-1,-1-21-3539 1,-5 21 1681 0,-1-16-1681 0,7 16 0 0,-1-21-3206 0,-5 0 3206-1,10 0 4086 1,-2 21-4086 0,28-16 0 0,-31 37 0 0,16-37 0 0,-16 16 0-1,0-21 0 1,16 0 0 0,-16 0 6561 0,1 0-6561 0,14-21 0 0,-4 16 674-1,-8-37-674 1,2 37 0 0,-10-16-6784 0,-16 21 6784 0,37 0-4537 0,-16 0 4537-1,0 0-1352 1,-5 0 1352 0,0 0 0 0,5 0 0 0,0 0-587 0,-5 0 587-1,-21 0 0 1,21 0 0 0,16 0 0 0,-9 0 0 0,4 0 2490 0,-11 0-2490-1,5 0-2092 1,0 0 2092 0,16 0-612 0,-37 0 612 0,16 0 0 0,0 0 0-1,-16 0 0 1,37 0 784 0,-37 0-784 0,16 0 0 0,-21 0 3859 0,0 0-3859-1,21 0 0 1,-16 0 2047 0,47 0-2047 0,-44 0 0 0,24 0 0 0,-32 0 0-1,0 0 6784 1,20 0-6784 0,7 0 0 0,-1 0 0 0,-5-21 0 0,-21 16 0-1,21-16 0 1,-16 21 0 0,16-21-6784 0,0 16 6784 0,-16-16-4537 0,37 21 4537-1,-37-21 0 1,16 16 0 0,-21-16 0 0,0 21 0 0,0-21 0 0,0 16 0-1,0-16 0 1,21 21 4537 0,-16-32-4537 0,16 24 0 0,10-23 6784 0,-23 10-6784-1,23 16-6784 1,-31-16 6784 0,0 0-1535 0,0 16 1535 0,0-16 0 0,0 21 0-1,21-21 0 1,-15 16 0 0,35-37-2560 0,-35 37 2560 0,14-16 4755 0,-20 0-4755-1,0-5 0 1,0 0 1812 0,0 5-1812 0,0 21 0 0,0 0 0 0,0-31 0-1,0 23 0 1,0-24 0 0,0 32 0 0,0-21 0 0,0 16 0 0,0-16 4312-1,0 21-4312 1,0 0 0 0,0-21 0 0,0 16 0 0,0-16 0 0,0 0 0-1,0 16 0 1,0-16 0 0,0 21 0 0,0-21 0 0,0 16 0 0,0-16 0-1,-20 0 0 1,14 16 0 0,-15-37-6784 0,21 37 6784 0,0-16 0 0,0-10 0-1,0 23 0 1,0-23-1443 0,-20 31 1443 0,14-21-518 0,-15 15 518 0,21-14 0-1,0-1 0 1,0 15 0 0,0-35-1079 0,0 35 1079 0,0-15 1255 0,0 21-1255-1,0 0 0 1,0-20 0 0,0 14 525 0,0-15-525 0,0 21 0 0,0 0 0-1,-31 0 0 1,23 0 0 0,-23 0 1260 0,31 0-1260 0,-21 0 0 0,16 0 0-1,-16 0 0 1,21-20 0 0,0 14 0 0,0-15 0 0,0 21 0 0,0 0 0-1,-21-21 3616 1,16 16-3616 0,-37-16-306 0,37 21 306 0,-16 0 0 0,21-31 0-1,-21 23-4414 1,16-23 4414 0,-16 31 0 0,21 0-1328 0,-21-21 1328 0,-5 16 204-1,-1-16-204 1,7 21-3078 0,-12-21 3078 0,3 16 0 0,-7-16-812 0,-6 21 812-1,16 0 447 1,0 0-447 0,-16-21 0 0,16 16 0 0,-21-16 0 0,21 21 0-1,-12 0 0 1,3 0 1108 0,21 0-1108 0,-33 0 0 0,0 0 4524 0,37 0-4524-1,-29 0 0 1,-6 0 0 0,14 0 0 0,-16 0 1698 0,8 9 1 0,5 3-1699-1,21-7 0 1,-26 7 0 0,-16 5 0 0,13-4-5649 0,21-8 5649 0,-40 12 0-1,-4 8 0 1,24 11 773 0,-9-7-773 0,23-3 0 0,2 0 0 0,-1 0-398-1,-8-2 0 1,0-1 398 0,2 4 0 0,-9-7 0 0,41 22 0 0,0-31 5639-1,0 51-5639 1,20-25 0 0,7 13 0 0,-4-22 0 0,1 1 0 0</inkml:trace>
    </iact:actionData>
    <iact:actionData xml:id="d97" ref="#d62"/>
    <iact:actionData xml:id="d98">
      <inkml:trace xmlns:inkml="http://www.w3.org/2003/InkML" xml:id="stk65" contextRef="#ctx0" brushRef="#br1">3622 17075 24575 0,'0'-52'0'3,"0"10"0"1,21 21 0 0,-16 16-9831 0,16-16 8341 0,-21 0 4039 0,0 16-2549 0,0-16 1756-1,0 21-1756 1,-21 0 0 0,16 0-4460 0,-16 0 4460 0,21 0 3537 0,0 0-3537 0,-21 0 0-1,16 0 0 1,-37 0 216 0,37 0-216 0,-37 21 0 0,37-16-2113 0,-19 16 0 0,-5 0 2113-1,1-16 3796 1,-9 37-3796 0,16-37-3477 0,0 37 3477 0,-5-37 0 0,14 30 0 0,-2 3-2931-1,-28-25 2931 1,28 25 0 0,2-3 1191 0,-14-29-1191 0,5 35 0 0,21-35 0 0,0 35-164-1,-21 6 164 1,16-15 1720 0,-6 3 0 0,1 3-1720 0,10 12 0 0,0-9 5145 0,0 22-5145 0,0-37 2441-1,0 21-2441 1,21 0 0 0,-16 11 0 0,16-29 0 0,-19 7 0 0,-4 1 0 0,2-6 0-1,8 2 0 1,5 2 0 0,13 12 0 0,0-21 0 0,-5 16 0 0,0-5 0 0,5-9 1066-1,0 25-1066 1,-5-27-835 0,0 0 835 0,16 16 0 0,-9-16 0 0,25 0-1404 0,-48-5 1404-1,37 0 0 1,-16-16-5565 0,0 37 5565 0,37-37 0 0,-53 16-3377 0,53-21 3377 0,-27 0-68-1,14 0 68 1,-10 0 0 0,-2 0 166 0,-6 0-166 0,10 0 0 0,-1 0 0 0,-9 0 0 0,16-20 0-1,3-2 0 1,4 12 0 0,-16-22 0 0,0 1 0 0,-4 28 0 0,-2 1 0 0,-7-19 0-1,1 0 0 1,13 18 0 0,-2 1 0 0,-9-19 0 0,9 9 0 0,-3 3-1238 0,-25 4 1238-1,53-16 867 1,-16 0-867 0,-16 16 0 0,32-16 0 0,-26 21 3757 0,12 0-3757 0,9-32 4354-1,-32 24-4354 1,16-23 3056 0,-16 31-3056 0,0 0 0 0,16-21 0 0,-16 16 203 0,32-16-203-1,-30 0 0 1,25 16 0 0,-27-37 0 0,0 37 0 0,16-37 0 0,-16-5-5258 0,0 16 5258 0,-5-11-619-1,-21-10 619 1,0 39 0 0,9-23 0 0,3-2 0 0,-7 12 0 0,37-21 0 0,-37 0 0-1,16 21 0 1,-21-16 0 0,0 6 0 0,0-14 0 0,0 11 0 0,0 0 0 0,0-14 0-1,0 18 0 1,0 2 6478 0,0 7-6478 0,0-16 0 0,-21 6 925 0,-5-14-925 0,0 14-724-1,-16-6 724 1,16 37 0 0,0-16 0 0,5 21 0 0,-21-21 0 0,31 16 0 0,-23-7 0-1,-5 3-6544 1,11 9 6544 0,-30 0-289 0,11-21 289 0,0 16 0 0,0-16 0 0,8 9 0 0,0 3 0-1,-16 4 0 1,16-16 0 0,-1 0 0 0,5 19 0 0,2-2 0 0,7-21 0 0,0-2-654-1,-7 22 1 1,-2 2 653 0,-4-13 0 0,0 1 0 0,1 13 0 0,0 4-1924 0,-3-2 0-1,-2 0 1924 1,-1 0 0 0,-1 0 0 0,3 0 0 0,1 0 0 0,2-3 0 0,2 6 0-1,-2 19 0 1,0 8-298 0,-6 6 1 0,1 4 297 0,-2 2 0 0,3 5-88 0,17-1 1-1,3 4 0 1,-4-5 0 0,-21-4 0 0,2-1-1 0,29 2 1 0,-1 0 0 0,1-1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39082-E3A1-AE47-A204-2F5AE75C956F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730BC-1600-3D46-8DEA-FF3DB7F6EE4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0430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1:54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730BC-1600-3D46-8DEA-FF3DB7F6EE41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32897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2:04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730BC-1600-3D46-8DEA-FF3DB7F6EE41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765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59A0-9AE6-5FAD-9EBA-652CD93CA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BEE1C-EAD6-29EC-7D16-4CEC44504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C7E71-93FA-50AA-CF96-1AE1E1DA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912C3-83CA-3D00-000E-977C94B6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C3EAF-D49C-7928-43A2-950B61DE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4948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0AC0-78CC-F443-8BAF-ABAB9591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8D9F3-5ED3-178A-7589-81A91EACB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99AED-B53D-303A-DC42-5BA50CDC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7439E-54BC-87EA-F7E1-ADC2C83D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B95A2-3FA9-3A8C-18CD-33BC12F5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620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D0AFB-B44C-0825-1F9C-8FFF809C7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E290F-E5A6-3E13-969A-3A23642DC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A18F6-3277-CB80-1F00-D12E324B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AA661-89FD-7DE0-A336-3C532F05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1842D-609A-9378-3F7E-5E65B45B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07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CA18-BFBE-A597-FCB5-0479E44E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D9EF9-083E-B2F7-52B5-CCEBFE92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EC47E-840C-3FF2-2A88-689EAE7B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3B0DC-3059-4D22-8FCB-F55AAD45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97CFB-9DBC-764A-D694-86FE173D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7847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28B7-EAC3-066F-84B8-7D3A2BB6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1E13-ACE2-EFE0-8620-0DF9F023E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693D5-44CC-BDC4-82CE-56E395DB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D40D7-507F-A45C-9FDF-DF3267FE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5CFA-1FFE-E62C-D16A-EBBDA5B3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867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E04E-75BD-48B4-F8AB-C69A7499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5E4C-1216-4FEA-633F-FF20E227A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ADA3E-0F65-7CE1-94E5-CC2C865A2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66740-7DFF-1214-9752-48E8F4B0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F8182-C7B4-EDF2-90E0-DCC88C0E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BA7AC-C440-E3DC-F562-F750BCA0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6669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A2D4-0F97-59EF-B4F8-2D5DFDD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1E5B-DF12-7673-8E6D-8A1EDD452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92E6D-75DC-0A10-DDC7-E4F14B5F0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E86EB-74F8-8172-68F5-1ADB7106F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D056F-3455-B381-FB1C-824AAD50D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D238E-C32F-F2B0-C1C3-2C50462A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3DDC52-5BA3-463D-6283-F5C8629E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B6BE2-4457-D795-6973-233D5C5E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1434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047B-B8C4-AB3F-67A6-C675D9F1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E9DC3-61AC-549D-A41C-8DF86D49A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F5767-F1C4-5119-F8FF-8FBACF95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BF486-7657-6530-7FE0-C90B0813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3286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E265AE-C03D-7ADD-FA7D-CB42D9294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31D3D-2AE7-D26B-4539-012717B2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DA757-9DE5-921D-6CA4-8098C087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7969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586A-AEA3-F0BE-871C-2DDCF5CD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3AE1-4BCD-0B58-DA25-35280CE56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D3CB6-7F6A-331B-177C-38CB169A7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D3ED-EE52-4D81-4596-DD997120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74DE9-5689-0818-3C69-AA34A409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0BB57-D07E-49C8-CFE4-9E3EE4E2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8389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C37D-1539-F540-9302-BF6D85F2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F3459-3A08-D44D-CAC1-CD872BF80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DD341-DCC3-5D77-595D-E59B2780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3EF49-2721-7A37-B651-71F78CDD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762E5-2104-68D1-1AFB-85F20951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9CC1-C4A2-77E2-0EB5-BCDD23E3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202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4B951-C613-919F-3B66-13D1C674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2D226-8C5F-9A08-D652-F54AE628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DB88-CC18-C27D-C7E6-67EA7ACDF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3FF3-DF1E-D342-B648-20E0AF2C92F1}" type="datetimeFigureOut">
              <a:rPr lang="en-IT" smtClean="0"/>
              <a:t>23/08/23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C86C-FCBB-10D8-CBF1-613E99455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A01-B80C-7DD0-03CA-183D39F6C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395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customXml" Target="../ink/ink2.xml"/><Relationship Id="rId2" Type="http://schemas.openxmlformats.org/officeDocument/2006/relationships/audio" Target="../media/media1.m4a"/><Relationship Id="rId16" Type="http://schemas.openxmlformats.org/officeDocument/2006/relationships/image" Target="../media/image9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customXml" Target="../ink/ink1.xm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43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.png"/><Relationship Id="rId299" Type="http://schemas.openxmlformats.org/officeDocument/2006/relationships/image" Target="../media/image235.png"/><Relationship Id="rId21" Type="http://schemas.openxmlformats.org/officeDocument/2006/relationships/image" Target="../media/image96.png"/><Relationship Id="rId63" Type="http://schemas.openxmlformats.org/officeDocument/2006/relationships/image" Target="../media/image117.png"/><Relationship Id="rId159" Type="http://schemas.openxmlformats.org/officeDocument/2006/relationships/image" Target="../media/image165.png"/><Relationship Id="rId170" Type="http://schemas.openxmlformats.org/officeDocument/2006/relationships/customXml" Target="../ink/ink89.xml"/><Relationship Id="rId226" Type="http://schemas.openxmlformats.org/officeDocument/2006/relationships/customXml" Target="../ink/ink117.xml"/><Relationship Id="rId268" Type="http://schemas.openxmlformats.org/officeDocument/2006/relationships/customXml" Target="../ink/ink138.xml"/><Relationship Id="rId32" Type="http://schemas.openxmlformats.org/officeDocument/2006/relationships/customXml" Target="../ink/ink20.xml"/><Relationship Id="rId74" Type="http://schemas.openxmlformats.org/officeDocument/2006/relationships/customXml" Target="../ink/ink41.xml"/><Relationship Id="rId128" Type="http://schemas.openxmlformats.org/officeDocument/2006/relationships/customXml" Target="../ink/ink68.xml"/><Relationship Id="rId5" Type="http://schemas.openxmlformats.org/officeDocument/2006/relationships/image" Target="../media/image88.png"/><Relationship Id="rId181" Type="http://schemas.openxmlformats.org/officeDocument/2006/relationships/image" Target="../media/image176.png"/><Relationship Id="rId237" Type="http://schemas.openxmlformats.org/officeDocument/2006/relationships/image" Target="../media/image204.png"/><Relationship Id="rId279" Type="http://schemas.openxmlformats.org/officeDocument/2006/relationships/image" Target="../media/image225.png"/><Relationship Id="rId43" Type="http://schemas.openxmlformats.org/officeDocument/2006/relationships/image" Target="../media/image107.png"/><Relationship Id="rId139" Type="http://schemas.openxmlformats.org/officeDocument/2006/relationships/image" Target="../media/image155.png"/><Relationship Id="rId290" Type="http://schemas.openxmlformats.org/officeDocument/2006/relationships/customXml" Target="../ink/ink149.xml"/><Relationship Id="rId304" Type="http://schemas.openxmlformats.org/officeDocument/2006/relationships/customXml" Target="../ink/ink156.xml"/><Relationship Id="rId85" Type="http://schemas.openxmlformats.org/officeDocument/2006/relationships/image" Target="../media/image128.png"/><Relationship Id="rId150" Type="http://schemas.openxmlformats.org/officeDocument/2006/relationships/customXml" Target="../ink/ink79.xml"/><Relationship Id="rId192" Type="http://schemas.openxmlformats.org/officeDocument/2006/relationships/customXml" Target="../ink/ink100.xml"/><Relationship Id="rId206" Type="http://schemas.openxmlformats.org/officeDocument/2006/relationships/customXml" Target="../ink/ink107.xml"/><Relationship Id="rId248" Type="http://schemas.openxmlformats.org/officeDocument/2006/relationships/customXml" Target="../ink/ink128.xml"/><Relationship Id="rId12" Type="http://schemas.openxmlformats.org/officeDocument/2006/relationships/customXml" Target="../ink/ink10.xml"/><Relationship Id="rId108" Type="http://schemas.openxmlformats.org/officeDocument/2006/relationships/customXml" Target="../ink/ink58.xml"/><Relationship Id="rId54" Type="http://schemas.openxmlformats.org/officeDocument/2006/relationships/customXml" Target="../ink/ink31.xml"/><Relationship Id="rId96" Type="http://schemas.openxmlformats.org/officeDocument/2006/relationships/customXml" Target="../ink/ink52.xml"/><Relationship Id="rId161" Type="http://schemas.openxmlformats.org/officeDocument/2006/relationships/image" Target="../media/image166.png"/><Relationship Id="rId217" Type="http://schemas.openxmlformats.org/officeDocument/2006/relationships/image" Target="../media/image194.png"/><Relationship Id="rId259" Type="http://schemas.openxmlformats.org/officeDocument/2006/relationships/image" Target="../media/image215.png"/><Relationship Id="rId23" Type="http://schemas.openxmlformats.org/officeDocument/2006/relationships/image" Target="../media/image97.png"/><Relationship Id="rId119" Type="http://schemas.openxmlformats.org/officeDocument/2006/relationships/image" Target="../media/image145.png"/><Relationship Id="rId270" Type="http://schemas.openxmlformats.org/officeDocument/2006/relationships/customXml" Target="../ink/ink139.xml"/><Relationship Id="rId44" Type="http://schemas.openxmlformats.org/officeDocument/2006/relationships/customXml" Target="../ink/ink26.xml"/><Relationship Id="rId65" Type="http://schemas.openxmlformats.org/officeDocument/2006/relationships/image" Target="../media/image118.png"/><Relationship Id="rId86" Type="http://schemas.openxmlformats.org/officeDocument/2006/relationships/customXml" Target="../ink/ink47.xml"/><Relationship Id="rId130" Type="http://schemas.openxmlformats.org/officeDocument/2006/relationships/customXml" Target="../ink/ink69.xml"/><Relationship Id="rId151" Type="http://schemas.openxmlformats.org/officeDocument/2006/relationships/image" Target="../media/image161.png"/><Relationship Id="rId172" Type="http://schemas.openxmlformats.org/officeDocument/2006/relationships/customXml" Target="../ink/ink90.xml"/><Relationship Id="rId193" Type="http://schemas.openxmlformats.org/officeDocument/2006/relationships/image" Target="../media/image182.png"/><Relationship Id="rId207" Type="http://schemas.openxmlformats.org/officeDocument/2006/relationships/image" Target="../media/image189.png"/><Relationship Id="rId228" Type="http://schemas.openxmlformats.org/officeDocument/2006/relationships/customXml" Target="../ink/ink118.xml"/><Relationship Id="rId249" Type="http://schemas.openxmlformats.org/officeDocument/2006/relationships/image" Target="../media/image210.png"/><Relationship Id="rId13" Type="http://schemas.openxmlformats.org/officeDocument/2006/relationships/image" Target="../media/image92.png"/><Relationship Id="rId109" Type="http://schemas.openxmlformats.org/officeDocument/2006/relationships/image" Target="../media/image140.png"/><Relationship Id="rId260" Type="http://schemas.openxmlformats.org/officeDocument/2006/relationships/customXml" Target="../ink/ink134.xml"/><Relationship Id="rId281" Type="http://schemas.openxmlformats.org/officeDocument/2006/relationships/image" Target="../media/image226.png"/><Relationship Id="rId34" Type="http://schemas.openxmlformats.org/officeDocument/2006/relationships/customXml" Target="../ink/ink21.xml"/><Relationship Id="rId55" Type="http://schemas.openxmlformats.org/officeDocument/2006/relationships/image" Target="../media/image113.png"/><Relationship Id="rId76" Type="http://schemas.openxmlformats.org/officeDocument/2006/relationships/customXml" Target="../ink/ink42.xml"/><Relationship Id="rId97" Type="http://schemas.openxmlformats.org/officeDocument/2006/relationships/image" Target="../media/image134.png"/><Relationship Id="rId120" Type="http://schemas.openxmlformats.org/officeDocument/2006/relationships/customXml" Target="../ink/ink64.xml"/><Relationship Id="rId141" Type="http://schemas.openxmlformats.org/officeDocument/2006/relationships/image" Target="../media/image156.png"/><Relationship Id="rId7" Type="http://schemas.openxmlformats.org/officeDocument/2006/relationships/image" Target="../media/image89.png"/><Relationship Id="rId162" Type="http://schemas.openxmlformats.org/officeDocument/2006/relationships/customXml" Target="../ink/ink85.xml"/><Relationship Id="rId183" Type="http://schemas.openxmlformats.org/officeDocument/2006/relationships/image" Target="../media/image177.png"/><Relationship Id="rId218" Type="http://schemas.openxmlformats.org/officeDocument/2006/relationships/customXml" Target="../ink/ink113.xml"/><Relationship Id="rId239" Type="http://schemas.openxmlformats.org/officeDocument/2006/relationships/image" Target="../media/image205.png"/><Relationship Id="rId250" Type="http://schemas.openxmlformats.org/officeDocument/2006/relationships/customXml" Target="../ink/ink129.xml"/><Relationship Id="rId271" Type="http://schemas.openxmlformats.org/officeDocument/2006/relationships/image" Target="../media/image221.png"/><Relationship Id="rId292" Type="http://schemas.openxmlformats.org/officeDocument/2006/relationships/customXml" Target="../ink/ink150.xml"/><Relationship Id="rId306" Type="http://schemas.openxmlformats.org/officeDocument/2006/relationships/customXml" Target="../ink/ink157.xml"/><Relationship Id="rId24" Type="http://schemas.openxmlformats.org/officeDocument/2006/relationships/customXml" Target="../ink/ink16.xml"/><Relationship Id="rId45" Type="http://schemas.openxmlformats.org/officeDocument/2006/relationships/image" Target="../media/image108.png"/><Relationship Id="rId66" Type="http://schemas.openxmlformats.org/officeDocument/2006/relationships/customXml" Target="../ink/ink37.xml"/><Relationship Id="rId87" Type="http://schemas.openxmlformats.org/officeDocument/2006/relationships/image" Target="../media/image129.png"/><Relationship Id="rId110" Type="http://schemas.openxmlformats.org/officeDocument/2006/relationships/customXml" Target="../ink/ink59.xml"/><Relationship Id="rId131" Type="http://schemas.openxmlformats.org/officeDocument/2006/relationships/image" Target="../media/image151.png"/><Relationship Id="rId152" Type="http://schemas.openxmlformats.org/officeDocument/2006/relationships/customXml" Target="../ink/ink80.xml"/><Relationship Id="rId173" Type="http://schemas.openxmlformats.org/officeDocument/2006/relationships/image" Target="../media/image172.png"/><Relationship Id="rId194" Type="http://schemas.openxmlformats.org/officeDocument/2006/relationships/customXml" Target="../ink/ink101.xml"/><Relationship Id="rId208" Type="http://schemas.openxmlformats.org/officeDocument/2006/relationships/customXml" Target="../ink/ink108.xml"/><Relationship Id="rId229" Type="http://schemas.openxmlformats.org/officeDocument/2006/relationships/image" Target="../media/image200.png"/><Relationship Id="rId240" Type="http://schemas.openxmlformats.org/officeDocument/2006/relationships/customXml" Target="../ink/ink124.xml"/><Relationship Id="rId261" Type="http://schemas.openxmlformats.org/officeDocument/2006/relationships/image" Target="../media/image216.png"/><Relationship Id="rId14" Type="http://schemas.openxmlformats.org/officeDocument/2006/relationships/customXml" Target="../ink/ink11.xml"/><Relationship Id="rId35" Type="http://schemas.openxmlformats.org/officeDocument/2006/relationships/image" Target="../media/image103.png"/><Relationship Id="rId56" Type="http://schemas.openxmlformats.org/officeDocument/2006/relationships/customXml" Target="../ink/ink32.xml"/><Relationship Id="rId77" Type="http://schemas.openxmlformats.org/officeDocument/2006/relationships/image" Target="../media/image124.png"/><Relationship Id="rId100" Type="http://schemas.openxmlformats.org/officeDocument/2006/relationships/customXml" Target="../ink/ink54.xml"/><Relationship Id="rId282" Type="http://schemas.openxmlformats.org/officeDocument/2006/relationships/customXml" Target="../ink/ink145.xml"/><Relationship Id="rId8" Type="http://schemas.openxmlformats.org/officeDocument/2006/relationships/customXml" Target="../ink/ink8.xml"/><Relationship Id="rId98" Type="http://schemas.openxmlformats.org/officeDocument/2006/relationships/customXml" Target="../ink/ink53.xml"/><Relationship Id="rId121" Type="http://schemas.openxmlformats.org/officeDocument/2006/relationships/image" Target="../media/image146.png"/><Relationship Id="rId142" Type="http://schemas.openxmlformats.org/officeDocument/2006/relationships/customXml" Target="../ink/ink75.xml"/><Relationship Id="rId163" Type="http://schemas.openxmlformats.org/officeDocument/2006/relationships/image" Target="../media/image167.png"/><Relationship Id="rId184" Type="http://schemas.openxmlformats.org/officeDocument/2006/relationships/customXml" Target="../ink/ink96.xml"/><Relationship Id="rId219" Type="http://schemas.openxmlformats.org/officeDocument/2006/relationships/image" Target="../media/image195.png"/><Relationship Id="rId230" Type="http://schemas.openxmlformats.org/officeDocument/2006/relationships/customXml" Target="../ink/ink119.xml"/><Relationship Id="rId251" Type="http://schemas.openxmlformats.org/officeDocument/2006/relationships/image" Target="../media/image211.png"/><Relationship Id="rId25" Type="http://schemas.openxmlformats.org/officeDocument/2006/relationships/image" Target="../media/image98.png"/><Relationship Id="rId46" Type="http://schemas.openxmlformats.org/officeDocument/2006/relationships/customXml" Target="../ink/ink27.xml"/><Relationship Id="rId67" Type="http://schemas.openxmlformats.org/officeDocument/2006/relationships/image" Target="../media/image119.png"/><Relationship Id="rId272" Type="http://schemas.openxmlformats.org/officeDocument/2006/relationships/customXml" Target="../ink/ink140.xml"/><Relationship Id="rId293" Type="http://schemas.openxmlformats.org/officeDocument/2006/relationships/image" Target="../media/image232.png"/><Relationship Id="rId307" Type="http://schemas.openxmlformats.org/officeDocument/2006/relationships/image" Target="../media/image239.png"/><Relationship Id="rId88" Type="http://schemas.openxmlformats.org/officeDocument/2006/relationships/customXml" Target="../ink/ink48.xml"/><Relationship Id="rId111" Type="http://schemas.openxmlformats.org/officeDocument/2006/relationships/image" Target="../media/image141.png"/><Relationship Id="rId132" Type="http://schemas.openxmlformats.org/officeDocument/2006/relationships/customXml" Target="../ink/ink70.xml"/><Relationship Id="rId153" Type="http://schemas.openxmlformats.org/officeDocument/2006/relationships/image" Target="../media/image162.png"/><Relationship Id="rId174" Type="http://schemas.openxmlformats.org/officeDocument/2006/relationships/customXml" Target="../ink/ink91.xml"/><Relationship Id="rId195" Type="http://schemas.openxmlformats.org/officeDocument/2006/relationships/image" Target="../media/image183.png"/><Relationship Id="rId209" Type="http://schemas.openxmlformats.org/officeDocument/2006/relationships/image" Target="../media/image190.png"/><Relationship Id="rId220" Type="http://schemas.openxmlformats.org/officeDocument/2006/relationships/customXml" Target="../ink/ink114.xml"/><Relationship Id="rId241" Type="http://schemas.openxmlformats.org/officeDocument/2006/relationships/image" Target="../media/image206.png"/><Relationship Id="rId15" Type="http://schemas.openxmlformats.org/officeDocument/2006/relationships/image" Target="../media/image93.png"/><Relationship Id="rId36" Type="http://schemas.openxmlformats.org/officeDocument/2006/relationships/customXml" Target="../ink/ink22.xml"/><Relationship Id="rId57" Type="http://schemas.openxmlformats.org/officeDocument/2006/relationships/image" Target="../media/image114.png"/><Relationship Id="rId262" Type="http://schemas.openxmlformats.org/officeDocument/2006/relationships/customXml" Target="../ink/ink135.xml"/><Relationship Id="rId283" Type="http://schemas.openxmlformats.org/officeDocument/2006/relationships/image" Target="../media/image227.png"/><Relationship Id="rId78" Type="http://schemas.openxmlformats.org/officeDocument/2006/relationships/customXml" Target="../ink/ink43.xml"/><Relationship Id="rId99" Type="http://schemas.openxmlformats.org/officeDocument/2006/relationships/image" Target="../media/image135.png"/><Relationship Id="rId101" Type="http://schemas.openxmlformats.org/officeDocument/2006/relationships/image" Target="../media/image136.png"/><Relationship Id="rId122" Type="http://schemas.openxmlformats.org/officeDocument/2006/relationships/customXml" Target="../ink/ink65.xml"/><Relationship Id="rId143" Type="http://schemas.openxmlformats.org/officeDocument/2006/relationships/image" Target="../media/image157.png"/><Relationship Id="rId164" Type="http://schemas.openxmlformats.org/officeDocument/2006/relationships/customXml" Target="../ink/ink86.xml"/><Relationship Id="rId185" Type="http://schemas.openxmlformats.org/officeDocument/2006/relationships/image" Target="../media/image178.png"/><Relationship Id="rId9" Type="http://schemas.openxmlformats.org/officeDocument/2006/relationships/image" Target="../media/image90.png"/><Relationship Id="rId210" Type="http://schemas.openxmlformats.org/officeDocument/2006/relationships/customXml" Target="../ink/ink109.xml"/><Relationship Id="rId26" Type="http://schemas.openxmlformats.org/officeDocument/2006/relationships/customXml" Target="../ink/ink17.xml"/><Relationship Id="rId231" Type="http://schemas.openxmlformats.org/officeDocument/2006/relationships/image" Target="../media/image201.png"/><Relationship Id="rId252" Type="http://schemas.openxmlformats.org/officeDocument/2006/relationships/customXml" Target="../ink/ink130.xml"/><Relationship Id="rId273" Type="http://schemas.openxmlformats.org/officeDocument/2006/relationships/image" Target="../media/image222.png"/><Relationship Id="rId294" Type="http://schemas.openxmlformats.org/officeDocument/2006/relationships/customXml" Target="../ink/ink151.xml"/><Relationship Id="rId308" Type="http://schemas.openxmlformats.org/officeDocument/2006/relationships/customXml" Target="../ink/ink158.xml"/><Relationship Id="rId47" Type="http://schemas.openxmlformats.org/officeDocument/2006/relationships/image" Target="../media/image109.png"/><Relationship Id="rId68" Type="http://schemas.openxmlformats.org/officeDocument/2006/relationships/customXml" Target="../ink/ink38.xml"/><Relationship Id="rId89" Type="http://schemas.openxmlformats.org/officeDocument/2006/relationships/image" Target="../media/image130.png"/><Relationship Id="rId112" Type="http://schemas.openxmlformats.org/officeDocument/2006/relationships/customXml" Target="../ink/ink60.xml"/><Relationship Id="rId133" Type="http://schemas.openxmlformats.org/officeDocument/2006/relationships/image" Target="../media/image152.png"/><Relationship Id="rId154" Type="http://schemas.openxmlformats.org/officeDocument/2006/relationships/customXml" Target="../ink/ink81.xml"/><Relationship Id="rId175" Type="http://schemas.openxmlformats.org/officeDocument/2006/relationships/image" Target="../media/image173.png"/><Relationship Id="rId196" Type="http://schemas.openxmlformats.org/officeDocument/2006/relationships/customXml" Target="../ink/ink102.xml"/><Relationship Id="rId200" Type="http://schemas.openxmlformats.org/officeDocument/2006/relationships/customXml" Target="../ink/ink104.xml"/><Relationship Id="rId16" Type="http://schemas.openxmlformats.org/officeDocument/2006/relationships/customXml" Target="../ink/ink12.xml"/><Relationship Id="rId221" Type="http://schemas.openxmlformats.org/officeDocument/2006/relationships/image" Target="../media/image196.png"/><Relationship Id="rId242" Type="http://schemas.openxmlformats.org/officeDocument/2006/relationships/customXml" Target="../ink/ink125.xml"/><Relationship Id="rId263" Type="http://schemas.openxmlformats.org/officeDocument/2006/relationships/image" Target="../media/image217.png"/><Relationship Id="rId284" Type="http://schemas.openxmlformats.org/officeDocument/2006/relationships/customXml" Target="../ink/ink146.xml"/><Relationship Id="rId37" Type="http://schemas.openxmlformats.org/officeDocument/2006/relationships/image" Target="../media/image104.png"/><Relationship Id="rId58" Type="http://schemas.openxmlformats.org/officeDocument/2006/relationships/customXml" Target="../ink/ink33.xml"/><Relationship Id="rId79" Type="http://schemas.openxmlformats.org/officeDocument/2006/relationships/image" Target="../media/image125.png"/><Relationship Id="rId102" Type="http://schemas.openxmlformats.org/officeDocument/2006/relationships/customXml" Target="../ink/ink55.xml"/><Relationship Id="rId123" Type="http://schemas.openxmlformats.org/officeDocument/2006/relationships/image" Target="../media/image147.png"/><Relationship Id="rId144" Type="http://schemas.openxmlformats.org/officeDocument/2006/relationships/customXml" Target="../ink/ink76.xml"/><Relationship Id="rId90" Type="http://schemas.openxmlformats.org/officeDocument/2006/relationships/customXml" Target="../ink/ink49.xml"/><Relationship Id="rId165" Type="http://schemas.openxmlformats.org/officeDocument/2006/relationships/image" Target="../media/image168.png"/><Relationship Id="rId186" Type="http://schemas.openxmlformats.org/officeDocument/2006/relationships/customXml" Target="../ink/ink97.xml"/><Relationship Id="rId211" Type="http://schemas.openxmlformats.org/officeDocument/2006/relationships/image" Target="../media/image191.png"/><Relationship Id="rId232" Type="http://schemas.openxmlformats.org/officeDocument/2006/relationships/customXml" Target="../ink/ink120.xml"/><Relationship Id="rId253" Type="http://schemas.openxmlformats.org/officeDocument/2006/relationships/image" Target="../media/image212.png"/><Relationship Id="rId274" Type="http://schemas.openxmlformats.org/officeDocument/2006/relationships/customXml" Target="../ink/ink141.xml"/><Relationship Id="rId295" Type="http://schemas.openxmlformats.org/officeDocument/2006/relationships/image" Target="../media/image233.png"/><Relationship Id="rId309" Type="http://schemas.openxmlformats.org/officeDocument/2006/relationships/image" Target="../media/image240.png"/><Relationship Id="rId27" Type="http://schemas.openxmlformats.org/officeDocument/2006/relationships/image" Target="../media/image99.png"/><Relationship Id="rId48" Type="http://schemas.openxmlformats.org/officeDocument/2006/relationships/customXml" Target="../ink/ink28.xml"/><Relationship Id="rId69" Type="http://schemas.openxmlformats.org/officeDocument/2006/relationships/image" Target="../media/image120.png"/><Relationship Id="rId113" Type="http://schemas.openxmlformats.org/officeDocument/2006/relationships/image" Target="../media/image142.png"/><Relationship Id="rId134" Type="http://schemas.openxmlformats.org/officeDocument/2006/relationships/customXml" Target="../ink/ink71.xml"/><Relationship Id="rId80" Type="http://schemas.openxmlformats.org/officeDocument/2006/relationships/customXml" Target="../ink/ink44.xml"/><Relationship Id="rId155" Type="http://schemas.openxmlformats.org/officeDocument/2006/relationships/image" Target="../media/image163.png"/><Relationship Id="rId176" Type="http://schemas.openxmlformats.org/officeDocument/2006/relationships/customXml" Target="../ink/ink92.xml"/><Relationship Id="rId197" Type="http://schemas.openxmlformats.org/officeDocument/2006/relationships/image" Target="../media/image184.png"/><Relationship Id="rId201" Type="http://schemas.openxmlformats.org/officeDocument/2006/relationships/image" Target="../media/image186.png"/><Relationship Id="rId222" Type="http://schemas.openxmlformats.org/officeDocument/2006/relationships/customXml" Target="../ink/ink115.xml"/><Relationship Id="rId243" Type="http://schemas.openxmlformats.org/officeDocument/2006/relationships/image" Target="../media/image207.png"/><Relationship Id="rId264" Type="http://schemas.openxmlformats.org/officeDocument/2006/relationships/customXml" Target="../ink/ink136.xml"/><Relationship Id="rId285" Type="http://schemas.openxmlformats.org/officeDocument/2006/relationships/image" Target="../media/image228.png"/><Relationship Id="rId17" Type="http://schemas.openxmlformats.org/officeDocument/2006/relationships/image" Target="../media/image94.png"/><Relationship Id="rId38" Type="http://schemas.openxmlformats.org/officeDocument/2006/relationships/customXml" Target="../ink/ink23.xml"/><Relationship Id="rId59" Type="http://schemas.openxmlformats.org/officeDocument/2006/relationships/image" Target="../media/image115.png"/><Relationship Id="rId103" Type="http://schemas.openxmlformats.org/officeDocument/2006/relationships/image" Target="../media/image137.png"/><Relationship Id="rId124" Type="http://schemas.openxmlformats.org/officeDocument/2006/relationships/customXml" Target="../ink/ink66.xml"/><Relationship Id="rId310" Type="http://schemas.openxmlformats.org/officeDocument/2006/relationships/customXml" Target="../ink/ink159.xml"/><Relationship Id="rId70" Type="http://schemas.openxmlformats.org/officeDocument/2006/relationships/customXml" Target="../ink/ink39.xml"/><Relationship Id="rId91" Type="http://schemas.openxmlformats.org/officeDocument/2006/relationships/image" Target="../media/image131.png"/><Relationship Id="rId145" Type="http://schemas.openxmlformats.org/officeDocument/2006/relationships/image" Target="../media/image158.png"/><Relationship Id="rId166" Type="http://schemas.openxmlformats.org/officeDocument/2006/relationships/customXml" Target="../ink/ink87.xml"/><Relationship Id="rId187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0.xml"/><Relationship Id="rId233" Type="http://schemas.openxmlformats.org/officeDocument/2006/relationships/image" Target="../media/image202.png"/><Relationship Id="rId254" Type="http://schemas.openxmlformats.org/officeDocument/2006/relationships/customXml" Target="../ink/ink131.xml"/><Relationship Id="rId28" Type="http://schemas.openxmlformats.org/officeDocument/2006/relationships/customXml" Target="../ink/ink18.xml"/><Relationship Id="rId49" Type="http://schemas.openxmlformats.org/officeDocument/2006/relationships/image" Target="../media/image110.png"/><Relationship Id="rId114" Type="http://schemas.openxmlformats.org/officeDocument/2006/relationships/customXml" Target="../ink/ink61.xml"/><Relationship Id="rId275" Type="http://schemas.openxmlformats.org/officeDocument/2006/relationships/image" Target="../media/image223.png"/><Relationship Id="rId296" Type="http://schemas.openxmlformats.org/officeDocument/2006/relationships/customXml" Target="../ink/ink152.xml"/><Relationship Id="rId300" Type="http://schemas.openxmlformats.org/officeDocument/2006/relationships/customXml" Target="../ink/ink154.xml"/><Relationship Id="rId60" Type="http://schemas.openxmlformats.org/officeDocument/2006/relationships/customXml" Target="../ink/ink34.xml"/><Relationship Id="rId81" Type="http://schemas.openxmlformats.org/officeDocument/2006/relationships/image" Target="../media/image126.png"/><Relationship Id="rId135" Type="http://schemas.openxmlformats.org/officeDocument/2006/relationships/image" Target="../media/image153.png"/><Relationship Id="rId156" Type="http://schemas.openxmlformats.org/officeDocument/2006/relationships/customXml" Target="../ink/ink82.xml"/><Relationship Id="rId177" Type="http://schemas.openxmlformats.org/officeDocument/2006/relationships/image" Target="../media/image174.png"/><Relationship Id="rId198" Type="http://schemas.openxmlformats.org/officeDocument/2006/relationships/customXml" Target="../ink/ink103.xml"/><Relationship Id="rId202" Type="http://schemas.openxmlformats.org/officeDocument/2006/relationships/customXml" Target="../ink/ink105.xml"/><Relationship Id="rId223" Type="http://schemas.openxmlformats.org/officeDocument/2006/relationships/image" Target="../media/image197.png"/><Relationship Id="rId244" Type="http://schemas.openxmlformats.org/officeDocument/2006/relationships/customXml" Target="../ink/ink126.xml"/><Relationship Id="rId18" Type="http://schemas.openxmlformats.org/officeDocument/2006/relationships/customXml" Target="../ink/ink13.xml"/><Relationship Id="rId39" Type="http://schemas.openxmlformats.org/officeDocument/2006/relationships/image" Target="../media/image105.png"/><Relationship Id="rId265" Type="http://schemas.openxmlformats.org/officeDocument/2006/relationships/image" Target="../media/image218.png"/><Relationship Id="rId286" Type="http://schemas.openxmlformats.org/officeDocument/2006/relationships/customXml" Target="../ink/ink147.xml"/><Relationship Id="rId50" Type="http://schemas.openxmlformats.org/officeDocument/2006/relationships/customXml" Target="../ink/ink29.xml"/><Relationship Id="rId104" Type="http://schemas.openxmlformats.org/officeDocument/2006/relationships/customXml" Target="../ink/ink56.xml"/><Relationship Id="rId125" Type="http://schemas.openxmlformats.org/officeDocument/2006/relationships/image" Target="../media/image148.png"/><Relationship Id="rId146" Type="http://schemas.openxmlformats.org/officeDocument/2006/relationships/customXml" Target="../ink/ink77.xml"/><Relationship Id="rId167" Type="http://schemas.openxmlformats.org/officeDocument/2006/relationships/image" Target="../media/image169.png"/><Relationship Id="rId188" Type="http://schemas.openxmlformats.org/officeDocument/2006/relationships/customXml" Target="../ink/ink98.xml"/><Relationship Id="rId311" Type="http://schemas.openxmlformats.org/officeDocument/2006/relationships/image" Target="../media/image241.png"/><Relationship Id="rId71" Type="http://schemas.openxmlformats.org/officeDocument/2006/relationships/image" Target="../media/image121.png"/><Relationship Id="rId92" Type="http://schemas.openxmlformats.org/officeDocument/2006/relationships/customXml" Target="../ink/ink50.xml"/><Relationship Id="rId213" Type="http://schemas.openxmlformats.org/officeDocument/2006/relationships/image" Target="../media/image192.png"/><Relationship Id="rId234" Type="http://schemas.openxmlformats.org/officeDocument/2006/relationships/customXml" Target="../ink/ink121.xml"/><Relationship Id="rId2" Type="http://schemas.openxmlformats.org/officeDocument/2006/relationships/customXml" Target="../ink/ink5.xml"/><Relationship Id="rId29" Type="http://schemas.openxmlformats.org/officeDocument/2006/relationships/image" Target="../media/image100.png"/><Relationship Id="rId255" Type="http://schemas.openxmlformats.org/officeDocument/2006/relationships/image" Target="../media/image213.png"/><Relationship Id="rId276" Type="http://schemas.openxmlformats.org/officeDocument/2006/relationships/customXml" Target="../ink/ink142.xml"/><Relationship Id="rId297" Type="http://schemas.openxmlformats.org/officeDocument/2006/relationships/image" Target="../media/image234.png"/><Relationship Id="rId40" Type="http://schemas.openxmlformats.org/officeDocument/2006/relationships/customXml" Target="../ink/ink24.xml"/><Relationship Id="rId115" Type="http://schemas.openxmlformats.org/officeDocument/2006/relationships/image" Target="../media/image143.png"/><Relationship Id="rId136" Type="http://schemas.openxmlformats.org/officeDocument/2006/relationships/customXml" Target="../ink/ink72.xml"/><Relationship Id="rId157" Type="http://schemas.openxmlformats.org/officeDocument/2006/relationships/image" Target="../media/image164.png"/><Relationship Id="rId178" Type="http://schemas.openxmlformats.org/officeDocument/2006/relationships/customXml" Target="../ink/ink93.xml"/><Relationship Id="rId301" Type="http://schemas.openxmlformats.org/officeDocument/2006/relationships/image" Target="../media/image236.png"/><Relationship Id="rId61" Type="http://schemas.openxmlformats.org/officeDocument/2006/relationships/image" Target="../media/image116.png"/><Relationship Id="rId82" Type="http://schemas.openxmlformats.org/officeDocument/2006/relationships/customXml" Target="../ink/ink45.xml"/><Relationship Id="rId199" Type="http://schemas.openxmlformats.org/officeDocument/2006/relationships/image" Target="../media/image185.png"/><Relationship Id="rId203" Type="http://schemas.openxmlformats.org/officeDocument/2006/relationships/image" Target="../media/image187.png"/><Relationship Id="rId19" Type="http://schemas.openxmlformats.org/officeDocument/2006/relationships/image" Target="../media/image95.png"/><Relationship Id="rId224" Type="http://schemas.openxmlformats.org/officeDocument/2006/relationships/customXml" Target="../ink/ink116.xml"/><Relationship Id="rId245" Type="http://schemas.openxmlformats.org/officeDocument/2006/relationships/image" Target="../media/image208.png"/><Relationship Id="rId266" Type="http://schemas.openxmlformats.org/officeDocument/2006/relationships/customXml" Target="../ink/ink137.xml"/><Relationship Id="rId287" Type="http://schemas.openxmlformats.org/officeDocument/2006/relationships/image" Target="../media/image229.png"/><Relationship Id="rId30" Type="http://schemas.openxmlformats.org/officeDocument/2006/relationships/customXml" Target="../ink/ink19.xml"/><Relationship Id="rId105" Type="http://schemas.openxmlformats.org/officeDocument/2006/relationships/image" Target="../media/image138.png"/><Relationship Id="rId126" Type="http://schemas.openxmlformats.org/officeDocument/2006/relationships/customXml" Target="../ink/ink67.xml"/><Relationship Id="rId147" Type="http://schemas.openxmlformats.org/officeDocument/2006/relationships/image" Target="../media/image159.png"/><Relationship Id="rId168" Type="http://schemas.openxmlformats.org/officeDocument/2006/relationships/customXml" Target="../ink/ink88.xml"/><Relationship Id="rId312" Type="http://schemas.openxmlformats.org/officeDocument/2006/relationships/image" Target="../media/image242.png"/><Relationship Id="rId51" Type="http://schemas.openxmlformats.org/officeDocument/2006/relationships/image" Target="../media/image111.png"/><Relationship Id="rId72" Type="http://schemas.openxmlformats.org/officeDocument/2006/relationships/customXml" Target="../ink/ink40.xml"/><Relationship Id="rId93" Type="http://schemas.openxmlformats.org/officeDocument/2006/relationships/image" Target="../media/image132.png"/><Relationship Id="rId189" Type="http://schemas.openxmlformats.org/officeDocument/2006/relationships/image" Target="../media/image180.png"/><Relationship Id="rId3" Type="http://schemas.openxmlformats.org/officeDocument/2006/relationships/image" Target="../media/image87.png"/><Relationship Id="rId214" Type="http://schemas.openxmlformats.org/officeDocument/2006/relationships/customXml" Target="../ink/ink111.xml"/><Relationship Id="rId235" Type="http://schemas.openxmlformats.org/officeDocument/2006/relationships/image" Target="../media/image203.png"/><Relationship Id="rId256" Type="http://schemas.openxmlformats.org/officeDocument/2006/relationships/customXml" Target="../ink/ink132.xml"/><Relationship Id="rId277" Type="http://schemas.openxmlformats.org/officeDocument/2006/relationships/image" Target="../media/image224.png"/><Relationship Id="rId298" Type="http://schemas.openxmlformats.org/officeDocument/2006/relationships/customXml" Target="../ink/ink153.xml"/><Relationship Id="rId116" Type="http://schemas.openxmlformats.org/officeDocument/2006/relationships/customXml" Target="../ink/ink62.xml"/><Relationship Id="rId137" Type="http://schemas.openxmlformats.org/officeDocument/2006/relationships/image" Target="../media/image154.png"/><Relationship Id="rId158" Type="http://schemas.openxmlformats.org/officeDocument/2006/relationships/customXml" Target="../ink/ink83.xml"/><Relationship Id="rId302" Type="http://schemas.openxmlformats.org/officeDocument/2006/relationships/customXml" Target="../ink/ink155.xml"/><Relationship Id="rId20" Type="http://schemas.openxmlformats.org/officeDocument/2006/relationships/customXml" Target="../ink/ink14.xml"/><Relationship Id="rId41" Type="http://schemas.openxmlformats.org/officeDocument/2006/relationships/image" Target="../media/image106.png"/><Relationship Id="rId62" Type="http://schemas.openxmlformats.org/officeDocument/2006/relationships/customXml" Target="../ink/ink35.xml"/><Relationship Id="rId83" Type="http://schemas.openxmlformats.org/officeDocument/2006/relationships/image" Target="../media/image127.png"/><Relationship Id="rId179" Type="http://schemas.openxmlformats.org/officeDocument/2006/relationships/image" Target="../media/image175.png"/><Relationship Id="rId190" Type="http://schemas.openxmlformats.org/officeDocument/2006/relationships/customXml" Target="../ink/ink99.xml"/><Relationship Id="rId204" Type="http://schemas.openxmlformats.org/officeDocument/2006/relationships/customXml" Target="../ink/ink106.xml"/><Relationship Id="rId225" Type="http://schemas.openxmlformats.org/officeDocument/2006/relationships/image" Target="../media/image198.png"/><Relationship Id="rId246" Type="http://schemas.openxmlformats.org/officeDocument/2006/relationships/customXml" Target="../ink/ink127.xml"/><Relationship Id="rId267" Type="http://schemas.openxmlformats.org/officeDocument/2006/relationships/image" Target="../media/image219.png"/><Relationship Id="rId288" Type="http://schemas.openxmlformats.org/officeDocument/2006/relationships/customXml" Target="../ink/ink148.xml"/><Relationship Id="rId106" Type="http://schemas.openxmlformats.org/officeDocument/2006/relationships/customXml" Target="../ink/ink57.xml"/><Relationship Id="rId127" Type="http://schemas.openxmlformats.org/officeDocument/2006/relationships/image" Target="../media/image149.png"/><Relationship Id="rId10" Type="http://schemas.openxmlformats.org/officeDocument/2006/relationships/customXml" Target="../ink/ink9.xml"/><Relationship Id="rId31" Type="http://schemas.openxmlformats.org/officeDocument/2006/relationships/image" Target="../media/image101.png"/><Relationship Id="rId52" Type="http://schemas.openxmlformats.org/officeDocument/2006/relationships/customXml" Target="../ink/ink30.xml"/><Relationship Id="rId73" Type="http://schemas.openxmlformats.org/officeDocument/2006/relationships/image" Target="../media/image122.png"/><Relationship Id="rId94" Type="http://schemas.openxmlformats.org/officeDocument/2006/relationships/customXml" Target="../ink/ink51.xml"/><Relationship Id="rId148" Type="http://schemas.openxmlformats.org/officeDocument/2006/relationships/customXml" Target="../ink/ink78.xml"/><Relationship Id="rId169" Type="http://schemas.openxmlformats.org/officeDocument/2006/relationships/image" Target="../media/image170.png"/><Relationship Id="rId4" Type="http://schemas.openxmlformats.org/officeDocument/2006/relationships/customXml" Target="../ink/ink6.xml"/><Relationship Id="rId180" Type="http://schemas.openxmlformats.org/officeDocument/2006/relationships/customXml" Target="../ink/ink94.xml"/><Relationship Id="rId215" Type="http://schemas.openxmlformats.org/officeDocument/2006/relationships/image" Target="../media/image193.png"/><Relationship Id="rId236" Type="http://schemas.openxmlformats.org/officeDocument/2006/relationships/customXml" Target="../ink/ink122.xml"/><Relationship Id="rId257" Type="http://schemas.openxmlformats.org/officeDocument/2006/relationships/image" Target="../media/image214.png"/><Relationship Id="rId278" Type="http://schemas.openxmlformats.org/officeDocument/2006/relationships/customXml" Target="../ink/ink143.xml"/><Relationship Id="rId303" Type="http://schemas.openxmlformats.org/officeDocument/2006/relationships/image" Target="../media/image237.png"/><Relationship Id="rId42" Type="http://schemas.openxmlformats.org/officeDocument/2006/relationships/customXml" Target="../ink/ink25.xml"/><Relationship Id="rId84" Type="http://schemas.openxmlformats.org/officeDocument/2006/relationships/customXml" Target="../ink/ink46.xml"/><Relationship Id="rId138" Type="http://schemas.openxmlformats.org/officeDocument/2006/relationships/customXml" Target="../ink/ink73.xml"/><Relationship Id="rId191" Type="http://schemas.openxmlformats.org/officeDocument/2006/relationships/image" Target="../media/image181.png"/><Relationship Id="rId205" Type="http://schemas.openxmlformats.org/officeDocument/2006/relationships/image" Target="../media/image188.png"/><Relationship Id="rId247" Type="http://schemas.openxmlformats.org/officeDocument/2006/relationships/image" Target="../media/image209.png"/><Relationship Id="rId107" Type="http://schemas.openxmlformats.org/officeDocument/2006/relationships/image" Target="../media/image139.png"/><Relationship Id="rId289" Type="http://schemas.openxmlformats.org/officeDocument/2006/relationships/image" Target="../media/image230.png"/><Relationship Id="rId11" Type="http://schemas.openxmlformats.org/officeDocument/2006/relationships/image" Target="../media/image91.png"/><Relationship Id="rId53" Type="http://schemas.openxmlformats.org/officeDocument/2006/relationships/image" Target="../media/image112.png"/><Relationship Id="rId149" Type="http://schemas.openxmlformats.org/officeDocument/2006/relationships/image" Target="../media/image160.png"/><Relationship Id="rId95" Type="http://schemas.openxmlformats.org/officeDocument/2006/relationships/image" Target="../media/image133.png"/><Relationship Id="rId160" Type="http://schemas.openxmlformats.org/officeDocument/2006/relationships/customXml" Target="../ink/ink84.xml"/><Relationship Id="rId216" Type="http://schemas.openxmlformats.org/officeDocument/2006/relationships/customXml" Target="../ink/ink112.xml"/><Relationship Id="rId258" Type="http://schemas.openxmlformats.org/officeDocument/2006/relationships/customXml" Target="../ink/ink133.xml"/><Relationship Id="rId22" Type="http://schemas.openxmlformats.org/officeDocument/2006/relationships/customXml" Target="../ink/ink15.xml"/><Relationship Id="rId64" Type="http://schemas.openxmlformats.org/officeDocument/2006/relationships/customXml" Target="../ink/ink36.xml"/><Relationship Id="rId118" Type="http://schemas.openxmlformats.org/officeDocument/2006/relationships/customXml" Target="../ink/ink63.xml"/><Relationship Id="rId171" Type="http://schemas.openxmlformats.org/officeDocument/2006/relationships/image" Target="../media/image171.png"/><Relationship Id="rId227" Type="http://schemas.openxmlformats.org/officeDocument/2006/relationships/image" Target="../media/image199.png"/><Relationship Id="rId269" Type="http://schemas.openxmlformats.org/officeDocument/2006/relationships/image" Target="../media/image220.png"/><Relationship Id="rId33" Type="http://schemas.openxmlformats.org/officeDocument/2006/relationships/image" Target="../media/image102.png"/><Relationship Id="rId129" Type="http://schemas.openxmlformats.org/officeDocument/2006/relationships/image" Target="../media/image150.png"/><Relationship Id="rId280" Type="http://schemas.openxmlformats.org/officeDocument/2006/relationships/customXml" Target="../ink/ink144.xml"/><Relationship Id="rId75" Type="http://schemas.openxmlformats.org/officeDocument/2006/relationships/image" Target="../media/image123.png"/><Relationship Id="rId140" Type="http://schemas.openxmlformats.org/officeDocument/2006/relationships/customXml" Target="../ink/ink74.xml"/><Relationship Id="rId182" Type="http://schemas.openxmlformats.org/officeDocument/2006/relationships/customXml" Target="../ink/ink95.xml"/><Relationship Id="rId6" Type="http://schemas.openxmlformats.org/officeDocument/2006/relationships/customXml" Target="../ink/ink7.xml"/><Relationship Id="rId238" Type="http://schemas.openxmlformats.org/officeDocument/2006/relationships/customXml" Target="../ink/ink123.xml"/><Relationship Id="rId291" Type="http://schemas.openxmlformats.org/officeDocument/2006/relationships/image" Target="../media/image231.png"/><Relationship Id="rId305" Type="http://schemas.openxmlformats.org/officeDocument/2006/relationships/image" Target="../media/image238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.png"/><Relationship Id="rId21" Type="http://schemas.openxmlformats.org/officeDocument/2006/relationships/image" Target="../media/image96.png"/><Relationship Id="rId42" Type="http://schemas.openxmlformats.org/officeDocument/2006/relationships/customXml" Target="../ink/ink180.xml"/><Relationship Id="rId63" Type="http://schemas.openxmlformats.org/officeDocument/2006/relationships/image" Target="../media/image117.png"/><Relationship Id="rId84" Type="http://schemas.openxmlformats.org/officeDocument/2006/relationships/customXml" Target="../ink/ink200.xml"/><Relationship Id="rId138" Type="http://schemas.openxmlformats.org/officeDocument/2006/relationships/customXml" Target="../ink/ink227.xml"/><Relationship Id="rId159" Type="http://schemas.openxmlformats.org/officeDocument/2006/relationships/image" Target="../media/image291.png"/><Relationship Id="rId170" Type="http://schemas.openxmlformats.org/officeDocument/2006/relationships/customXml" Target="../ink/ink243.xml"/><Relationship Id="rId191" Type="http://schemas.openxmlformats.org/officeDocument/2006/relationships/image" Target="../media/image307.png"/><Relationship Id="rId205" Type="http://schemas.openxmlformats.org/officeDocument/2006/relationships/image" Target="../media/image314.png"/><Relationship Id="rId226" Type="http://schemas.openxmlformats.org/officeDocument/2006/relationships/customXml" Target="../ink/ink271.xml"/><Relationship Id="rId107" Type="http://schemas.openxmlformats.org/officeDocument/2006/relationships/image" Target="../media/image265.png"/><Relationship Id="rId11" Type="http://schemas.openxmlformats.org/officeDocument/2006/relationships/image" Target="../media/image91.png"/><Relationship Id="rId32" Type="http://schemas.openxmlformats.org/officeDocument/2006/relationships/customXml" Target="../ink/ink175.xml"/><Relationship Id="rId53" Type="http://schemas.openxmlformats.org/officeDocument/2006/relationships/image" Target="../media/image112.png"/><Relationship Id="rId74" Type="http://schemas.openxmlformats.org/officeDocument/2006/relationships/customXml" Target="../ink/ink196.xml"/><Relationship Id="rId128" Type="http://schemas.openxmlformats.org/officeDocument/2006/relationships/customXml" Target="../ink/ink222.xml"/><Relationship Id="rId149" Type="http://schemas.openxmlformats.org/officeDocument/2006/relationships/image" Target="../media/image286.png"/><Relationship Id="rId5" Type="http://schemas.openxmlformats.org/officeDocument/2006/relationships/image" Target="../media/image88.png"/><Relationship Id="rId95" Type="http://schemas.openxmlformats.org/officeDocument/2006/relationships/image" Target="../media/image259.png"/><Relationship Id="rId160" Type="http://schemas.openxmlformats.org/officeDocument/2006/relationships/customXml" Target="../ink/ink238.xml"/><Relationship Id="rId181" Type="http://schemas.openxmlformats.org/officeDocument/2006/relationships/image" Target="../media/image302.png"/><Relationship Id="rId216" Type="http://schemas.openxmlformats.org/officeDocument/2006/relationships/customXml" Target="../ink/ink266.xml"/><Relationship Id="rId22" Type="http://schemas.openxmlformats.org/officeDocument/2006/relationships/customXml" Target="../ink/ink170.xml"/><Relationship Id="rId43" Type="http://schemas.openxmlformats.org/officeDocument/2006/relationships/image" Target="../media/image107.png"/><Relationship Id="rId64" Type="http://schemas.openxmlformats.org/officeDocument/2006/relationships/customXml" Target="../ink/ink191.xml"/><Relationship Id="rId118" Type="http://schemas.openxmlformats.org/officeDocument/2006/relationships/customXml" Target="../ink/ink217.xml"/><Relationship Id="rId139" Type="http://schemas.openxmlformats.org/officeDocument/2006/relationships/image" Target="../media/image281.png"/><Relationship Id="rId85" Type="http://schemas.openxmlformats.org/officeDocument/2006/relationships/image" Target="../media/image254.png"/><Relationship Id="rId150" Type="http://schemas.openxmlformats.org/officeDocument/2006/relationships/customXml" Target="../ink/ink233.xml"/><Relationship Id="rId171" Type="http://schemas.openxmlformats.org/officeDocument/2006/relationships/image" Target="../media/image297.png"/><Relationship Id="rId192" Type="http://schemas.openxmlformats.org/officeDocument/2006/relationships/customXml" Target="../ink/ink254.xml"/><Relationship Id="rId206" Type="http://schemas.openxmlformats.org/officeDocument/2006/relationships/customXml" Target="../ink/ink261.xml"/><Relationship Id="rId227" Type="http://schemas.openxmlformats.org/officeDocument/2006/relationships/image" Target="../media/image325.png"/><Relationship Id="rId12" Type="http://schemas.openxmlformats.org/officeDocument/2006/relationships/customXml" Target="../ink/ink165.xml"/><Relationship Id="rId33" Type="http://schemas.openxmlformats.org/officeDocument/2006/relationships/image" Target="../media/image102.png"/><Relationship Id="rId108" Type="http://schemas.openxmlformats.org/officeDocument/2006/relationships/customXml" Target="../ink/ink212.xml"/><Relationship Id="rId129" Type="http://schemas.openxmlformats.org/officeDocument/2006/relationships/image" Target="../media/image276.png"/><Relationship Id="rId54" Type="http://schemas.openxmlformats.org/officeDocument/2006/relationships/customXml" Target="../ink/ink186.xml"/><Relationship Id="rId75" Type="http://schemas.openxmlformats.org/officeDocument/2006/relationships/image" Target="../media/image248.png"/><Relationship Id="rId96" Type="http://schemas.openxmlformats.org/officeDocument/2006/relationships/customXml" Target="../ink/ink206.xml"/><Relationship Id="rId140" Type="http://schemas.openxmlformats.org/officeDocument/2006/relationships/customXml" Target="../ink/ink228.xml"/><Relationship Id="rId161" Type="http://schemas.openxmlformats.org/officeDocument/2006/relationships/image" Target="../media/image292.png"/><Relationship Id="rId182" Type="http://schemas.openxmlformats.org/officeDocument/2006/relationships/customXml" Target="../ink/ink249.xml"/><Relationship Id="rId217" Type="http://schemas.openxmlformats.org/officeDocument/2006/relationships/image" Target="../media/image320.png"/><Relationship Id="rId6" Type="http://schemas.openxmlformats.org/officeDocument/2006/relationships/customXml" Target="../ink/ink162.xml"/><Relationship Id="rId23" Type="http://schemas.openxmlformats.org/officeDocument/2006/relationships/image" Target="../media/image97.png"/><Relationship Id="rId119" Type="http://schemas.openxmlformats.org/officeDocument/2006/relationships/image" Target="../media/image271.png"/><Relationship Id="rId44" Type="http://schemas.openxmlformats.org/officeDocument/2006/relationships/customXml" Target="../ink/ink181.xml"/><Relationship Id="rId65" Type="http://schemas.openxmlformats.org/officeDocument/2006/relationships/image" Target="../media/image243.png"/><Relationship Id="rId86" Type="http://schemas.openxmlformats.org/officeDocument/2006/relationships/customXml" Target="../ink/ink201.xml"/><Relationship Id="rId130" Type="http://schemas.openxmlformats.org/officeDocument/2006/relationships/customXml" Target="../ink/ink223.xml"/><Relationship Id="rId151" Type="http://schemas.openxmlformats.org/officeDocument/2006/relationships/image" Target="../media/image287.png"/><Relationship Id="rId172" Type="http://schemas.openxmlformats.org/officeDocument/2006/relationships/customXml" Target="../ink/ink244.xml"/><Relationship Id="rId193" Type="http://schemas.openxmlformats.org/officeDocument/2006/relationships/image" Target="../media/image308.png"/><Relationship Id="rId207" Type="http://schemas.openxmlformats.org/officeDocument/2006/relationships/image" Target="../media/image315.png"/><Relationship Id="rId228" Type="http://schemas.openxmlformats.org/officeDocument/2006/relationships/customXml" Target="../ink/ink272.xml"/><Relationship Id="rId13" Type="http://schemas.openxmlformats.org/officeDocument/2006/relationships/image" Target="../media/image92.png"/><Relationship Id="rId109" Type="http://schemas.openxmlformats.org/officeDocument/2006/relationships/image" Target="../media/image266.png"/><Relationship Id="rId34" Type="http://schemas.openxmlformats.org/officeDocument/2006/relationships/customXml" Target="../ink/ink176.xml"/><Relationship Id="rId55" Type="http://schemas.openxmlformats.org/officeDocument/2006/relationships/image" Target="../media/image113.png"/><Relationship Id="rId76" Type="http://schemas.openxmlformats.org/officeDocument/2006/relationships/image" Target="../media/image249.png"/><Relationship Id="rId97" Type="http://schemas.openxmlformats.org/officeDocument/2006/relationships/image" Target="../media/image260.png"/><Relationship Id="rId120" Type="http://schemas.openxmlformats.org/officeDocument/2006/relationships/customXml" Target="../ink/ink218.xml"/><Relationship Id="rId141" Type="http://schemas.openxmlformats.org/officeDocument/2006/relationships/image" Target="../media/image282.png"/><Relationship Id="rId7" Type="http://schemas.openxmlformats.org/officeDocument/2006/relationships/image" Target="../media/image89.png"/><Relationship Id="rId162" Type="http://schemas.openxmlformats.org/officeDocument/2006/relationships/customXml" Target="../ink/ink239.xml"/><Relationship Id="rId183" Type="http://schemas.openxmlformats.org/officeDocument/2006/relationships/image" Target="../media/image303.png"/><Relationship Id="rId218" Type="http://schemas.openxmlformats.org/officeDocument/2006/relationships/customXml" Target="../ink/ink267.xml"/><Relationship Id="rId24" Type="http://schemas.openxmlformats.org/officeDocument/2006/relationships/customXml" Target="../ink/ink171.xml"/><Relationship Id="rId45" Type="http://schemas.openxmlformats.org/officeDocument/2006/relationships/image" Target="../media/image108.png"/><Relationship Id="rId66" Type="http://schemas.openxmlformats.org/officeDocument/2006/relationships/customXml" Target="../ink/ink192.xml"/><Relationship Id="rId87" Type="http://schemas.openxmlformats.org/officeDocument/2006/relationships/image" Target="../media/image255.png"/><Relationship Id="rId110" Type="http://schemas.openxmlformats.org/officeDocument/2006/relationships/customXml" Target="../ink/ink213.xml"/><Relationship Id="rId131" Type="http://schemas.openxmlformats.org/officeDocument/2006/relationships/image" Target="../media/image277.png"/><Relationship Id="rId152" Type="http://schemas.openxmlformats.org/officeDocument/2006/relationships/customXml" Target="../ink/ink234.xml"/><Relationship Id="rId173" Type="http://schemas.openxmlformats.org/officeDocument/2006/relationships/image" Target="../media/image298.png"/><Relationship Id="rId194" Type="http://schemas.openxmlformats.org/officeDocument/2006/relationships/customXml" Target="../ink/ink255.xml"/><Relationship Id="rId208" Type="http://schemas.openxmlformats.org/officeDocument/2006/relationships/customXml" Target="../ink/ink262.xml"/><Relationship Id="rId229" Type="http://schemas.openxmlformats.org/officeDocument/2006/relationships/image" Target="../media/image326.png"/><Relationship Id="rId14" Type="http://schemas.openxmlformats.org/officeDocument/2006/relationships/customXml" Target="../ink/ink166.xml"/><Relationship Id="rId35" Type="http://schemas.openxmlformats.org/officeDocument/2006/relationships/image" Target="../media/image103.png"/><Relationship Id="rId56" Type="http://schemas.openxmlformats.org/officeDocument/2006/relationships/customXml" Target="../ink/ink187.xml"/><Relationship Id="rId77" Type="http://schemas.openxmlformats.org/officeDocument/2006/relationships/image" Target="../media/image250.png"/><Relationship Id="rId100" Type="http://schemas.openxmlformats.org/officeDocument/2006/relationships/customXml" Target="../ink/ink208.xml"/><Relationship Id="rId8" Type="http://schemas.openxmlformats.org/officeDocument/2006/relationships/customXml" Target="../ink/ink163.xml"/><Relationship Id="rId98" Type="http://schemas.openxmlformats.org/officeDocument/2006/relationships/customXml" Target="../ink/ink207.xml"/><Relationship Id="rId121" Type="http://schemas.openxmlformats.org/officeDocument/2006/relationships/image" Target="../media/image272.png"/><Relationship Id="rId142" Type="http://schemas.openxmlformats.org/officeDocument/2006/relationships/customXml" Target="../ink/ink229.xml"/><Relationship Id="rId163" Type="http://schemas.openxmlformats.org/officeDocument/2006/relationships/image" Target="../media/image293.png"/><Relationship Id="rId184" Type="http://schemas.openxmlformats.org/officeDocument/2006/relationships/customXml" Target="../ink/ink250.xml"/><Relationship Id="rId219" Type="http://schemas.openxmlformats.org/officeDocument/2006/relationships/image" Target="../media/image321.png"/><Relationship Id="rId230" Type="http://schemas.openxmlformats.org/officeDocument/2006/relationships/customXml" Target="../ink/ink273.xml"/><Relationship Id="rId25" Type="http://schemas.openxmlformats.org/officeDocument/2006/relationships/image" Target="../media/image98.png"/><Relationship Id="rId46" Type="http://schemas.openxmlformats.org/officeDocument/2006/relationships/customXml" Target="../ink/ink182.xml"/><Relationship Id="rId67" Type="http://schemas.openxmlformats.org/officeDocument/2006/relationships/image" Target="../media/image244.png"/><Relationship Id="rId116" Type="http://schemas.openxmlformats.org/officeDocument/2006/relationships/customXml" Target="../ink/ink216.xml"/><Relationship Id="rId137" Type="http://schemas.openxmlformats.org/officeDocument/2006/relationships/image" Target="../media/image280.png"/><Relationship Id="rId158" Type="http://schemas.openxmlformats.org/officeDocument/2006/relationships/customXml" Target="../ink/ink237.xml"/><Relationship Id="rId20" Type="http://schemas.openxmlformats.org/officeDocument/2006/relationships/customXml" Target="../ink/ink169.xml"/><Relationship Id="rId41" Type="http://schemas.openxmlformats.org/officeDocument/2006/relationships/image" Target="../media/image106.png"/><Relationship Id="rId62" Type="http://schemas.openxmlformats.org/officeDocument/2006/relationships/customXml" Target="../ink/ink190.xml"/><Relationship Id="rId83" Type="http://schemas.openxmlformats.org/officeDocument/2006/relationships/image" Target="../media/image253.png"/><Relationship Id="rId88" Type="http://schemas.openxmlformats.org/officeDocument/2006/relationships/customXml" Target="../ink/ink202.xml"/><Relationship Id="rId111" Type="http://schemas.openxmlformats.org/officeDocument/2006/relationships/image" Target="../media/image267.png"/><Relationship Id="rId132" Type="http://schemas.openxmlformats.org/officeDocument/2006/relationships/customXml" Target="../ink/ink224.xml"/><Relationship Id="rId153" Type="http://schemas.openxmlformats.org/officeDocument/2006/relationships/image" Target="../media/image288.png"/><Relationship Id="rId174" Type="http://schemas.openxmlformats.org/officeDocument/2006/relationships/customXml" Target="../ink/ink245.xml"/><Relationship Id="rId179" Type="http://schemas.openxmlformats.org/officeDocument/2006/relationships/image" Target="../media/image301.png"/><Relationship Id="rId195" Type="http://schemas.openxmlformats.org/officeDocument/2006/relationships/image" Target="../media/image309.png"/><Relationship Id="rId209" Type="http://schemas.openxmlformats.org/officeDocument/2006/relationships/image" Target="../media/image316.png"/><Relationship Id="rId190" Type="http://schemas.openxmlformats.org/officeDocument/2006/relationships/customXml" Target="../ink/ink253.xml"/><Relationship Id="rId204" Type="http://schemas.openxmlformats.org/officeDocument/2006/relationships/customXml" Target="../ink/ink260.xml"/><Relationship Id="rId220" Type="http://schemas.openxmlformats.org/officeDocument/2006/relationships/customXml" Target="../ink/ink268.xml"/><Relationship Id="rId225" Type="http://schemas.openxmlformats.org/officeDocument/2006/relationships/image" Target="../media/image324.png"/><Relationship Id="rId15" Type="http://schemas.openxmlformats.org/officeDocument/2006/relationships/image" Target="../media/image93.png"/><Relationship Id="rId36" Type="http://schemas.openxmlformats.org/officeDocument/2006/relationships/customXml" Target="../ink/ink177.xml"/><Relationship Id="rId57" Type="http://schemas.openxmlformats.org/officeDocument/2006/relationships/image" Target="../media/image114.png"/><Relationship Id="rId106" Type="http://schemas.openxmlformats.org/officeDocument/2006/relationships/customXml" Target="../ink/ink211.xml"/><Relationship Id="rId127" Type="http://schemas.openxmlformats.org/officeDocument/2006/relationships/image" Target="../media/image275.png"/><Relationship Id="rId10" Type="http://schemas.openxmlformats.org/officeDocument/2006/relationships/customXml" Target="../ink/ink164.xml"/><Relationship Id="rId31" Type="http://schemas.openxmlformats.org/officeDocument/2006/relationships/image" Target="../media/image101.png"/><Relationship Id="rId52" Type="http://schemas.openxmlformats.org/officeDocument/2006/relationships/customXml" Target="../ink/ink185.xml"/><Relationship Id="rId73" Type="http://schemas.openxmlformats.org/officeDocument/2006/relationships/image" Target="../media/image247.png"/><Relationship Id="rId78" Type="http://schemas.openxmlformats.org/officeDocument/2006/relationships/customXml" Target="../ink/ink197.xml"/><Relationship Id="rId94" Type="http://schemas.openxmlformats.org/officeDocument/2006/relationships/customXml" Target="../ink/ink205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219.xml"/><Relationship Id="rId143" Type="http://schemas.openxmlformats.org/officeDocument/2006/relationships/image" Target="../media/image283.png"/><Relationship Id="rId148" Type="http://schemas.openxmlformats.org/officeDocument/2006/relationships/customXml" Target="../ink/ink232.xml"/><Relationship Id="rId164" Type="http://schemas.openxmlformats.org/officeDocument/2006/relationships/customXml" Target="../ink/ink240.xml"/><Relationship Id="rId169" Type="http://schemas.openxmlformats.org/officeDocument/2006/relationships/image" Target="../media/image296.png"/><Relationship Id="rId185" Type="http://schemas.openxmlformats.org/officeDocument/2006/relationships/image" Target="../media/image304.png"/><Relationship Id="rId4" Type="http://schemas.openxmlformats.org/officeDocument/2006/relationships/customXml" Target="../ink/ink161.xml"/><Relationship Id="rId9" Type="http://schemas.openxmlformats.org/officeDocument/2006/relationships/image" Target="../media/image90.png"/><Relationship Id="rId180" Type="http://schemas.openxmlformats.org/officeDocument/2006/relationships/customXml" Target="../ink/ink248.xml"/><Relationship Id="rId210" Type="http://schemas.openxmlformats.org/officeDocument/2006/relationships/customXml" Target="../ink/ink263.xml"/><Relationship Id="rId215" Type="http://schemas.openxmlformats.org/officeDocument/2006/relationships/image" Target="../media/image319.png"/><Relationship Id="rId26" Type="http://schemas.openxmlformats.org/officeDocument/2006/relationships/customXml" Target="../ink/ink172.xml"/><Relationship Id="rId231" Type="http://schemas.openxmlformats.org/officeDocument/2006/relationships/image" Target="../media/image327.png"/><Relationship Id="rId47" Type="http://schemas.openxmlformats.org/officeDocument/2006/relationships/image" Target="../media/image109.png"/><Relationship Id="rId68" Type="http://schemas.openxmlformats.org/officeDocument/2006/relationships/customXml" Target="../ink/ink193.xml"/><Relationship Id="rId89" Type="http://schemas.openxmlformats.org/officeDocument/2006/relationships/image" Target="../media/image256.png"/><Relationship Id="rId112" Type="http://schemas.openxmlformats.org/officeDocument/2006/relationships/customXml" Target="../ink/ink214.xml"/><Relationship Id="rId133" Type="http://schemas.openxmlformats.org/officeDocument/2006/relationships/image" Target="../media/image278.png"/><Relationship Id="rId154" Type="http://schemas.openxmlformats.org/officeDocument/2006/relationships/customXml" Target="../ink/ink235.xml"/><Relationship Id="rId175" Type="http://schemas.openxmlformats.org/officeDocument/2006/relationships/image" Target="../media/image299.png"/><Relationship Id="rId196" Type="http://schemas.openxmlformats.org/officeDocument/2006/relationships/customXml" Target="../ink/ink256.xml"/><Relationship Id="rId200" Type="http://schemas.openxmlformats.org/officeDocument/2006/relationships/customXml" Target="../ink/ink258.xml"/><Relationship Id="rId16" Type="http://schemas.openxmlformats.org/officeDocument/2006/relationships/customXml" Target="../ink/ink167.xml"/><Relationship Id="rId221" Type="http://schemas.openxmlformats.org/officeDocument/2006/relationships/image" Target="../media/image322.png"/><Relationship Id="rId37" Type="http://schemas.openxmlformats.org/officeDocument/2006/relationships/image" Target="../media/image104.png"/><Relationship Id="rId58" Type="http://schemas.openxmlformats.org/officeDocument/2006/relationships/customXml" Target="../ink/ink188.xml"/><Relationship Id="rId79" Type="http://schemas.openxmlformats.org/officeDocument/2006/relationships/image" Target="../media/image251.png"/><Relationship Id="rId102" Type="http://schemas.openxmlformats.org/officeDocument/2006/relationships/customXml" Target="../ink/ink209.xml"/><Relationship Id="rId123" Type="http://schemas.openxmlformats.org/officeDocument/2006/relationships/image" Target="../media/image273.png"/><Relationship Id="rId144" Type="http://schemas.openxmlformats.org/officeDocument/2006/relationships/customXml" Target="../ink/ink230.xml"/><Relationship Id="rId90" Type="http://schemas.openxmlformats.org/officeDocument/2006/relationships/customXml" Target="../ink/ink203.xml"/><Relationship Id="rId165" Type="http://schemas.openxmlformats.org/officeDocument/2006/relationships/image" Target="../media/image294.png"/><Relationship Id="rId186" Type="http://schemas.openxmlformats.org/officeDocument/2006/relationships/customXml" Target="../ink/ink251.xml"/><Relationship Id="rId211" Type="http://schemas.openxmlformats.org/officeDocument/2006/relationships/image" Target="../media/image317.png"/><Relationship Id="rId27" Type="http://schemas.openxmlformats.org/officeDocument/2006/relationships/image" Target="../media/image99.png"/><Relationship Id="rId48" Type="http://schemas.openxmlformats.org/officeDocument/2006/relationships/customXml" Target="../ink/ink183.xml"/><Relationship Id="rId69" Type="http://schemas.openxmlformats.org/officeDocument/2006/relationships/image" Target="../media/image245.png"/><Relationship Id="rId113" Type="http://schemas.openxmlformats.org/officeDocument/2006/relationships/image" Target="../media/image268.png"/><Relationship Id="rId134" Type="http://schemas.openxmlformats.org/officeDocument/2006/relationships/customXml" Target="../ink/ink225.xml"/><Relationship Id="rId80" Type="http://schemas.openxmlformats.org/officeDocument/2006/relationships/customXml" Target="../ink/ink198.xml"/><Relationship Id="rId155" Type="http://schemas.openxmlformats.org/officeDocument/2006/relationships/image" Target="../media/image289.png"/><Relationship Id="rId176" Type="http://schemas.openxmlformats.org/officeDocument/2006/relationships/customXml" Target="../ink/ink246.xml"/><Relationship Id="rId197" Type="http://schemas.openxmlformats.org/officeDocument/2006/relationships/image" Target="../media/image310.png"/><Relationship Id="rId201" Type="http://schemas.openxmlformats.org/officeDocument/2006/relationships/image" Target="../media/image312.png"/><Relationship Id="rId222" Type="http://schemas.openxmlformats.org/officeDocument/2006/relationships/customXml" Target="../ink/ink269.xml"/><Relationship Id="rId17" Type="http://schemas.openxmlformats.org/officeDocument/2006/relationships/image" Target="../media/image94.png"/><Relationship Id="rId38" Type="http://schemas.openxmlformats.org/officeDocument/2006/relationships/customXml" Target="../ink/ink178.xml"/><Relationship Id="rId59" Type="http://schemas.openxmlformats.org/officeDocument/2006/relationships/image" Target="../media/image115.png"/><Relationship Id="rId103" Type="http://schemas.openxmlformats.org/officeDocument/2006/relationships/image" Target="../media/image263.png"/><Relationship Id="rId124" Type="http://schemas.openxmlformats.org/officeDocument/2006/relationships/customXml" Target="../ink/ink220.xml"/><Relationship Id="rId70" Type="http://schemas.openxmlformats.org/officeDocument/2006/relationships/customXml" Target="../ink/ink194.xml"/><Relationship Id="rId91" Type="http://schemas.openxmlformats.org/officeDocument/2006/relationships/image" Target="../media/image257.png"/><Relationship Id="rId145" Type="http://schemas.openxmlformats.org/officeDocument/2006/relationships/image" Target="../media/image284.png"/><Relationship Id="rId166" Type="http://schemas.openxmlformats.org/officeDocument/2006/relationships/customXml" Target="../ink/ink241.xml"/><Relationship Id="rId187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4.xml"/><Relationship Id="rId28" Type="http://schemas.openxmlformats.org/officeDocument/2006/relationships/customXml" Target="../ink/ink173.xml"/><Relationship Id="rId49" Type="http://schemas.openxmlformats.org/officeDocument/2006/relationships/image" Target="../media/image110.png"/><Relationship Id="rId114" Type="http://schemas.openxmlformats.org/officeDocument/2006/relationships/customXml" Target="../ink/ink215.xml"/><Relationship Id="rId60" Type="http://schemas.openxmlformats.org/officeDocument/2006/relationships/customXml" Target="../ink/ink189.xml"/><Relationship Id="rId81" Type="http://schemas.openxmlformats.org/officeDocument/2006/relationships/image" Target="../media/image252.png"/><Relationship Id="rId135" Type="http://schemas.openxmlformats.org/officeDocument/2006/relationships/image" Target="../media/image279.png"/><Relationship Id="rId156" Type="http://schemas.openxmlformats.org/officeDocument/2006/relationships/customXml" Target="../ink/ink236.xml"/><Relationship Id="rId177" Type="http://schemas.openxmlformats.org/officeDocument/2006/relationships/image" Target="../media/image300.png"/><Relationship Id="rId198" Type="http://schemas.openxmlformats.org/officeDocument/2006/relationships/customXml" Target="../ink/ink257.xml"/><Relationship Id="rId202" Type="http://schemas.openxmlformats.org/officeDocument/2006/relationships/customXml" Target="../ink/ink259.xml"/><Relationship Id="rId223" Type="http://schemas.openxmlformats.org/officeDocument/2006/relationships/image" Target="../media/image323.png"/><Relationship Id="rId18" Type="http://schemas.openxmlformats.org/officeDocument/2006/relationships/customXml" Target="../ink/ink168.xml"/><Relationship Id="rId39" Type="http://schemas.openxmlformats.org/officeDocument/2006/relationships/image" Target="../media/image105.png"/><Relationship Id="rId50" Type="http://schemas.openxmlformats.org/officeDocument/2006/relationships/customXml" Target="../ink/ink184.xml"/><Relationship Id="rId104" Type="http://schemas.openxmlformats.org/officeDocument/2006/relationships/customXml" Target="../ink/ink210.xml"/><Relationship Id="rId125" Type="http://schemas.openxmlformats.org/officeDocument/2006/relationships/image" Target="../media/image274.png"/><Relationship Id="rId146" Type="http://schemas.openxmlformats.org/officeDocument/2006/relationships/customXml" Target="../ink/ink231.xml"/><Relationship Id="rId167" Type="http://schemas.openxmlformats.org/officeDocument/2006/relationships/image" Target="../media/image295.png"/><Relationship Id="rId188" Type="http://schemas.openxmlformats.org/officeDocument/2006/relationships/customXml" Target="../ink/ink252.xml"/><Relationship Id="rId71" Type="http://schemas.openxmlformats.org/officeDocument/2006/relationships/image" Target="../media/image246.png"/><Relationship Id="rId92" Type="http://schemas.openxmlformats.org/officeDocument/2006/relationships/customXml" Target="../ink/ink204.xml"/><Relationship Id="rId213" Type="http://schemas.openxmlformats.org/officeDocument/2006/relationships/image" Target="../media/image318.png"/><Relationship Id="rId2" Type="http://schemas.openxmlformats.org/officeDocument/2006/relationships/customXml" Target="../ink/ink160.xml"/><Relationship Id="rId29" Type="http://schemas.openxmlformats.org/officeDocument/2006/relationships/image" Target="../media/image100.png"/><Relationship Id="rId40" Type="http://schemas.openxmlformats.org/officeDocument/2006/relationships/customXml" Target="../ink/ink179.xml"/><Relationship Id="rId115" Type="http://schemas.openxmlformats.org/officeDocument/2006/relationships/image" Target="../media/image269.png"/><Relationship Id="rId136" Type="http://schemas.openxmlformats.org/officeDocument/2006/relationships/customXml" Target="../ink/ink226.xml"/><Relationship Id="rId157" Type="http://schemas.openxmlformats.org/officeDocument/2006/relationships/image" Target="../media/image290.png"/><Relationship Id="rId178" Type="http://schemas.openxmlformats.org/officeDocument/2006/relationships/customXml" Target="../ink/ink247.xml"/><Relationship Id="rId61" Type="http://schemas.openxmlformats.org/officeDocument/2006/relationships/image" Target="../media/image116.png"/><Relationship Id="rId82" Type="http://schemas.openxmlformats.org/officeDocument/2006/relationships/customXml" Target="../ink/ink199.xml"/><Relationship Id="rId199" Type="http://schemas.openxmlformats.org/officeDocument/2006/relationships/image" Target="../media/image311.png"/><Relationship Id="rId203" Type="http://schemas.openxmlformats.org/officeDocument/2006/relationships/image" Target="../media/image313.png"/><Relationship Id="rId19" Type="http://schemas.openxmlformats.org/officeDocument/2006/relationships/image" Target="../media/image95.png"/><Relationship Id="rId224" Type="http://schemas.openxmlformats.org/officeDocument/2006/relationships/customXml" Target="../ink/ink270.xml"/><Relationship Id="rId30" Type="http://schemas.openxmlformats.org/officeDocument/2006/relationships/customXml" Target="../ink/ink174.xml"/><Relationship Id="rId105" Type="http://schemas.openxmlformats.org/officeDocument/2006/relationships/image" Target="../media/image264.png"/><Relationship Id="rId126" Type="http://schemas.openxmlformats.org/officeDocument/2006/relationships/customXml" Target="../ink/ink221.xml"/><Relationship Id="rId147" Type="http://schemas.openxmlformats.org/officeDocument/2006/relationships/image" Target="../media/image285.png"/><Relationship Id="rId168" Type="http://schemas.openxmlformats.org/officeDocument/2006/relationships/customXml" Target="../ink/ink242.xml"/><Relationship Id="rId51" Type="http://schemas.openxmlformats.org/officeDocument/2006/relationships/image" Target="../media/image111.png"/><Relationship Id="rId72" Type="http://schemas.openxmlformats.org/officeDocument/2006/relationships/customXml" Target="../ink/ink195.xml"/><Relationship Id="rId93" Type="http://schemas.openxmlformats.org/officeDocument/2006/relationships/image" Target="../media/image258.png"/><Relationship Id="rId189" Type="http://schemas.openxmlformats.org/officeDocument/2006/relationships/image" Target="../media/image306.png"/><Relationship Id="rId3" Type="http://schemas.openxmlformats.org/officeDocument/2006/relationships/image" Target="../media/image87.png"/><Relationship Id="rId214" Type="http://schemas.openxmlformats.org/officeDocument/2006/relationships/customXml" Target="../ink/ink26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900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930.png"/><Relationship Id="rId7" Type="http://schemas.openxmlformats.org/officeDocument/2006/relationships/image" Target="../media/image97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9.png"/><Relationship Id="rId4" Type="http://schemas.openxmlformats.org/officeDocument/2006/relationships/image" Target="../media/image10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7" Type="http://schemas.openxmlformats.org/officeDocument/2006/relationships/image" Target="../media/image34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260.png"/><Relationship Id="rId7" Type="http://schemas.openxmlformats.org/officeDocument/2006/relationships/image" Target="../media/image360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7.png"/><Relationship Id="rId4" Type="http://schemas.openxmlformats.org/officeDocument/2006/relationships/image" Target="../media/image12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5.xml"/><Relationship Id="rId13" Type="http://schemas.openxmlformats.org/officeDocument/2006/relationships/image" Target="../media/image366.png"/><Relationship Id="rId18" Type="http://schemas.openxmlformats.org/officeDocument/2006/relationships/customXml" Target="../ink/ink280.xml"/><Relationship Id="rId3" Type="http://schemas.openxmlformats.org/officeDocument/2006/relationships/image" Target="../media/image362.png"/><Relationship Id="rId21" Type="http://schemas.openxmlformats.org/officeDocument/2006/relationships/image" Target="../media/image370.png"/><Relationship Id="rId7" Type="http://schemas.openxmlformats.org/officeDocument/2006/relationships/image" Target="../media/image363.png"/><Relationship Id="rId12" Type="http://schemas.openxmlformats.org/officeDocument/2006/relationships/customXml" Target="../ink/ink277.xml"/><Relationship Id="rId17" Type="http://schemas.openxmlformats.org/officeDocument/2006/relationships/image" Target="../media/image368.png"/><Relationship Id="rId2" Type="http://schemas.openxmlformats.org/officeDocument/2006/relationships/image" Target="../media/image359.png"/><Relationship Id="rId16" Type="http://schemas.openxmlformats.org/officeDocument/2006/relationships/customXml" Target="../ink/ink279.xml"/><Relationship Id="rId20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4.xml"/><Relationship Id="rId11" Type="http://schemas.openxmlformats.org/officeDocument/2006/relationships/image" Target="../media/image365.png"/><Relationship Id="rId5" Type="http://schemas.openxmlformats.org/officeDocument/2006/relationships/image" Target="../media/image361.png"/><Relationship Id="rId15" Type="http://schemas.openxmlformats.org/officeDocument/2006/relationships/image" Target="../media/image367.png"/><Relationship Id="rId23" Type="http://schemas.openxmlformats.org/officeDocument/2006/relationships/image" Target="../media/image371.png"/><Relationship Id="rId10" Type="http://schemas.openxmlformats.org/officeDocument/2006/relationships/customXml" Target="../ink/ink276.xml"/><Relationship Id="rId19" Type="http://schemas.openxmlformats.org/officeDocument/2006/relationships/image" Target="../media/image369.png"/><Relationship Id="rId4" Type="http://schemas.openxmlformats.org/officeDocument/2006/relationships/image" Target="../media/image1320.png"/><Relationship Id="rId9" Type="http://schemas.openxmlformats.org/officeDocument/2006/relationships/image" Target="../media/image364.png"/><Relationship Id="rId14" Type="http://schemas.openxmlformats.org/officeDocument/2006/relationships/customXml" Target="../ink/ink278.xml"/><Relationship Id="rId22" Type="http://schemas.openxmlformats.org/officeDocument/2006/relationships/customXml" Target="../ink/ink28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57.png"/><Relationship Id="rId7" Type="http://schemas.openxmlformats.org/officeDocument/2006/relationships/image" Target="../media/image374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0.png"/><Relationship Id="rId3" Type="http://schemas.openxmlformats.org/officeDocument/2006/relationships/image" Target="../media/image384.png"/><Relationship Id="rId7" Type="http://schemas.openxmlformats.org/officeDocument/2006/relationships/image" Target="../media/image38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11" Type="http://schemas.openxmlformats.org/officeDocument/2006/relationships/image" Target="../media/image389.png"/><Relationship Id="rId5" Type="http://schemas.openxmlformats.org/officeDocument/2006/relationships/image" Target="../media/image1410.png"/><Relationship Id="rId10" Type="http://schemas.openxmlformats.org/officeDocument/2006/relationships/image" Target="../media/image1450.png"/><Relationship Id="rId4" Type="http://schemas.openxmlformats.org/officeDocument/2006/relationships/image" Target="../media/image385.png"/><Relationship Id="rId9" Type="http://schemas.openxmlformats.org/officeDocument/2006/relationships/image" Target="../media/image388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9.xml"/><Relationship Id="rId21" Type="http://schemas.openxmlformats.org/officeDocument/2006/relationships/image" Target="../media/image398.png"/><Relationship Id="rId42" Type="http://schemas.openxmlformats.org/officeDocument/2006/relationships/customXml" Target="../ink/ink302.xml"/><Relationship Id="rId63" Type="http://schemas.openxmlformats.org/officeDocument/2006/relationships/image" Target="../media/image419.png"/><Relationship Id="rId84" Type="http://schemas.openxmlformats.org/officeDocument/2006/relationships/customXml" Target="../ink/ink323.xml"/><Relationship Id="rId138" Type="http://schemas.openxmlformats.org/officeDocument/2006/relationships/image" Target="../media/image456.png"/><Relationship Id="rId159" Type="http://schemas.openxmlformats.org/officeDocument/2006/relationships/customXml" Target="../ink/ink360.xml"/><Relationship Id="rId107" Type="http://schemas.openxmlformats.org/officeDocument/2006/relationships/customXml" Target="../ink/ink334.xml"/><Relationship Id="rId11" Type="http://schemas.openxmlformats.org/officeDocument/2006/relationships/image" Target="../media/image393.png"/><Relationship Id="rId32" Type="http://schemas.openxmlformats.org/officeDocument/2006/relationships/customXml" Target="../ink/ink297.xml"/><Relationship Id="rId53" Type="http://schemas.openxmlformats.org/officeDocument/2006/relationships/image" Target="../media/image414.png"/><Relationship Id="rId74" Type="http://schemas.openxmlformats.org/officeDocument/2006/relationships/customXml" Target="../ink/ink318.xml"/><Relationship Id="rId128" Type="http://schemas.openxmlformats.org/officeDocument/2006/relationships/image" Target="../media/image451.png"/><Relationship Id="rId149" Type="http://schemas.openxmlformats.org/officeDocument/2006/relationships/customXml" Target="../ink/ink355.xml"/><Relationship Id="rId5" Type="http://schemas.openxmlformats.org/officeDocument/2006/relationships/image" Target="../media/image390.png"/><Relationship Id="rId95" Type="http://schemas.openxmlformats.org/officeDocument/2006/relationships/image" Target="../media/image435.png"/><Relationship Id="rId160" Type="http://schemas.openxmlformats.org/officeDocument/2006/relationships/image" Target="../media/image248.png"/><Relationship Id="rId22" Type="http://schemas.openxmlformats.org/officeDocument/2006/relationships/customXml" Target="../ink/ink292.xml"/><Relationship Id="rId43" Type="http://schemas.openxmlformats.org/officeDocument/2006/relationships/image" Target="../media/image409.png"/><Relationship Id="rId64" Type="http://schemas.openxmlformats.org/officeDocument/2006/relationships/customXml" Target="../ink/ink313.xml"/><Relationship Id="rId118" Type="http://schemas.openxmlformats.org/officeDocument/2006/relationships/image" Target="../media/image446.png"/><Relationship Id="rId139" Type="http://schemas.openxmlformats.org/officeDocument/2006/relationships/customXml" Target="../ink/ink350.xml"/><Relationship Id="rId80" Type="http://schemas.openxmlformats.org/officeDocument/2006/relationships/customXml" Target="../ink/ink321.xml"/><Relationship Id="rId85" Type="http://schemas.openxmlformats.org/officeDocument/2006/relationships/image" Target="../media/image430.png"/><Relationship Id="rId150" Type="http://schemas.openxmlformats.org/officeDocument/2006/relationships/image" Target="../media/image462.png"/><Relationship Id="rId155" Type="http://schemas.openxmlformats.org/officeDocument/2006/relationships/customXml" Target="../ink/ink358.xml"/><Relationship Id="rId12" Type="http://schemas.openxmlformats.org/officeDocument/2006/relationships/customXml" Target="../ink/ink287.xml"/><Relationship Id="rId17" Type="http://schemas.openxmlformats.org/officeDocument/2006/relationships/image" Target="../media/image396.png"/><Relationship Id="rId33" Type="http://schemas.openxmlformats.org/officeDocument/2006/relationships/image" Target="../media/image404.png"/><Relationship Id="rId38" Type="http://schemas.openxmlformats.org/officeDocument/2006/relationships/customXml" Target="../ink/ink300.xml"/><Relationship Id="rId59" Type="http://schemas.openxmlformats.org/officeDocument/2006/relationships/image" Target="../media/image417.png"/><Relationship Id="rId103" Type="http://schemas.openxmlformats.org/officeDocument/2006/relationships/customXml" Target="../ink/ink332.xml"/><Relationship Id="rId108" Type="http://schemas.openxmlformats.org/officeDocument/2006/relationships/image" Target="../media/image441.png"/><Relationship Id="rId124" Type="http://schemas.openxmlformats.org/officeDocument/2006/relationships/image" Target="../media/image449.png"/><Relationship Id="rId129" Type="http://schemas.openxmlformats.org/officeDocument/2006/relationships/customXml" Target="../ink/ink345.xml"/><Relationship Id="rId54" Type="http://schemas.openxmlformats.org/officeDocument/2006/relationships/customXml" Target="../ink/ink308.xml"/><Relationship Id="rId70" Type="http://schemas.openxmlformats.org/officeDocument/2006/relationships/customXml" Target="../ink/ink316.xml"/><Relationship Id="rId75" Type="http://schemas.openxmlformats.org/officeDocument/2006/relationships/image" Target="../media/image425.png"/><Relationship Id="rId91" Type="http://schemas.openxmlformats.org/officeDocument/2006/relationships/image" Target="../media/image433.png"/><Relationship Id="rId96" Type="http://schemas.openxmlformats.org/officeDocument/2006/relationships/customXml" Target="../ink/ink329.xml"/><Relationship Id="rId140" Type="http://schemas.openxmlformats.org/officeDocument/2006/relationships/image" Target="../media/image457.png"/><Relationship Id="rId145" Type="http://schemas.openxmlformats.org/officeDocument/2006/relationships/customXml" Target="../ink/ink3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23" Type="http://schemas.openxmlformats.org/officeDocument/2006/relationships/image" Target="../media/image399.png"/><Relationship Id="rId28" Type="http://schemas.openxmlformats.org/officeDocument/2006/relationships/customXml" Target="../ink/ink295.xml"/><Relationship Id="rId49" Type="http://schemas.openxmlformats.org/officeDocument/2006/relationships/image" Target="../media/image412.png"/><Relationship Id="rId114" Type="http://schemas.openxmlformats.org/officeDocument/2006/relationships/image" Target="../media/image444.png"/><Relationship Id="rId119" Type="http://schemas.openxmlformats.org/officeDocument/2006/relationships/customXml" Target="../ink/ink340.xml"/><Relationship Id="rId44" Type="http://schemas.openxmlformats.org/officeDocument/2006/relationships/customXml" Target="../ink/ink303.xml"/><Relationship Id="rId60" Type="http://schemas.openxmlformats.org/officeDocument/2006/relationships/customXml" Target="../ink/ink311.xml"/><Relationship Id="rId65" Type="http://schemas.openxmlformats.org/officeDocument/2006/relationships/image" Target="../media/image420.png"/><Relationship Id="rId81" Type="http://schemas.openxmlformats.org/officeDocument/2006/relationships/image" Target="../media/image428.png"/><Relationship Id="rId86" Type="http://schemas.openxmlformats.org/officeDocument/2006/relationships/customXml" Target="../ink/ink324.xml"/><Relationship Id="rId130" Type="http://schemas.openxmlformats.org/officeDocument/2006/relationships/image" Target="../media/image452.png"/><Relationship Id="rId135" Type="http://schemas.openxmlformats.org/officeDocument/2006/relationships/customXml" Target="../ink/ink348.xml"/><Relationship Id="rId151" Type="http://schemas.openxmlformats.org/officeDocument/2006/relationships/customXml" Target="../ink/ink356.xml"/><Relationship Id="rId156" Type="http://schemas.openxmlformats.org/officeDocument/2006/relationships/image" Target="../media/image465.png"/><Relationship Id="rId13" Type="http://schemas.openxmlformats.org/officeDocument/2006/relationships/image" Target="../media/image394.png"/><Relationship Id="rId18" Type="http://schemas.openxmlformats.org/officeDocument/2006/relationships/customXml" Target="../ink/ink290.xml"/><Relationship Id="rId39" Type="http://schemas.openxmlformats.org/officeDocument/2006/relationships/image" Target="../media/image407.png"/><Relationship Id="rId109" Type="http://schemas.openxmlformats.org/officeDocument/2006/relationships/customXml" Target="../ink/ink335.xml"/><Relationship Id="rId34" Type="http://schemas.openxmlformats.org/officeDocument/2006/relationships/customXml" Target="../ink/ink298.xml"/><Relationship Id="rId50" Type="http://schemas.openxmlformats.org/officeDocument/2006/relationships/customXml" Target="../ink/ink306.xml"/><Relationship Id="rId55" Type="http://schemas.openxmlformats.org/officeDocument/2006/relationships/image" Target="../media/image415.png"/><Relationship Id="rId76" Type="http://schemas.openxmlformats.org/officeDocument/2006/relationships/customXml" Target="../ink/ink319.xml"/><Relationship Id="rId97" Type="http://schemas.openxmlformats.org/officeDocument/2006/relationships/image" Target="../media/image436.png"/><Relationship Id="rId104" Type="http://schemas.openxmlformats.org/officeDocument/2006/relationships/image" Target="../media/image439.png"/><Relationship Id="rId120" Type="http://schemas.openxmlformats.org/officeDocument/2006/relationships/image" Target="../media/image447.png"/><Relationship Id="rId125" Type="http://schemas.openxmlformats.org/officeDocument/2006/relationships/customXml" Target="../ink/ink343.xml"/><Relationship Id="rId141" Type="http://schemas.openxmlformats.org/officeDocument/2006/relationships/customXml" Target="../ink/ink351.xml"/><Relationship Id="rId146" Type="http://schemas.openxmlformats.org/officeDocument/2006/relationships/image" Target="../media/image460.png"/><Relationship Id="rId7" Type="http://schemas.openxmlformats.org/officeDocument/2006/relationships/image" Target="../media/image391.png"/><Relationship Id="rId71" Type="http://schemas.openxmlformats.org/officeDocument/2006/relationships/image" Target="../media/image423.png"/><Relationship Id="rId92" Type="http://schemas.openxmlformats.org/officeDocument/2006/relationships/customXml" Target="../ink/ink327.xml"/><Relationship Id="rId2" Type="http://schemas.openxmlformats.org/officeDocument/2006/relationships/image" Target="../media/image376.png"/><Relationship Id="rId29" Type="http://schemas.openxmlformats.org/officeDocument/2006/relationships/image" Target="../media/image402.png"/><Relationship Id="rId24" Type="http://schemas.openxmlformats.org/officeDocument/2006/relationships/customXml" Target="../ink/ink293.xml"/><Relationship Id="rId40" Type="http://schemas.openxmlformats.org/officeDocument/2006/relationships/customXml" Target="../ink/ink301.xml"/><Relationship Id="rId45" Type="http://schemas.openxmlformats.org/officeDocument/2006/relationships/image" Target="../media/image410.png"/><Relationship Id="rId66" Type="http://schemas.openxmlformats.org/officeDocument/2006/relationships/customXml" Target="../ink/ink314.xml"/><Relationship Id="rId87" Type="http://schemas.openxmlformats.org/officeDocument/2006/relationships/image" Target="../media/image431.png"/><Relationship Id="rId110" Type="http://schemas.openxmlformats.org/officeDocument/2006/relationships/image" Target="../media/image442.png"/><Relationship Id="rId115" Type="http://schemas.openxmlformats.org/officeDocument/2006/relationships/customXml" Target="../ink/ink338.xml"/><Relationship Id="rId131" Type="http://schemas.openxmlformats.org/officeDocument/2006/relationships/customXml" Target="../ink/ink346.xml"/><Relationship Id="rId136" Type="http://schemas.openxmlformats.org/officeDocument/2006/relationships/image" Target="../media/image455.png"/><Relationship Id="rId157" Type="http://schemas.openxmlformats.org/officeDocument/2006/relationships/customXml" Target="../ink/ink359.xml"/><Relationship Id="rId61" Type="http://schemas.openxmlformats.org/officeDocument/2006/relationships/image" Target="../media/image418.png"/><Relationship Id="rId82" Type="http://schemas.openxmlformats.org/officeDocument/2006/relationships/customXml" Target="../ink/ink322.xml"/><Relationship Id="rId152" Type="http://schemas.openxmlformats.org/officeDocument/2006/relationships/image" Target="../media/image463.png"/><Relationship Id="rId19" Type="http://schemas.openxmlformats.org/officeDocument/2006/relationships/image" Target="../media/image397.png"/><Relationship Id="rId14" Type="http://schemas.openxmlformats.org/officeDocument/2006/relationships/customXml" Target="../ink/ink288.xml"/><Relationship Id="rId30" Type="http://schemas.openxmlformats.org/officeDocument/2006/relationships/customXml" Target="../ink/ink296.xml"/><Relationship Id="rId35" Type="http://schemas.openxmlformats.org/officeDocument/2006/relationships/image" Target="../media/image405.png"/><Relationship Id="rId56" Type="http://schemas.openxmlformats.org/officeDocument/2006/relationships/customXml" Target="../ink/ink309.xml"/><Relationship Id="rId77" Type="http://schemas.openxmlformats.org/officeDocument/2006/relationships/image" Target="../media/image426.png"/><Relationship Id="rId100" Type="http://schemas.openxmlformats.org/officeDocument/2006/relationships/image" Target="../media/image387.png"/><Relationship Id="rId105" Type="http://schemas.openxmlformats.org/officeDocument/2006/relationships/customXml" Target="../ink/ink333.xml"/><Relationship Id="rId126" Type="http://schemas.openxmlformats.org/officeDocument/2006/relationships/image" Target="../media/image450.png"/><Relationship Id="rId147" Type="http://schemas.openxmlformats.org/officeDocument/2006/relationships/customXml" Target="../ink/ink354.xml"/><Relationship Id="rId8" Type="http://schemas.openxmlformats.org/officeDocument/2006/relationships/customXml" Target="../ink/ink285.xml"/><Relationship Id="rId51" Type="http://schemas.openxmlformats.org/officeDocument/2006/relationships/image" Target="../media/image413.png"/><Relationship Id="rId72" Type="http://schemas.openxmlformats.org/officeDocument/2006/relationships/customXml" Target="../ink/ink317.xml"/><Relationship Id="rId93" Type="http://schemas.openxmlformats.org/officeDocument/2006/relationships/image" Target="../media/image434.png"/><Relationship Id="rId98" Type="http://schemas.openxmlformats.org/officeDocument/2006/relationships/customXml" Target="../ink/ink330.xml"/><Relationship Id="rId121" Type="http://schemas.openxmlformats.org/officeDocument/2006/relationships/customXml" Target="../ink/ink341.xml"/><Relationship Id="rId142" Type="http://schemas.openxmlformats.org/officeDocument/2006/relationships/image" Target="../media/image458.png"/><Relationship Id="rId3" Type="http://schemas.openxmlformats.org/officeDocument/2006/relationships/image" Target="../media/image377.png"/><Relationship Id="rId25" Type="http://schemas.openxmlformats.org/officeDocument/2006/relationships/image" Target="../media/image400.png"/><Relationship Id="rId46" Type="http://schemas.openxmlformats.org/officeDocument/2006/relationships/customXml" Target="../ink/ink304.xml"/><Relationship Id="rId67" Type="http://schemas.openxmlformats.org/officeDocument/2006/relationships/image" Target="../media/image421.png"/><Relationship Id="rId116" Type="http://schemas.openxmlformats.org/officeDocument/2006/relationships/image" Target="../media/image445.png"/><Relationship Id="rId137" Type="http://schemas.openxmlformats.org/officeDocument/2006/relationships/customXml" Target="../ink/ink349.xml"/><Relationship Id="rId158" Type="http://schemas.openxmlformats.org/officeDocument/2006/relationships/image" Target="../media/image466.png"/><Relationship Id="rId20" Type="http://schemas.openxmlformats.org/officeDocument/2006/relationships/customXml" Target="../ink/ink291.xml"/><Relationship Id="rId41" Type="http://schemas.openxmlformats.org/officeDocument/2006/relationships/image" Target="../media/image408.png"/><Relationship Id="rId62" Type="http://schemas.openxmlformats.org/officeDocument/2006/relationships/customXml" Target="../ink/ink312.xml"/><Relationship Id="rId83" Type="http://schemas.openxmlformats.org/officeDocument/2006/relationships/image" Target="../media/image429.png"/><Relationship Id="rId88" Type="http://schemas.openxmlformats.org/officeDocument/2006/relationships/customXml" Target="../ink/ink325.xml"/><Relationship Id="rId111" Type="http://schemas.openxmlformats.org/officeDocument/2006/relationships/customXml" Target="../ink/ink336.xml"/><Relationship Id="rId132" Type="http://schemas.openxmlformats.org/officeDocument/2006/relationships/image" Target="../media/image453.png"/><Relationship Id="rId153" Type="http://schemas.openxmlformats.org/officeDocument/2006/relationships/customXml" Target="../ink/ink357.xml"/><Relationship Id="rId15" Type="http://schemas.openxmlformats.org/officeDocument/2006/relationships/image" Target="../media/image395.png"/><Relationship Id="rId36" Type="http://schemas.openxmlformats.org/officeDocument/2006/relationships/customXml" Target="../ink/ink299.xml"/><Relationship Id="rId57" Type="http://schemas.openxmlformats.org/officeDocument/2006/relationships/image" Target="../media/image416.png"/><Relationship Id="rId106" Type="http://schemas.openxmlformats.org/officeDocument/2006/relationships/image" Target="../media/image440.png"/><Relationship Id="rId127" Type="http://schemas.openxmlformats.org/officeDocument/2006/relationships/customXml" Target="../ink/ink344.xml"/><Relationship Id="rId10" Type="http://schemas.openxmlformats.org/officeDocument/2006/relationships/customXml" Target="../ink/ink286.xml"/><Relationship Id="rId31" Type="http://schemas.openxmlformats.org/officeDocument/2006/relationships/image" Target="../media/image403.png"/><Relationship Id="rId52" Type="http://schemas.openxmlformats.org/officeDocument/2006/relationships/customXml" Target="../ink/ink307.xml"/><Relationship Id="rId73" Type="http://schemas.openxmlformats.org/officeDocument/2006/relationships/image" Target="../media/image424.png"/><Relationship Id="rId78" Type="http://schemas.openxmlformats.org/officeDocument/2006/relationships/customXml" Target="../ink/ink320.xml"/><Relationship Id="rId94" Type="http://schemas.openxmlformats.org/officeDocument/2006/relationships/customXml" Target="../ink/ink328.xml"/><Relationship Id="rId99" Type="http://schemas.openxmlformats.org/officeDocument/2006/relationships/image" Target="../media/image437.png"/><Relationship Id="rId101" Type="http://schemas.openxmlformats.org/officeDocument/2006/relationships/customXml" Target="../ink/ink331.xml"/><Relationship Id="rId122" Type="http://schemas.openxmlformats.org/officeDocument/2006/relationships/image" Target="../media/image448.png"/><Relationship Id="rId143" Type="http://schemas.openxmlformats.org/officeDocument/2006/relationships/customXml" Target="../ink/ink352.xml"/><Relationship Id="rId148" Type="http://schemas.openxmlformats.org/officeDocument/2006/relationships/image" Target="../media/image461.png"/><Relationship Id="rId4" Type="http://schemas.openxmlformats.org/officeDocument/2006/relationships/customXml" Target="../ink/ink283.xml"/><Relationship Id="rId9" Type="http://schemas.openxmlformats.org/officeDocument/2006/relationships/image" Target="../media/image392.png"/><Relationship Id="rId26" Type="http://schemas.openxmlformats.org/officeDocument/2006/relationships/customXml" Target="../ink/ink294.xml"/><Relationship Id="rId47" Type="http://schemas.openxmlformats.org/officeDocument/2006/relationships/image" Target="../media/image411.png"/><Relationship Id="rId68" Type="http://schemas.openxmlformats.org/officeDocument/2006/relationships/customXml" Target="../ink/ink315.xml"/><Relationship Id="rId89" Type="http://schemas.openxmlformats.org/officeDocument/2006/relationships/image" Target="../media/image432.png"/><Relationship Id="rId112" Type="http://schemas.openxmlformats.org/officeDocument/2006/relationships/image" Target="../media/image443.png"/><Relationship Id="rId133" Type="http://schemas.openxmlformats.org/officeDocument/2006/relationships/customXml" Target="../ink/ink347.xml"/><Relationship Id="rId154" Type="http://schemas.openxmlformats.org/officeDocument/2006/relationships/image" Target="../media/image464.png"/><Relationship Id="rId16" Type="http://schemas.openxmlformats.org/officeDocument/2006/relationships/customXml" Target="../ink/ink289.xml"/><Relationship Id="rId37" Type="http://schemas.openxmlformats.org/officeDocument/2006/relationships/image" Target="../media/image406.png"/><Relationship Id="rId58" Type="http://schemas.openxmlformats.org/officeDocument/2006/relationships/customXml" Target="../ink/ink310.xml"/><Relationship Id="rId79" Type="http://schemas.openxmlformats.org/officeDocument/2006/relationships/image" Target="../media/image427.png"/><Relationship Id="rId102" Type="http://schemas.openxmlformats.org/officeDocument/2006/relationships/image" Target="../media/image438.png"/><Relationship Id="rId123" Type="http://schemas.openxmlformats.org/officeDocument/2006/relationships/customXml" Target="../ink/ink342.xml"/><Relationship Id="rId144" Type="http://schemas.openxmlformats.org/officeDocument/2006/relationships/image" Target="../media/image459.png"/><Relationship Id="rId90" Type="http://schemas.openxmlformats.org/officeDocument/2006/relationships/customXml" Target="../ink/ink326.xml"/><Relationship Id="rId27" Type="http://schemas.openxmlformats.org/officeDocument/2006/relationships/image" Target="../media/image401.png"/><Relationship Id="rId48" Type="http://schemas.openxmlformats.org/officeDocument/2006/relationships/customXml" Target="../ink/ink305.xml"/><Relationship Id="rId69" Type="http://schemas.openxmlformats.org/officeDocument/2006/relationships/image" Target="../media/image422.png"/><Relationship Id="rId113" Type="http://schemas.openxmlformats.org/officeDocument/2006/relationships/customXml" Target="../ink/ink337.xml"/><Relationship Id="rId134" Type="http://schemas.openxmlformats.org/officeDocument/2006/relationships/image" Target="../media/image454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8.xml"/><Relationship Id="rId21" Type="http://schemas.openxmlformats.org/officeDocument/2006/relationships/customXml" Target="../ink/ink370.xml"/><Relationship Id="rId42" Type="http://schemas.openxmlformats.org/officeDocument/2006/relationships/image" Target="../media/image486.png"/><Relationship Id="rId63" Type="http://schemas.openxmlformats.org/officeDocument/2006/relationships/customXml" Target="../ink/ink391.xml"/><Relationship Id="rId84" Type="http://schemas.openxmlformats.org/officeDocument/2006/relationships/image" Target="../media/image507.png"/><Relationship Id="rId138" Type="http://schemas.openxmlformats.org/officeDocument/2006/relationships/customXml" Target="../ink/ink429.xml"/><Relationship Id="rId159" Type="http://schemas.openxmlformats.org/officeDocument/2006/relationships/image" Target="../media/image544.png"/><Relationship Id="rId170" Type="http://schemas.openxmlformats.org/officeDocument/2006/relationships/customXml" Target="../ink/ink445.xml"/><Relationship Id="rId191" Type="http://schemas.openxmlformats.org/officeDocument/2006/relationships/image" Target="../media/image560.png"/><Relationship Id="rId205" Type="http://schemas.openxmlformats.org/officeDocument/2006/relationships/image" Target="../media/image567.png"/><Relationship Id="rId226" Type="http://schemas.openxmlformats.org/officeDocument/2006/relationships/customXml" Target="../ink/ink473.xml"/><Relationship Id="rId107" Type="http://schemas.openxmlformats.org/officeDocument/2006/relationships/customXml" Target="../ink/ink413.xml"/><Relationship Id="rId11" Type="http://schemas.openxmlformats.org/officeDocument/2006/relationships/customXml" Target="../ink/ink365.xml"/><Relationship Id="rId32" Type="http://schemas.openxmlformats.org/officeDocument/2006/relationships/image" Target="../media/image481.png"/><Relationship Id="rId53" Type="http://schemas.openxmlformats.org/officeDocument/2006/relationships/customXml" Target="../ink/ink386.xml"/><Relationship Id="rId74" Type="http://schemas.openxmlformats.org/officeDocument/2006/relationships/image" Target="../media/image502.png"/><Relationship Id="rId128" Type="http://schemas.openxmlformats.org/officeDocument/2006/relationships/image" Target="../media/image529.png"/><Relationship Id="rId149" Type="http://schemas.openxmlformats.org/officeDocument/2006/relationships/image" Target="../media/image539.png"/><Relationship Id="rId5" Type="http://schemas.openxmlformats.org/officeDocument/2006/relationships/customXml" Target="../ink/ink362.xml"/><Relationship Id="rId95" Type="http://schemas.openxmlformats.org/officeDocument/2006/relationships/customXml" Target="../ink/ink407.xml"/><Relationship Id="rId160" Type="http://schemas.openxmlformats.org/officeDocument/2006/relationships/customXml" Target="../ink/ink440.xml"/><Relationship Id="rId181" Type="http://schemas.openxmlformats.org/officeDocument/2006/relationships/image" Target="../media/image555.png"/><Relationship Id="rId216" Type="http://schemas.openxmlformats.org/officeDocument/2006/relationships/customXml" Target="../ink/ink468.xml"/><Relationship Id="rId22" Type="http://schemas.openxmlformats.org/officeDocument/2006/relationships/image" Target="../media/image476.png"/><Relationship Id="rId43" Type="http://schemas.openxmlformats.org/officeDocument/2006/relationships/customXml" Target="../ink/ink381.xml"/><Relationship Id="rId64" Type="http://schemas.openxmlformats.org/officeDocument/2006/relationships/image" Target="../media/image497.png"/><Relationship Id="rId118" Type="http://schemas.openxmlformats.org/officeDocument/2006/relationships/image" Target="../media/image524.png"/><Relationship Id="rId139" Type="http://schemas.openxmlformats.org/officeDocument/2006/relationships/image" Target="../media/image534.png"/><Relationship Id="rId85" Type="http://schemas.openxmlformats.org/officeDocument/2006/relationships/customXml" Target="../ink/ink402.xml"/><Relationship Id="rId150" Type="http://schemas.openxmlformats.org/officeDocument/2006/relationships/customXml" Target="../ink/ink435.xml"/><Relationship Id="rId171" Type="http://schemas.openxmlformats.org/officeDocument/2006/relationships/image" Target="../media/image550.png"/><Relationship Id="rId192" Type="http://schemas.openxmlformats.org/officeDocument/2006/relationships/customXml" Target="../ink/ink456.xml"/><Relationship Id="rId206" Type="http://schemas.openxmlformats.org/officeDocument/2006/relationships/customXml" Target="../ink/ink463.xml"/><Relationship Id="rId227" Type="http://schemas.openxmlformats.org/officeDocument/2006/relationships/image" Target="../media/image578.png"/><Relationship Id="rId12" Type="http://schemas.openxmlformats.org/officeDocument/2006/relationships/image" Target="../media/image471.png"/><Relationship Id="rId33" Type="http://schemas.openxmlformats.org/officeDocument/2006/relationships/customXml" Target="../ink/ink376.xml"/><Relationship Id="rId108" Type="http://schemas.openxmlformats.org/officeDocument/2006/relationships/image" Target="../media/image519.png"/><Relationship Id="rId129" Type="http://schemas.openxmlformats.org/officeDocument/2006/relationships/customXml" Target="../ink/ink424.xml"/><Relationship Id="rId54" Type="http://schemas.openxmlformats.org/officeDocument/2006/relationships/image" Target="../media/image492.png"/><Relationship Id="rId75" Type="http://schemas.openxmlformats.org/officeDocument/2006/relationships/customXml" Target="../ink/ink397.xml"/><Relationship Id="rId96" Type="http://schemas.openxmlformats.org/officeDocument/2006/relationships/image" Target="../media/image513.png"/><Relationship Id="rId140" Type="http://schemas.openxmlformats.org/officeDocument/2006/relationships/customXml" Target="../ink/ink430.xml"/><Relationship Id="rId161" Type="http://schemas.openxmlformats.org/officeDocument/2006/relationships/image" Target="../media/image545.png"/><Relationship Id="rId182" Type="http://schemas.openxmlformats.org/officeDocument/2006/relationships/customXml" Target="../ink/ink451.xml"/><Relationship Id="rId217" Type="http://schemas.openxmlformats.org/officeDocument/2006/relationships/image" Target="../media/image573.png"/><Relationship Id="rId6" Type="http://schemas.openxmlformats.org/officeDocument/2006/relationships/image" Target="../media/image468.png"/><Relationship Id="rId23" Type="http://schemas.openxmlformats.org/officeDocument/2006/relationships/customXml" Target="../ink/ink371.xml"/><Relationship Id="rId119" Type="http://schemas.openxmlformats.org/officeDocument/2006/relationships/customXml" Target="../ink/ink419.xml"/><Relationship Id="rId44" Type="http://schemas.openxmlformats.org/officeDocument/2006/relationships/image" Target="../media/image487.png"/><Relationship Id="rId65" Type="http://schemas.openxmlformats.org/officeDocument/2006/relationships/customXml" Target="../ink/ink392.xml"/><Relationship Id="rId86" Type="http://schemas.openxmlformats.org/officeDocument/2006/relationships/image" Target="../media/image508.png"/><Relationship Id="rId130" Type="http://schemas.openxmlformats.org/officeDocument/2006/relationships/image" Target="../media/image530.png"/><Relationship Id="rId151" Type="http://schemas.openxmlformats.org/officeDocument/2006/relationships/image" Target="../media/image540.png"/><Relationship Id="rId172" Type="http://schemas.openxmlformats.org/officeDocument/2006/relationships/customXml" Target="../ink/ink446.xml"/><Relationship Id="rId193" Type="http://schemas.openxmlformats.org/officeDocument/2006/relationships/image" Target="../media/image561.png"/><Relationship Id="rId207" Type="http://schemas.openxmlformats.org/officeDocument/2006/relationships/image" Target="../media/image568.png"/><Relationship Id="rId13" Type="http://schemas.openxmlformats.org/officeDocument/2006/relationships/customXml" Target="../ink/ink366.xml"/><Relationship Id="rId109" Type="http://schemas.openxmlformats.org/officeDocument/2006/relationships/customXml" Target="../ink/ink414.xml"/><Relationship Id="rId34" Type="http://schemas.openxmlformats.org/officeDocument/2006/relationships/image" Target="../media/image482.png"/><Relationship Id="rId55" Type="http://schemas.openxmlformats.org/officeDocument/2006/relationships/customXml" Target="../ink/ink387.xml"/><Relationship Id="rId76" Type="http://schemas.openxmlformats.org/officeDocument/2006/relationships/image" Target="../media/image503.png"/><Relationship Id="rId97" Type="http://schemas.openxmlformats.org/officeDocument/2006/relationships/customXml" Target="../ink/ink408.xml"/><Relationship Id="rId120" Type="http://schemas.openxmlformats.org/officeDocument/2006/relationships/image" Target="../media/image525.png"/><Relationship Id="rId141" Type="http://schemas.openxmlformats.org/officeDocument/2006/relationships/image" Target="../media/image535.png"/><Relationship Id="rId7" Type="http://schemas.openxmlformats.org/officeDocument/2006/relationships/customXml" Target="../ink/ink363.xml"/><Relationship Id="rId162" Type="http://schemas.openxmlformats.org/officeDocument/2006/relationships/customXml" Target="../ink/ink441.xml"/><Relationship Id="rId183" Type="http://schemas.openxmlformats.org/officeDocument/2006/relationships/image" Target="../media/image556.png"/><Relationship Id="rId218" Type="http://schemas.openxmlformats.org/officeDocument/2006/relationships/customXml" Target="../ink/ink469.xml"/><Relationship Id="rId24" Type="http://schemas.openxmlformats.org/officeDocument/2006/relationships/image" Target="../media/image477.png"/><Relationship Id="rId45" Type="http://schemas.openxmlformats.org/officeDocument/2006/relationships/customXml" Target="../ink/ink382.xml"/><Relationship Id="rId66" Type="http://schemas.openxmlformats.org/officeDocument/2006/relationships/image" Target="../media/image498.png"/><Relationship Id="rId87" Type="http://schemas.openxmlformats.org/officeDocument/2006/relationships/customXml" Target="../ink/ink403.xml"/><Relationship Id="rId110" Type="http://schemas.openxmlformats.org/officeDocument/2006/relationships/image" Target="../media/image520.png"/><Relationship Id="rId131" Type="http://schemas.openxmlformats.org/officeDocument/2006/relationships/customXml" Target="../ink/ink425.xml"/><Relationship Id="rId152" Type="http://schemas.openxmlformats.org/officeDocument/2006/relationships/customXml" Target="../ink/ink436.xml"/><Relationship Id="rId173" Type="http://schemas.openxmlformats.org/officeDocument/2006/relationships/image" Target="../media/image551.png"/><Relationship Id="rId194" Type="http://schemas.openxmlformats.org/officeDocument/2006/relationships/customXml" Target="../ink/ink457.xml"/><Relationship Id="rId208" Type="http://schemas.openxmlformats.org/officeDocument/2006/relationships/customXml" Target="../ink/ink464.xml"/><Relationship Id="rId14" Type="http://schemas.openxmlformats.org/officeDocument/2006/relationships/image" Target="../media/image472.png"/><Relationship Id="rId35" Type="http://schemas.openxmlformats.org/officeDocument/2006/relationships/customXml" Target="../ink/ink377.xml"/><Relationship Id="rId56" Type="http://schemas.openxmlformats.org/officeDocument/2006/relationships/image" Target="../media/image493.png"/><Relationship Id="rId77" Type="http://schemas.openxmlformats.org/officeDocument/2006/relationships/customXml" Target="../ink/ink398.xml"/><Relationship Id="rId100" Type="http://schemas.openxmlformats.org/officeDocument/2006/relationships/image" Target="../media/image515.png"/><Relationship Id="rId8" Type="http://schemas.openxmlformats.org/officeDocument/2006/relationships/image" Target="../media/image469.png"/><Relationship Id="rId98" Type="http://schemas.openxmlformats.org/officeDocument/2006/relationships/image" Target="../media/image514.png"/><Relationship Id="rId121" Type="http://schemas.openxmlformats.org/officeDocument/2006/relationships/customXml" Target="../ink/ink420.xml"/><Relationship Id="rId142" Type="http://schemas.openxmlformats.org/officeDocument/2006/relationships/customXml" Target="../ink/ink431.xml"/><Relationship Id="rId163" Type="http://schemas.openxmlformats.org/officeDocument/2006/relationships/image" Target="../media/image546.png"/><Relationship Id="rId184" Type="http://schemas.openxmlformats.org/officeDocument/2006/relationships/customXml" Target="../ink/ink452.xml"/><Relationship Id="rId219" Type="http://schemas.openxmlformats.org/officeDocument/2006/relationships/image" Target="../media/image574.png"/><Relationship Id="rId3" Type="http://schemas.openxmlformats.org/officeDocument/2006/relationships/customXml" Target="../ink/ink361.xml"/><Relationship Id="rId214" Type="http://schemas.openxmlformats.org/officeDocument/2006/relationships/customXml" Target="../ink/ink467.xml"/><Relationship Id="rId25" Type="http://schemas.openxmlformats.org/officeDocument/2006/relationships/customXml" Target="../ink/ink372.xml"/><Relationship Id="rId46" Type="http://schemas.openxmlformats.org/officeDocument/2006/relationships/image" Target="../media/image488.png"/><Relationship Id="rId67" Type="http://schemas.openxmlformats.org/officeDocument/2006/relationships/customXml" Target="../ink/ink393.xml"/><Relationship Id="rId116" Type="http://schemas.openxmlformats.org/officeDocument/2006/relationships/image" Target="../media/image523.png"/><Relationship Id="rId137" Type="http://schemas.openxmlformats.org/officeDocument/2006/relationships/image" Target="../media/image533.png"/><Relationship Id="rId158" Type="http://schemas.openxmlformats.org/officeDocument/2006/relationships/customXml" Target="../ink/ink439.xml"/><Relationship Id="rId20" Type="http://schemas.openxmlformats.org/officeDocument/2006/relationships/image" Target="../media/image475.png"/><Relationship Id="rId41" Type="http://schemas.openxmlformats.org/officeDocument/2006/relationships/customXml" Target="../ink/ink380.xml"/><Relationship Id="rId62" Type="http://schemas.openxmlformats.org/officeDocument/2006/relationships/image" Target="../media/image496.png"/><Relationship Id="rId83" Type="http://schemas.openxmlformats.org/officeDocument/2006/relationships/customXml" Target="../ink/ink401.xml"/><Relationship Id="rId88" Type="http://schemas.openxmlformats.org/officeDocument/2006/relationships/image" Target="../media/image509.png"/><Relationship Id="rId111" Type="http://schemas.openxmlformats.org/officeDocument/2006/relationships/customXml" Target="../ink/ink415.xml"/><Relationship Id="rId132" Type="http://schemas.openxmlformats.org/officeDocument/2006/relationships/customXml" Target="../ink/ink426.xml"/><Relationship Id="rId153" Type="http://schemas.openxmlformats.org/officeDocument/2006/relationships/image" Target="../media/image541.png"/><Relationship Id="rId174" Type="http://schemas.openxmlformats.org/officeDocument/2006/relationships/customXml" Target="../ink/ink447.xml"/><Relationship Id="rId179" Type="http://schemas.openxmlformats.org/officeDocument/2006/relationships/image" Target="../media/image554.png"/><Relationship Id="rId195" Type="http://schemas.openxmlformats.org/officeDocument/2006/relationships/image" Target="../media/image562.png"/><Relationship Id="rId209" Type="http://schemas.openxmlformats.org/officeDocument/2006/relationships/image" Target="../media/image569.png"/><Relationship Id="rId190" Type="http://schemas.openxmlformats.org/officeDocument/2006/relationships/customXml" Target="../ink/ink455.xml"/><Relationship Id="rId204" Type="http://schemas.openxmlformats.org/officeDocument/2006/relationships/customXml" Target="../ink/ink462.xml"/><Relationship Id="rId220" Type="http://schemas.openxmlformats.org/officeDocument/2006/relationships/customXml" Target="../ink/ink470.xml"/><Relationship Id="rId225" Type="http://schemas.openxmlformats.org/officeDocument/2006/relationships/image" Target="../media/image577.png"/><Relationship Id="rId15" Type="http://schemas.openxmlformats.org/officeDocument/2006/relationships/customXml" Target="../ink/ink367.xml"/><Relationship Id="rId36" Type="http://schemas.openxmlformats.org/officeDocument/2006/relationships/image" Target="../media/image483.png"/><Relationship Id="rId57" Type="http://schemas.openxmlformats.org/officeDocument/2006/relationships/customXml" Target="../ink/ink388.xml"/><Relationship Id="rId106" Type="http://schemas.openxmlformats.org/officeDocument/2006/relationships/image" Target="../media/image518.png"/><Relationship Id="rId127" Type="http://schemas.openxmlformats.org/officeDocument/2006/relationships/customXml" Target="../ink/ink423.xml"/><Relationship Id="rId10" Type="http://schemas.openxmlformats.org/officeDocument/2006/relationships/image" Target="../media/image470.png"/><Relationship Id="rId31" Type="http://schemas.openxmlformats.org/officeDocument/2006/relationships/customXml" Target="../ink/ink375.xml"/><Relationship Id="rId52" Type="http://schemas.openxmlformats.org/officeDocument/2006/relationships/image" Target="../media/image491.png"/><Relationship Id="rId73" Type="http://schemas.openxmlformats.org/officeDocument/2006/relationships/customXml" Target="../ink/ink396.xml"/><Relationship Id="rId78" Type="http://schemas.openxmlformats.org/officeDocument/2006/relationships/image" Target="../media/image504.png"/><Relationship Id="rId94" Type="http://schemas.openxmlformats.org/officeDocument/2006/relationships/image" Target="../media/image512.png"/><Relationship Id="rId99" Type="http://schemas.openxmlformats.org/officeDocument/2006/relationships/customXml" Target="../ink/ink409.xml"/><Relationship Id="rId101" Type="http://schemas.openxmlformats.org/officeDocument/2006/relationships/customXml" Target="../ink/ink410.xml"/><Relationship Id="rId122" Type="http://schemas.openxmlformats.org/officeDocument/2006/relationships/image" Target="../media/image526.png"/><Relationship Id="rId143" Type="http://schemas.openxmlformats.org/officeDocument/2006/relationships/image" Target="../media/image536.png"/><Relationship Id="rId148" Type="http://schemas.openxmlformats.org/officeDocument/2006/relationships/customXml" Target="../ink/ink434.xml"/><Relationship Id="rId164" Type="http://schemas.openxmlformats.org/officeDocument/2006/relationships/customXml" Target="../ink/ink442.xml"/><Relationship Id="rId169" Type="http://schemas.openxmlformats.org/officeDocument/2006/relationships/image" Target="../media/image549.png"/><Relationship Id="rId185" Type="http://schemas.openxmlformats.org/officeDocument/2006/relationships/image" Target="../media/image557.png"/><Relationship Id="rId4" Type="http://schemas.openxmlformats.org/officeDocument/2006/relationships/image" Target="../media/image467.png"/><Relationship Id="rId9" Type="http://schemas.openxmlformats.org/officeDocument/2006/relationships/customXml" Target="../ink/ink364.xml"/><Relationship Id="rId180" Type="http://schemas.openxmlformats.org/officeDocument/2006/relationships/customXml" Target="../ink/ink450.xml"/><Relationship Id="rId210" Type="http://schemas.openxmlformats.org/officeDocument/2006/relationships/customXml" Target="../ink/ink465.xml"/><Relationship Id="rId215" Type="http://schemas.openxmlformats.org/officeDocument/2006/relationships/image" Target="../media/image572.png"/><Relationship Id="rId26" Type="http://schemas.openxmlformats.org/officeDocument/2006/relationships/image" Target="../media/image478.png"/><Relationship Id="rId47" Type="http://schemas.openxmlformats.org/officeDocument/2006/relationships/customXml" Target="../ink/ink383.xml"/><Relationship Id="rId68" Type="http://schemas.openxmlformats.org/officeDocument/2006/relationships/image" Target="../media/image499.png"/><Relationship Id="rId89" Type="http://schemas.openxmlformats.org/officeDocument/2006/relationships/customXml" Target="../ink/ink404.xml"/><Relationship Id="rId112" Type="http://schemas.openxmlformats.org/officeDocument/2006/relationships/image" Target="../media/image521.png"/><Relationship Id="rId133" Type="http://schemas.openxmlformats.org/officeDocument/2006/relationships/image" Target="../media/image531.png"/><Relationship Id="rId154" Type="http://schemas.openxmlformats.org/officeDocument/2006/relationships/customXml" Target="../ink/ink437.xml"/><Relationship Id="rId175" Type="http://schemas.openxmlformats.org/officeDocument/2006/relationships/image" Target="../media/image552.png"/><Relationship Id="rId196" Type="http://schemas.openxmlformats.org/officeDocument/2006/relationships/customXml" Target="../ink/ink458.xml"/><Relationship Id="rId200" Type="http://schemas.openxmlformats.org/officeDocument/2006/relationships/customXml" Target="../ink/ink460.xml"/><Relationship Id="rId16" Type="http://schemas.openxmlformats.org/officeDocument/2006/relationships/image" Target="../media/image473.png"/><Relationship Id="rId221" Type="http://schemas.openxmlformats.org/officeDocument/2006/relationships/image" Target="../media/image575.png"/><Relationship Id="rId37" Type="http://schemas.openxmlformats.org/officeDocument/2006/relationships/customXml" Target="../ink/ink378.xml"/><Relationship Id="rId58" Type="http://schemas.openxmlformats.org/officeDocument/2006/relationships/image" Target="../media/image494.png"/><Relationship Id="rId79" Type="http://schemas.openxmlformats.org/officeDocument/2006/relationships/customXml" Target="../ink/ink399.xml"/><Relationship Id="rId102" Type="http://schemas.openxmlformats.org/officeDocument/2006/relationships/image" Target="../media/image516.png"/><Relationship Id="rId123" Type="http://schemas.openxmlformats.org/officeDocument/2006/relationships/customXml" Target="../ink/ink421.xml"/><Relationship Id="rId144" Type="http://schemas.openxmlformats.org/officeDocument/2006/relationships/customXml" Target="../ink/ink432.xml"/><Relationship Id="rId90" Type="http://schemas.openxmlformats.org/officeDocument/2006/relationships/image" Target="../media/image510.png"/><Relationship Id="rId165" Type="http://schemas.openxmlformats.org/officeDocument/2006/relationships/image" Target="../media/image547.png"/><Relationship Id="rId186" Type="http://schemas.openxmlformats.org/officeDocument/2006/relationships/customXml" Target="../ink/ink453.xml"/><Relationship Id="rId211" Type="http://schemas.openxmlformats.org/officeDocument/2006/relationships/image" Target="../media/image570.png"/><Relationship Id="rId27" Type="http://schemas.openxmlformats.org/officeDocument/2006/relationships/customXml" Target="../ink/ink373.xml"/><Relationship Id="rId48" Type="http://schemas.openxmlformats.org/officeDocument/2006/relationships/image" Target="../media/image489.png"/><Relationship Id="rId69" Type="http://schemas.openxmlformats.org/officeDocument/2006/relationships/customXml" Target="../ink/ink394.xml"/><Relationship Id="rId113" Type="http://schemas.openxmlformats.org/officeDocument/2006/relationships/customXml" Target="../ink/ink416.xml"/><Relationship Id="rId134" Type="http://schemas.openxmlformats.org/officeDocument/2006/relationships/customXml" Target="../ink/ink427.xml"/><Relationship Id="rId80" Type="http://schemas.openxmlformats.org/officeDocument/2006/relationships/image" Target="../media/image505.png"/><Relationship Id="rId155" Type="http://schemas.openxmlformats.org/officeDocument/2006/relationships/image" Target="../media/image542.png"/><Relationship Id="rId176" Type="http://schemas.openxmlformats.org/officeDocument/2006/relationships/customXml" Target="../ink/ink448.xml"/><Relationship Id="rId197" Type="http://schemas.openxmlformats.org/officeDocument/2006/relationships/image" Target="../media/image563.png"/><Relationship Id="rId201" Type="http://schemas.openxmlformats.org/officeDocument/2006/relationships/image" Target="../media/image565.png"/><Relationship Id="rId222" Type="http://schemas.openxmlformats.org/officeDocument/2006/relationships/customXml" Target="../ink/ink471.xml"/><Relationship Id="rId17" Type="http://schemas.openxmlformats.org/officeDocument/2006/relationships/customXml" Target="../ink/ink368.xml"/><Relationship Id="rId38" Type="http://schemas.openxmlformats.org/officeDocument/2006/relationships/image" Target="../media/image484.png"/><Relationship Id="rId59" Type="http://schemas.openxmlformats.org/officeDocument/2006/relationships/customXml" Target="../ink/ink389.xml"/><Relationship Id="rId103" Type="http://schemas.openxmlformats.org/officeDocument/2006/relationships/customXml" Target="../ink/ink411.xml"/><Relationship Id="rId124" Type="http://schemas.openxmlformats.org/officeDocument/2006/relationships/image" Target="../media/image527.png"/><Relationship Id="rId70" Type="http://schemas.openxmlformats.org/officeDocument/2006/relationships/image" Target="../media/image500.png"/><Relationship Id="rId91" Type="http://schemas.openxmlformats.org/officeDocument/2006/relationships/customXml" Target="../ink/ink405.xml"/><Relationship Id="rId145" Type="http://schemas.openxmlformats.org/officeDocument/2006/relationships/image" Target="../media/image537.png"/><Relationship Id="rId166" Type="http://schemas.openxmlformats.org/officeDocument/2006/relationships/customXml" Target="../ink/ink443.xml"/><Relationship Id="rId187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66.xml"/><Relationship Id="rId28" Type="http://schemas.openxmlformats.org/officeDocument/2006/relationships/image" Target="../media/image479.png"/><Relationship Id="rId49" Type="http://schemas.openxmlformats.org/officeDocument/2006/relationships/customXml" Target="../ink/ink384.xml"/><Relationship Id="rId114" Type="http://schemas.openxmlformats.org/officeDocument/2006/relationships/image" Target="../media/image522.png"/><Relationship Id="rId60" Type="http://schemas.openxmlformats.org/officeDocument/2006/relationships/image" Target="../media/image495.png"/><Relationship Id="rId81" Type="http://schemas.openxmlformats.org/officeDocument/2006/relationships/customXml" Target="../ink/ink400.xml"/><Relationship Id="rId135" Type="http://schemas.openxmlformats.org/officeDocument/2006/relationships/image" Target="../media/image532.png"/><Relationship Id="rId156" Type="http://schemas.openxmlformats.org/officeDocument/2006/relationships/customXml" Target="../ink/ink438.xml"/><Relationship Id="rId177" Type="http://schemas.openxmlformats.org/officeDocument/2006/relationships/image" Target="../media/image553.png"/><Relationship Id="rId198" Type="http://schemas.openxmlformats.org/officeDocument/2006/relationships/customXml" Target="../ink/ink459.xml"/><Relationship Id="rId202" Type="http://schemas.openxmlformats.org/officeDocument/2006/relationships/customXml" Target="../ink/ink461.xml"/><Relationship Id="rId223" Type="http://schemas.openxmlformats.org/officeDocument/2006/relationships/image" Target="../media/image576.png"/><Relationship Id="rId18" Type="http://schemas.openxmlformats.org/officeDocument/2006/relationships/image" Target="../media/image474.png"/><Relationship Id="rId39" Type="http://schemas.openxmlformats.org/officeDocument/2006/relationships/customXml" Target="../ink/ink379.xml"/><Relationship Id="rId50" Type="http://schemas.openxmlformats.org/officeDocument/2006/relationships/image" Target="../media/image490.png"/><Relationship Id="rId104" Type="http://schemas.openxmlformats.org/officeDocument/2006/relationships/image" Target="../media/image517.png"/><Relationship Id="rId125" Type="http://schemas.openxmlformats.org/officeDocument/2006/relationships/customXml" Target="../ink/ink422.xml"/><Relationship Id="rId146" Type="http://schemas.openxmlformats.org/officeDocument/2006/relationships/customXml" Target="../ink/ink433.xml"/><Relationship Id="rId167" Type="http://schemas.openxmlformats.org/officeDocument/2006/relationships/image" Target="../media/image548.png"/><Relationship Id="rId188" Type="http://schemas.openxmlformats.org/officeDocument/2006/relationships/customXml" Target="../ink/ink454.xml"/><Relationship Id="rId71" Type="http://schemas.openxmlformats.org/officeDocument/2006/relationships/customXml" Target="../ink/ink395.xml"/><Relationship Id="rId92" Type="http://schemas.openxmlformats.org/officeDocument/2006/relationships/image" Target="../media/image511.png"/><Relationship Id="rId213" Type="http://schemas.openxmlformats.org/officeDocument/2006/relationships/image" Target="../media/image571.png"/><Relationship Id="rId2" Type="http://schemas.openxmlformats.org/officeDocument/2006/relationships/image" Target="../media/image377.png"/><Relationship Id="rId29" Type="http://schemas.openxmlformats.org/officeDocument/2006/relationships/customXml" Target="../ink/ink374.xml"/><Relationship Id="rId40" Type="http://schemas.openxmlformats.org/officeDocument/2006/relationships/image" Target="../media/image485.png"/><Relationship Id="rId115" Type="http://schemas.openxmlformats.org/officeDocument/2006/relationships/customXml" Target="../ink/ink417.xml"/><Relationship Id="rId136" Type="http://schemas.openxmlformats.org/officeDocument/2006/relationships/customXml" Target="../ink/ink428.xml"/><Relationship Id="rId157" Type="http://schemas.openxmlformats.org/officeDocument/2006/relationships/image" Target="../media/image543.png"/><Relationship Id="rId178" Type="http://schemas.openxmlformats.org/officeDocument/2006/relationships/customXml" Target="../ink/ink449.xml"/><Relationship Id="rId61" Type="http://schemas.openxmlformats.org/officeDocument/2006/relationships/customXml" Target="../ink/ink390.xml"/><Relationship Id="rId82" Type="http://schemas.openxmlformats.org/officeDocument/2006/relationships/image" Target="../media/image506.png"/><Relationship Id="rId199" Type="http://schemas.openxmlformats.org/officeDocument/2006/relationships/image" Target="../media/image564.png"/><Relationship Id="rId203" Type="http://schemas.openxmlformats.org/officeDocument/2006/relationships/image" Target="../media/image566.png"/><Relationship Id="rId19" Type="http://schemas.openxmlformats.org/officeDocument/2006/relationships/customXml" Target="../ink/ink369.xml"/><Relationship Id="rId224" Type="http://schemas.openxmlformats.org/officeDocument/2006/relationships/customXml" Target="../ink/ink472.xml"/><Relationship Id="rId30" Type="http://schemas.openxmlformats.org/officeDocument/2006/relationships/image" Target="../media/image480.png"/><Relationship Id="rId105" Type="http://schemas.openxmlformats.org/officeDocument/2006/relationships/customXml" Target="../ink/ink412.xml"/><Relationship Id="rId126" Type="http://schemas.openxmlformats.org/officeDocument/2006/relationships/image" Target="../media/image528.png"/><Relationship Id="rId147" Type="http://schemas.openxmlformats.org/officeDocument/2006/relationships/image" Target="../media/image538.png"/><Relationship Id="rId168" Type="http://schemas.openxmlformats.org/officeDocument/2006/relationships/customXml" Target="../ink/ink444.xml"/><Relationship Id="rId51" Type="http://schemas.openxmlformats.org/officeDocument/2006/relationships/customXml" Target="../ink/ink385.xml"/><Relationship Id="rId72" Type="http://schemas.openxmlformats.org/officeDocument/2006/relationships/image" Target="../media/image501.png"/><Relationship Id="rId93" Type="http://schemas.openxmlformats.org/officeDocument/2006/relationships/customXml" Target="../ink/ink406.xml"/><Relationship Id="rId189" Type="http://schemas.openxmlformats.org/officeDocument/2006/relationships/image" Target="../media/image559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3.png"/><Relationship Id="rId18" Type="http://schemas.openxmlformats.org/officeDocument/2006/relationships/customXml" Target="../ink/ink481.xml"/><Relationship Id="rId26" Type="http://schemas.openxmlformats.org/officeDocument/2006/relationships/customXml" Target="../ink/ink485.xml"/><Relationship Id="rId39" Type="http://schemas.openxmlformats.org/officeDocument/2006/relationships/image" Target="../media/image596.png"/><Relationship Id="rId21" Type="http://schemas.openxmlformats.org/officeDocument/2006/relationships/image" Target="../media/image587.png"/><Relationship Id="rId34" Type="http://schemas.openxmlformats.org/officeDocument/2006/relationships/customXml" Target="../ink/ink489.xml"/><Relationship Id="rId42" Type="http://schemas.openxmlformats.org/officeDocument/2006/relationships/customXml" Target="../ink/ink493.xml"/><Relationship Id="rId47" Type="http://schemas.openxmlformats.org/officeDocument/2006/relationships/image" Target="../media/image600.png"/><Relationship Id="rId50" Type="http://schemas.openxmlformats.org/officeDocument/2006/relationships/customXml" Target="../ink/ink497.xml"/><Relationship Id="rId55" Type="http://schemas.openxmlformats.org/officeDocument/2006/relationships/image" Target="../media/image604.png"/><Relationship Id="rId63" Type="http://schemas.openxmlformats.org/officeDocument/2006/relationships/image" Target="../media/image608.png"/><Relationship Id="rId7" Type="http://schemas.openxmlformats.org/officeDocument/2006/relationships/image" Target="../media/image580.png"/><Relationship Id="rId2" Type="http://schemas.openxmlformats.org/officeDocument/2006/relationships/image" Target="../media/image376.png"/><Relationship Id="rId16" Type="http://schemas.openxmlformats.org/officeDocument/2006/relationships/customXml" Target="../ink/ink480.xml"/><Relationship Id="rId29" Type="http://schemas.openxmlformats.org/officeDocument/2006/relationships/image" Target="../media/image591.png"/><Relationship Id="rId11" Type="http://schemas.openxmlformats.org/officeDocument/2006/relationships/image" Target="../media/image582.png"/><Relationship Id="rId24" Type="http://schemas.openxmlformats.org/officeDocument/2006/relationships/customXml" Target="../ink/ink484.xml"/><Relationship Id="rId32" Type="http://schemas.openxmlformats.org/officeDocument/2006/relationships/customXml" Target="../ink/ink488.xml"/><Relationship Id="rId37" Type="http://schemas.openxmlformats.org/officeDocument/2006/relationships/image" Target="../media/image595.png"/><Relationship Id="rId40" Type="http://schemas.openxmlformats.org/officeDocument/2006/relationships/customXml" Target="../ink/ink492.xml"/><Relationship Id="rId45" Type="http://schemas.openxmlformats.org/officeDocument/2006/relationships/image" Target="../media/image599.png"/><Relationship Id="rId53" Type="http://schemas.openxmlformats.org/officeDocument/2006/relationships/image" Target="../media/image603.png"/><Relationship Id="rId58" Type="http://schemas.openxmlformats.org/officeDocument/2006/relationships/customXml" Target="../ink/ink501.xml"/><Relationship Id="rId5" Type="http://schemas.openxmlformats.org/officeDocument/2006/relationships/image" Target="../media/image579.png"/><Relationship Id="rId61" Type="http://schemas.openxmlformats.org/officeDocument/2006/relationships/image" Target="../media/image607.png"/><Relationship Id="rId19" Type="http://schemas.openxmlformats.org/officeDocument/2006/relationships/image" Target="../media/image586.png"/><Relationship Id="rId14" Type="http://schemas.openxmlformats.org/officeDocument/2006/relationships/customXml" Target="../ink/ink479.xml"/><Relationship Id="rId22" Type="http://schemas.openxmlformats.org/officeDocument/2006/relationships/customXml" Target="../ink/ink483.xml"/><Relationship Id="rId27" Type="http://schemas.openxmlformats.org/officeDocument/2006/relationships/image" Target="../media/image590.png"/><Relationship Id="rId30" Type="http://schemas.openxmlformats.org/officeDocument/2006/relationships/customXml" Target="../ink/ink487.xml"/><Relationship Id="rId35" Type="http://schemas.openxmlformats.org/officeDocument/2006/relationships/image" Target="../media/image594.png"/><Relationship Id="rId43" Type="http://schemas.openxmlformats.org/officeDocument/2006/relationships/image" Target="../media/image598.png"/><Relationship Id="rId48" Type="http://schemas.openxmlformats.org/officeDocument/2006/relationships/customXml" Target="../ink/ink496.xml"/><Relationship Id="rId56" Type="http://schemas.openxmlformats.org/officeDocument/2006/relationships/customXml" Target="../ink/ink500.xml"/><Relationship Id="rId8" Type="http://schemas.openxmlformats.org/officeDocument/2006/relationships/customXml" Target="../ink/ink476.xml"/><Relationship Id="rId51" Type="http://schemas.openxmlformats.org/officeDocument/2006/relationships/image" Target="../media/image602.png"/><Relationship Id="rId3" Type="http://schemas.openxmlformats.org/officeDocument/2006/relationships/image" Target="../media/image347.png"/><Relationship Id="rId12" Type="http://schemas.openxmlformats.org/officeDocument/2006/relationships/customXml" Target="../ink/ink478.xml"/><Relationship Id="rId17" Type="http://schemas.openxmlformats.org/officeDocument/2006/relationships/image" Target="../media/image585.png"/><Relationship Id="rId25" Type="http://schemas.openxmlformats.org/officeDocument/2006/relationships/image" Target="../media/image589.png"/><Relationship Id="rId33" Type="http://schemas.openxmlformats.org/officeDocument/2006/relationships/image" Target="../media/image593.png"/><Relationship Id="rId38" Type="http://schemas.openxmlformats.org/officeDocument/2006/relationships/customXml" Target="../ink/ink491.xml"/><Relationship Id="rId46" Type="http://schemas.openxmlformats.org/officeDocument/2006/relationships/customXml" Target="../ink/ink495.xml"/><Relationship Id="rId59" Type="http://schemas.openxmlformats.org/officeDocument/2006/relationships/image" Target="../media/image606.png"/><Relationship Id="rId20" Type="http://schemas.openxmlformats.org/officeDocument/2006/relationships/customXml" Target="../ink/ink482.xml"/><Relationship Id="rId41" Type="http://schemas.openxmlformats.org/officeDocument/2006/relationships/image" Target="../media/image597.png"/><Relationship Id="rId54" Type="http://schemas.openxmlformats.org/officeDocument/2006/relationships/customXml" Target="../ink/ink499.xml"/><Relationship Id="rId62" Type="http://schemas.openxmlformats.org/officeDocument/2006/relationships/customXml" Target="../ink/ink5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5.xml"/><Relationship Id="rId15" Type="http://schemas.openxmlformats.org/officeDocument/2006/relationships/image" Target="../media/image584.png"/><Relationship Id="rId23" Type="http://schemas.openxmlformats.org/officeDocument/2006/relationships/image" Target="../media/image588.png"/><Relationship Id="rId28" Type="http://schemas.openxmlformats.org/officeDocument/2006/relationships/customXml" Target="../ink/ink486.xml"/><Relationship Id="rId36" Type="http://schemas.openxmlformats.org/officeDocument/2006/relationships/customXml" Target="../ink/ink490.xml"/><Relationship Id="rId49" Type="http://schemas.openxmlformats.org/officeDocument/2006/relationships/image" Target="../media/image601.png"/><Relationship Id="rId57" Type="http://schemas.openxmlformats.org/officeDocument/2006/relationships/image" Target="../media/image605.png"/><Relationship Id="rId10" Type="http://schemas.openxmlformats.org/officeDocument/2006/relationships/customXml" Target="../ink/ink477.xml"/><Relationship Id="rId31" Type="http://schemas.openxmlformats.org/officeDocument/2006/relationships/image" Target="../media/image592.png"/><Relationship Id="rId44" Type="http://schemas.openxmlformats.org/officeDocument/2006/relationships/customXml" Target="../ink/ink494.xml"/><Relationship Id="rId52" Type="http://schemas.openxmlformats.org/officeDocument/2006/relationships/customXml" Target="../ink/ink498.xml"/><Relationship Id="rId60" Type="http://schemas.openxmlformats.org/officeDocument/2006/relationships/customXml" Target="../ink/ink502.xml"/><Relationship Id="rId4" Type="http://schemas.openxmlformats.org/officeDocument/2006/relationships/customXml" Target="../ink/ink474.xml"/><Relationship Id="rId9" Type="http://schemas.openxmlformats.org/officeDocument/2006/relationships/image" Target="../media/image581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5.xml"/><Relationship Id="rId21" Type="http://schemas.openxmlformats.org/officeDocument/2006/relationships/image" Target="../media/image619.png"/><Relationship Id="rId42" Type="http://schemas.openxmlformats.org/officeDocument/2006/relationships/customXml" Target="../ink/ink523.xml"/><Relationship Id="rId47" Type="http://schemas.openxmlformats.org/officeDocument/2006/relationships/image" Target="../media/image632.png"/><Relationship Id="rId63" Type="http://schemas.openxmlformats.org/officeDocument/2006/relationships/image" Target="../media/image640.png"/><Relationship Id="rId68" Type="http://schemas.openxmlformats.org/officeDocument/2006/relationships/customXml" Target="../ink/ink536.xml"/><Relationship Id="rId84" Type="http://schemas.openxmlformats.org/officeDocument/2006/relationships/customXml" Target="../ink/ink544.xml"/><Relationship Id="rId89" Type="http://schemas.openxmlformats.org/officeDocument/2006/relationships/image" Target="../media/image653.png"/><Relationship Id="rId112" Type="http://schemas.openxmlformats.org/officeDocument/2006/relationships/image" Target="../media/image665.png"/><Relationship Id="rId16" Type="http://schemas.openxmlformats.org/officeDocument/2006/relationships/customXml" Target="../ink/ink510.xml"/><Relationship Id="rId107" Type="http://schemas.openxmlformats.org/officeDocument/2006/relationships/image" Target="../media/image662.png"/><Relationship Id="rId11" Type="http://schemas.openxmlformats.org/officeDocument/2006/relationships/image" Target="../media/image614.png"/><Relationship Id="rId32" Type="http://schemas.openxmlformats.org/officeDocument/2006/relationships/customXml" Target="../ink/ink518.xml"/><Relationship Id="rId37" Type="http://schemas.openxmlformats.org/officeDocument/2006/relationships/image" Target="../media/image627.png"/><Relationship Id="rId53" Type="http://schemas.openxmlformats.org/officeDocument/2006/relationships/image" Target="../media/image635.png"/><Relationship Id="rId58" Type="http://schemas.openxmlformats.org/officeDocument/2006/relationships/customXml" Target="../ink/ink531.xml"/><Relationship Id="rId74" Type="http://schemas.openxmlformats.org/officeDocument/2006/relationships/customXml" Target="../ink/ink539.xml"/><Relationship Id="rId79" Type="http://schemas.openxmlformats.org/officeDocument/2006/relationships/image" Target="../media/image648.png"/><Relationship Id="rId102" Type="http://schemas.openxmlformats.org/officeDocument/2006/relationships/customXml" Target="../ink/ink553.xml"/><Relationship Id="rId5" Type="http://schemas.openxmlformats.org/officeDocument/2006/relationships/image" Target="../media/image611.png"/><Relationship Id="rId90" Type="http://schemas.openxmlformats.org/officeDocument/2006/relationships/customXml" Target="../ink/ink547.xml"/><Relationship Id="rId95" Type="http://schemas.openxmlformats.org/officeDocument/2006/relationships/image" Target="../media/image656.png"/><Relationship Id="rId22" Type="http://schemas.openxmlformats.org/officeDocument/2006/relationships/customXml" Target="../ink/ink513.xml"/><Relationship Id="rId27" Type="http://schemas.openxmlformats.org/officeDocument/2006/relationships/image" Target="../media/image622.png"/><Relationship Id="rId43" Type="http://schemas.openxmlformats.org/officeDocument/2006/relationships/image" Target="../media/image630.png"/><Relationship Id="rId48" Type="http://schemas.openxmlformats.org/officeDocument/2006/relationships/customXml" Target="../ink/ink526.xml"/><Relationship Id="rId64" Type="http://schemas.openxmlformats.org/officeDocument/2006/relationships/customXml" Target="../ink/ink534.xml"/><Relationship Id="rId69" Type="http://schemas.openxmlformats.org/officeDocument/2006/relationships/image" Target="../media/image643.png"/><Relationship Id="rId113" Type="http://schemas.openxmlformats.org/officeDocument/2006/relationships/image" Target="../media/image666.png"/><Relationship Id="rId80" Type="http://schemas.openxmlformats.org/officeDocument/2006/relationships/customXml" Target="../ink/ink542.xml"/><Relationship Id="rId85" Type="http://schemas.openxmlformats.org/officeDocument/2006/relationships/image" Target="../media/image651.png"/><Relationship Id="rId12" Type="http://schemas.openxmlformats.org/officeDocument/2006/relationships/customXml" Target="../ink/ink508.xml"/><Relationship Id="rId17" Type="http://schemas.openxmlformats.org/officeDocument/2006/relationships/image" Target="../media/image617.png"/><Relationship Id="rId33" Type="http://schemas.openxmlformats.org/officeDocument/2006/relationships/image" Target="../media/image625.png"/><Relationship Id="rId38" Type="http://schemas.openxmlformats.org/officeDocument/2006/relationships/customXml" Target="../ink/ink521.xml"/><Relationship Id="rId59" Type="http://schemas.openxmlformats.org/officeDocument/2006/relationships/image" Target="../media/image638.png"/><Relationship Id="rId103" Type="http://schemas.openxmlformats.org/officeDocument/2006/relationships/image" Target="../media/image660.png"/><Relationship Id="rId108" Type="http://schemas.openxmlformats.org/officeDocument/2006/relationships/customXml" Target="../ink/ink556.xml"/><Relationship Id="rId54" Type="http://schemas.openxmlformats.org/officeDocument/2006/relationships/customXml" Target="../ink/ink529.xml"/><Relationship Id="rId70" Type="http://schemas.openxmlformats.org/officeDocument/2006/relationships/customXml" Target="../ink/ink537.xml"/><Relationship Id="rId75" Type="http://schemas.openxmlformats.org/officeDocument/2006/relationships/image" Target="../media/image646.png"/><Relationship Id="rId91" Type="http://schemas.openxmlformats.org/officeDocument/2006/relationships/image" Target="../media/image654.png"/><Relationship Id="rId96" Type="http://schemas.openxmlformats.org/officeDocument/2006/relationships/customXml" Target="../ink/ink5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5.xml"/><Relationship Id="rId15" Type="http://schemas.openxmlformats.org/officeDocument/2006/relationships/image" Target="../media/image616.png"/><Relationship Id="rId23" Type="http://schemas.openxmlformats.org/officeDocument/2006/relationships/image" Target="../media/image620.png"/><Relationship Id="rId28" Type="http://schemas.openxmlformats.org/officeDocument/2006/relationships/customXml" Target="../ink/ink516.xml"/><Relationship Id="rId36" Type="http://schemas.openxmlformats.org/officeDocument/2006/relationships/customXml" Target="../ink/ink520.xml"/><Relationship Id="rId49" Type="http://schemas.openxmlformats.org/officeDocument/2006/relationships/image" Target="../media/image633.png"/><Relationship Id="rId57" Type="http://schemas.openxmlformats.org/officeDocument/2006/relationships/image" Target="../media/image637.png"/><Relationship Id="rId106" Type="http://schemas.openxmlformats.org/officeDocument/2006/relationships/customXml" Target="../ink/ink555.xml"/><Relationship Id="rId10" Type="http://schemas.openxmlformats.org/officeDocument/2006/relationships/customXml" Target="../ink/ink507.xml"/><Relationship Id="rId31" Type="http://schemas.openxmlformats.org/officeDocument/2006/relationships/image" Target="../media/image624.png"/><Relationship Id="rId44" Type="http://schemas.openxmlformats.org/officeDocument/2006/relationships/customXml" Target="../ink/ink524.xml"/><Relationship Id="rId52" Type="http://schemas.openxmlformats.org/officeDocument/2006/relationships/customXml" Target="../ink/ink528.xml"/><Relationship Id="rId60" Type="http://schemas.openxmlformats.org/officeDocument/2006/relationships/customXml" Target="../ink/ink532.xml"/><Relationship Id="rId65" Type="http://schemas.openxmlformats.org/officeDocument/2006/relationships/image" Target="../media/image641.png"/><Relationship Id="rId73" Type="http://schemas.openxmlformats.org/officeDocument/2006/relationships/image" Target="../media/image645.png"/><Relationship Id="rId78" Type="http://schemas.openxmlformats.org/officeDocument/2006/relationships/customXml" Target="../ink/ink541.xml"/><Relationship Id="rId81" Type="http://schemas.openxmlformats.org/officeDocument/2006/relationships/image" Target="../media/image649.png"/><Relationship Id="rId86" Type="http://schemas.openxmlformats.org/officeDocument/2006/relationships/customXml" Target="../ink/ink545.xml"/><Relationship Id="rId94" Type="http://schemas.openxmlformats.org/officeDocument/2006/relationships/customXml" Target="../ink/ink549.xml"/><Relationship Id="rId99" Type="http://schemas.openxmlformats.org/officeDocument/2006/relationships/image" Target="../media/image658.png"/><Relationship Id="rId101" Type="http://schemas.openxmlformats.org/officeDocument/2006/relationships/image" Target="../media/image659.png"/><Relationship Id="rId4" Type="http://schemas.openxmlformats.org/officeDocument/2006/relationships/customXml" Target="../ink/ink504.xml"/><Relationship Id="rId9" Type="http://schemas.openxmlformats.org/officeDocument/2006/relationships/image" Target="../media/image613.png"/><Relationship Id="rId13" Type="http://schemas.openxmlformats.org/officeDocument/2006/relationships/image" Target="../media/image615.png"/><Relationship Id="rId18" Type="http://schemas.openxmlformats.org/officeDocument/2006/relationships/customXml" Target="../ink/ink511.xml"/><Relationship Id="rId39" Type="http://schemas.openxmlformats.org/officeDocument/2006/relationships/image" Target="../media/image628.png"/><Relationship Id="rId109" Type="http://schemas.openxmlformats.org/officeDocument/2006/relationships/image" Target="../media/image663.png"/><Relationship Id="rId34" Type="http://schemas.openxmlformats.org/officeDocument/2006/relationships/customXml" Target="../ink/ink519.xml"/><Relationship Id="rId50" Type="http://schemas.openxmlformats.org/officeDocument/2006/relationships/customXml" Target="../ink/ink527.xml"/><Relationship Id="rId55" Type="http://schemas.openxmlformats.org/officeDocument/2006/relationships/image" Target="../media/image636.png"/><Relationship Id="rId76" Type="http://schemas.openxmlformats.org/officeDocument/2006/relationships/customXml" Target="../ink/ink540.xml"/><Relationship Id="rId97" Type="http://schemas.openxmlformats.org/officeDocument/2006/relationships/image" Target="../media/image657.png"/><Relationship Id="rId104" Type="http://schemas.openxmlformats.org/officeDocument/2006/relationships/customXml" Target="../ink/ink554.xml"/><Relationship Id="rId7" Type="http://schemas.openxmlformats.org/officeDocument/2006/relationships/image" Target="../media/image612.png"/><Relationship Id="rId71" Type="http://schemas.openxmlformats.org/officeDocument/2006/relationships/image" Target="../media/image644.png"/><Relationship Id="rId92" Type="http://schemas.openxmlformats.org/officeDocument/2006/relationships/customXml" Target="../ink/ink548.xml"/><Relationship Id="rId2" Type="http://schemas.openxmlformats.org/officeDocument/2006/relationships/image" Target="../media/image609.png"/><Relationship Id="rId29" Type="http://schemas.openxmlformats.org/officeDocument/2006/relationships/image" Target="../media/image623.png"/><Relationship Id="rId24" Type="http://schemas.openxmlformats.org/officeDocument/2006/relationships/customXml" Target="../ink/ink514.xml"/><Relationship Id="rId40" Type="http://schemas.openxmlformats.org/officeDocument/2006/relationships/customXml" Target="../ink/ink522.xml"/><Relationship Id="rId45" Type="http://schemas.openxmlformats.org/officeDocument/2006/relationships/image" Target="../media/image631.png"/><Relationship Id="rId66" Type="http://schemas.openxmlformats.org/officeDocument/2006/relationships/customXml" Target="../ink/ink535.xml"/><Relationship Id="rId87" Type="http://schemas.openxmlformats.org/officeDocument/2006/relationships/image" Target="../media/image652.png"/><Relationship Id="rId110" Type="http://schemas.openxmlformats.org/officeDocument/2006/relationships/customXml" Target="../ink/ink557.xml"/><Relationship Id="rId61" Type="http://schemas.openxmlformats.org/officeDocument/2006/relationships/image" Target="../media/image639.png"/><Relationship Id="rId82" Type="http://schemas.openxmlformats.org/officeDocument/2006/relationships/customXml" Target="../ink/ink543.xml"/><Relationship Id="rId19" Type="http://schemas.openxmlformats.org/officeDocument/2006/relationships/image" Target="../media/image618.png"/><Relationship Id="rId14" Type="http://schemas.openxmlformats.org/officeDocument/2006/relationships/customXml" Target="../ink/ink509.xml"/><Relationship Id="rId30" Type="http://schemas.openxmlformats.org/officeDocument/2006/relationships/customXml" Target="../ink/ink517.xml"/><Relationship Id="rId35" Type="http://schemas.openxmlformats.org/officeDocument/2006/relationships/image" Target="../media/image626.png"/><Relationship Id="rId56" Type="http://schemas.openxmlformats.org/officeDocument/2006/relationships/customXml" Target="../ink/ink530.xml"/><Relationship Id="rId77" Type="http://schemas.openxmlformats.org/officeDocument/2006/relationships/image" Target="../media/image647.png"/><Relationship Id="rId100" Type="http://schemas.openxmlformats.org/officeDocument/2006/relationships/customXml" Target="../ink/ink552.xml"/><Relationship Id="rId105" Type="http://schemas.openxmlformats.org/officeDocument/2006/relationships/image" Target="../media/image661.png"/><Relationship Id="rId8" Type="http://schemas.openxmlformats.org/officeDocument/2006/relationships/customXml" Target="../ink/ink506.xml"/><Relationship Id="rId51" Type="http://schemas.openxmlformats.org/officeDocument/2006/relationships/image" Target="../media/image634.png"/><Relationship Id="rId72" Type="http://schemas.openxmlformats.org/officeDocument/2006/relationships/customXml" Target="../ink/ink538.xml"/><Relationship Id="rId93" Type="http://schemas.openxmlformats.org/officeDocument/2006/relationships/image" Target="../media/image655.png"/><Relationship Id="rId98" Type="http://schemas.openxmlformats.org/officeDocument/2006/relationships/customXml" Target="../ink/ink551.xml"/><Relationship Id="rId3" Type="http://schemas.openxmlformats.org/officeDocument/2006/relationships/image" Target="../media/image610.png"/><Relationship Id="rId25" Type="http://schemas.openxmlformats.org/officeDocument/2006/relationships/image" Target="../media/image621.png"/><Relationship Id="rId46" Type="http://schemas.openxmlformats.org/officeDocument/2006/relationships/customXml" Target="../ink/ink525.xml"/><Relationship Id="rId67" Type="http://schemas.openxmlformats.org/officeDocument/2006/relationships/image" Target="../media/image642.png"/><Relationship Id="rId20" Type="http://schemas.openxmlformats.org/officeDocument/2006/relationships/customXml" Target="../ink/ink512.xml"/><Relationship Id="rId41" Type="http://schemas.openxmlformats.org/officeDocument/2006/relationships/image" Target="../media/image629.png"/><Relationship Id="rId62" Type="http://schemas.openxmlformats.org/officeDocument/2006/relationships/customXml" Target="../ink/ink533.xml"/><Relationship Id="rId83" Type="http://schemas.openxmlformats.org/officeDocument/2006/relationships/image" Target="../media/image650.png"/><Relationship Id="rId88" Type="http://schemas.openxmlformats.org/officeDocument/2006/relationships/customXml" Target="../ink/ink546.xml"/><Relationship Id="rId111" Type="http://schemas.openxmlformats.org/officeDocument/2006/relationships/image" Target="../media/image664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4.xml"/><Relationship Id="rId21" Type="http://schemas.openxmlformats.org/officeDocument/2006/relationships/customXml" Target="../ink/ink567.xml"/><Relationship Id="rId42" Type="http://schemas.openxmlformats.org/officeDocument/2006/relationships/image" Target="../media/image685.png"/><Relationship Id="rId63" Type="http://schemas.openxmlformats.org/officeDocument/2006/relationships/image" Target="../media/image695.png"/><Relationship Id="rId84" Type="http://schemas.openxmlformats.org/officeDocument/2006/relationships/customXml" Target="../ink/ink598.xml"/><Relationship Id="rId138" Type="http://schemas.openxmlformats.org/officeDocument/2006/relationships/image" Target="../media/image733.png"/><Relationship Id="rId159" Type="http://schemas.openxmlformats.org/officeDocument/2006/relationships/customXml" Target="../ink/ink635.xml"/><Relationship Id="rId170" Type="http://schemas.openxmlformats.org/officeDocument/2006/relationships/image" Target="../media/image749.png"/><Relationship Id="rId191" Type="http://schemas.openxmlformats.org/officeDocument/2006/relationships/customXml" Target="../ink/ink651.xml"/><Relationship Id="rId205" Type="http://schemas.openxmlformats.org/officeDocument/2006/relationships/customXml" Target="../ink/ink658.xml"/><Relationship Id="rId107" Type="http://schemas.openxmlformats.org/officeDocument/2006/relationships/customXml" Target="../ink/ink609.xml"/><Relationship Id="rId11" Type="http://schemas.openxmlformats.org/officeDocument/2006/relationships/customXml" Target="../ink/ink562.xml"/><Relationship Id="rId32" Type="http://schemas.openxmlformats.org/officeDocument/2006/relationships/image" Target="../media/image680.png"/><Relationship Id="rId53" Type="http://schemas.openxmlformats.org/officeDocument/2006/relationships/customXml" Target="../ink/ink583.xml"/><Relationship Id="rId74" Type="http://schemas.openxmlformats.org/officeDocument/2006/relationships/customXml" Target="../ink/ink593.xml"/><Relationship Id="rId128" Type="http://schemas.openxmlformats.org/officeDocument/2006/relationships/image" Target="../media/image728.png"/><Relationship Id="rId149" Type="http://schemas.openxmlformats.org/officeDocument/2006/relationships/customXml" Target="../ink/ink630.xml"/><Relationship Id="rId5" Type="http://schemas.openxmlformats.org/officeDocument/2006/relationships/customXml" Target="../ink/ink559.xml"/><Relationship Id="rId95" Type="http://schemas.openxmlformats.org/officeDocument/2006/relationships/image" Target="../media/image711.png"/><Relationship Id="rId160" Type="http://schemas.openxmlformats.org/officeDocument/2006/relationships/image" Target="../media/image744.png"/><Relationship Id="rId181" Type="http://schemas.openxmlformats.org/officeDocument/2006/relationships/customXml" Target="../ink/ink646.xml"/><Relationship Id="rId22" Type="http://schemas.openxmlformats.org/officeDocument/2006/relationships/image" Target="../media/image675.png"/><Relationship Id="rId43" Type="http://schemas.openxmlformats.org/officeDocument/2006/relationships/customXml" Target="../ink/ink578.xml"/><Relationship Id="rId64" Type="http://schemas.openxmlformats.org/officeDocument/2006/relationships/customXml" Target="../ink/ink588.xml"/><Relationship Id="rId118" Type="http://schemas.openxmlformats.org/officeDocument/2006/relationships/image" Target="../media/image723.png"/><Relationship Id="rId139" Type="http://schemas.openxmlformats.org/officeDocument/2006/relationships/customXml" Target="../ink/ink625.xml"/><Relationship Id="rId85" Type="http://schemas.openxmlformats.org/officeDocument/2006/relationships/image" Target="../media/image706.png"/><Relationship Id="rId150" Type="http://schemas.openxmlformats.org/officeDocument/2006/relationships/image" Target="../media/image739.png"/><Relationship Id="rId171" Type="http://schemas.openxmlformats.org/officeDocument/2006/relationships/customXml" Target="../ink/ink641.xml"/><Relationship Id="rId192" Type="http://schemas.openxmlformats.org/officeDocument/2006/relationships/image" Target="../media/image760.png"/><Relationship Id="rId206" Type="http://schemas.openxmlformats.org/officeDocument/2006/relationships/image" Target="../media/image767.png"/><Relationship Id="rId12" Type="http://schemas.openxmlformats.org/officeDocument/2006/relationships/image" Target="../media/image670.png"/><Relationship Id="rId33" Type="http://schemas.openxmlformats.org/officeDocument/2006/relationships/customXml" Target="../ink/ink573.xml"/><Relationship Id="rId108" Type="http://schemas.openxmlformats.org/officeDocument/2006/relationships/image" Target="../media/image718.png"/><Relationship Id="rId129" Type="http://schemas.openxmlformats.org/officeDocument/2006/relationships/customXml" Target="../ink/ink620.xml"/><Relationship Id="rId54" Type="http://schemas.openxmlformats.org/officeDocument/2006/relationships/image" Target="../media/image690.png"/><Relationship Id="rId75" Type="http://schemas.openxmlformats.org/officeDocument/2006/relationships/image" Target="../media/image701.png"/><Relationship Id="rId96" Type="http://schemas.openxmlformats.org/officeDocument/2006/relationships/customXml" Target="../ink/ink604.xml"/><Relationship Id="rId140" Type="http://schemas.openxmlformats.org/officeDocument/2006/relationships/image" Target="../media/image734.png"/><Relationship Id="rId161" Type="http://schemas.openxmlformats.org/officeDocument/2006/relationships/customXml" Target="../ink/ink636.xml"/><Relationship Id="rId182" Type="http://schemas.openxmlformats.org/officeDocument/2006/relationships/image" Target="../media/image755.png"/><Relationship Id="rId6" Type="http://schemas.openxmlformats.org/officeDocument/2006/relationships/image" Target="../media/image668.png"/><Relationship Id="rId23" Type="http://schemas.openxmlformats.org/officeDocument/2006/relationships/customXml" Target="../ink/ink568.xml"/><Relationship Id="rId119" Type="http://schemas.openxmlformats.org/officeDocument/2006/relationships/customXml" Target="../ink/ink615.xml"/><Relationship Id="rId44" Type="http://schemas.openxmlformats.org/officeDocument/2006/relationships/image" Target="../media/image686.png"/><Relationship Id="rId65" Type="http://schemas.openxmlformats.org/officeDocument/2006/relationships/image" Target="../media/image696.png"/><Relationship Id="rId86" Type="http://schemas.openxmlformats.org/officeDocument/2006/relationships/customXml" Target="../ink/ink599.xml"/><Relationship Id="rId130" Type="http://schemas.openxmlformats.org/officeDocument/2006/relationships/image" Target="../media/image729.png"/><Relationship Id="rId151" Type="http://schemas.openxmlformats.org/officeDocument/2006/relationships/customXml" Target="../ink/ink631.xml"/><Relationship Id="rId172" Type="http://schemas.openxmlformats.org/officeDocument/2006/relationships/image" Target="../media/image750.png"/><Relationship Id="rId193" Type="http://schemas.openxmlformats.org/officeDocument/2006/relationships/customXml" Target="../ink/ink652.xml"/><Relationship Id="rId207" Type="http://schemas.openxmlformats.org/officeDocument/2006/relationships/customXml" Target="../ink/ink659.xml"/><Relationship Id="rId13" Type="http://schemas.openxmlformats.org/officeDocument/2006/relationships/customXml" Target="../ink/ink563.xml"/><Relationship Id="rId109" Type="http://schemas.openxmlformats.org/officeDocument/2006/relationships/customXml" Target="../ink/ink610.xml"/><Relationship Id="rId34" Type="http://schemas.openxmlformats.org/officeDocument/2006/relationships/image" Target="../media/image681.png"/><Relationship Id="rId55" Type="http://schemas.openxmlformats.org/officeDocument/2006/relationships/customXml" Target="../ink/ink584.xml"/><Relationship Id="rId76" Type="http://schemas.openxmlformats.org/officeDocument/2006/relationships/customXml" Target="../ink/ink594.xml"/><Relationship Id="rId97" Type="http://schemas.openxmlformats.org/officeDocument/2006/relationships/image" Target="../media/image712.png"/><Relationship Id="rId120" Type="http://schemas.openxmlformats.org/officeDocument/2006/relationships/image" Target="../media/image724.png"/><Relationship Id="rId141" Type="http://schemas.openxmlformats.org/officeDocument/2006/relationships/customXml" Target="../ink/ink626.xml"/><Relationship Id="rId7" Type="http://schemas.openxmlformats.org/officeDocument/2006/relationships/customXml" Target="../ink/ink560.xml"/><Relationship Id="rId162" Type="http://schemas.openxmlformats.org/officeDocument/2006/relationships/image" Target="../media/image745.png"/><Relationship Id="rId183" Type="http://schemas.openxmlformats.org/officeDocument/2006/relationships/customXml" Target="../ink/ink647.xml"/><Relationship Id="rId24" Type="http://schemas.openxmlformats.org/officeDocument/2006/relationships/image" Target="../media/image676.png"/><Relationship Id="rId45" Type="http://schemas.openxmlformats.org/officeDocument/2006/relationships/customXml" Target="../ink/ink579.xml"/><Relationship Id="rId66" Type="http://schemas.openxmlformats.org/officeDocument/2006/relationships/customXml" Target="../ink/ink589.xml"/><Relationship Id="rId87" Type="http://schemas.openxmlformats.org/officeDocument/2006/relationships/image" Target="../media/image707.png"/><Relationship Id="rId110" Type="http://schemas.openxmlformats.org/officeDocument/2006/relationships/image" Target="../media/image719.png"/><Relationship Id="rId131" Type="http://schemas.openxmlformats.org/officeDocument/2006/relationships/customXml" Target="../ink/ink621.xml"/><Relationship Id="rId61" Type="http://schemas.openxmlformats.org/officeDocument/2006/relationships/customXml" Target="../ink/ink587.xml"/><Relationship Id="rId82" Type="http://schemas.openxmlformats.org/officeDocument/2006/relationships/customXml" Target="../ink/ink597.xml"/><Relationship Id="rId152" Type="http://schemas.openxmlformats.org/officeDocument/2006/relationships/image" Target="../media/image740.png"/><Relationship Id="rId173" Type="http://schemas.openxmlformats.org/officeDocument/2006/relationships/customXml" Target="../ink/ink642.xml"/><Relationship Id="rId194" Type="http://schemas.openxmlformats.org/officeDocument/2006/relationships/image" Target="../media/image761.png"/><Relationship Id="rId199" Type="http://schemas.openxmlformats.org/officeDocument/2006/relationships/customXml" Target="../ink/ink655.xml"/><Relationship Id="rId203" Type="http://schemas.openxmlformats.org/officeDocument/2006/relationships/customXml" Target="../ink/ink657.xml"/><Relationship Id="rId208" Type="http://schemas.openxmlformats.org/officeDocument/2006/relationships/image" Target="../media/image768.png"/><Relationship Id="rId19" Type="http://schemas.openxmlformats.org/officeDocument/2006/relationships/customXml" Target="../ink/ink566.xml"/><Relationship Id="rId14" Type="http://schemas.openxmlformats.org/officeDocument/2006/relationships/image" Target="../media/image671.png"/><Relationship Id="rId30" Type="http://schemas.openxmlformats.org/officeDocument/2006/relationships/image" Target="../media/image679.png"/><Relationship Id="rId35" Type="http://schemas.openxmlformats.org/officeDocument/2006/relationships/customXml" Target="../ink/ink574.xml"/><Relationship Id="rId56" Type="http://schemas.openxmlformats.org/officeDocument/2006/relationships/image" Target="../media/image691.png"/><Relationship Id="rId77" Type="http://schemas.openxmlformats.org/officeDocument/2006/relationships/image" Target="../media/image702.png"/><Relationship Id="rId100" Type="http://schemas.openxmlformats.org/officeDocument/2006/relationships/customXml" Target="../ink/ink606.xml"/><Relationship Id="rId105" Type="http://schemas.openxmlformats.org/officeDocument/2006/relationships/customXml" Target="../ink/ink608.xml"/><Relationship Id="rId126" Type="http://schemas.openxmlformats.org/officeDocument/2006/relationships/image" Target="../media/image727.png"/><Relationship Id="rId147" Type="http://schemas.openxmlformats.org/officeDocument/2006/relationships/customXml" Target="../ink/ink629.xml"/><Relationship Id="rId168" Type="http://schemas.openxmlformats.org/officeDocument/2006/relationships/image" Target="../media/image748.png"/><Relationship Id="rId8" Type="http://schemas.openxmlformats.org/officeDocument/2006/relationships/image" Target="../media/image669.png"/><Relationship Id="rId51" Type="http://schemas.openxmlformats.org/officeDocument/2006/relationships/customXml" Target="../ink/ink582.xml"/><Relationship Id="rId72" Type="http://schemas.openxmlformats.org/officeDocument/2006/relationships/customXml" Target="../ink/ink592.xml"/><Relationship Id="rId93" Type="http://schemas.openxmlformats.org/officeDocument/2006/relationships/image" Target="../media/image710.png"/><Relationship Id="rId98" Type="http://schemas.openxmlformats.org/officeDocument/2006/relationships/customXml" Target="../ink/ink605.xml"/><Relationship Id="rId121" Type="http://schemas.openxmlformats.org/officeDocument/2006/relationships/customXml" Target="../ink/ink616.xml"/><Relationship Id="rId142" Type="http://schemas.openxmlformats.org/officeDocument/2006/relationships/image" Target="../media/image735.png"/><Relationship Id="rId163" Type="http://schemas.openxmlformats.org/officeDocument/2006/relationships/customXml" Target="../ink/ink637.xml"/><Relationship Id="rId184" Type="http://schemas.openxmlformats.org/officeDocument/2006/relationships/image" Target="../media/image756.png"/><Relationship Id="rId189" Type="http://schemas.openxmlformats.org/officeDocument/2006/relationships/customXml" Target="../ink/ink650.xml"/><Relationship Id="rId3" Type="http://schemas.openxmlformats.org/officeDocument/2006/relationships/customXml" Target="../ink/ink558.xml"/><Relationship Id="rId25" Type="http://schemas.openxmlformats.org/officeDocument/2006/relationships/customXml" Target="../ink/ink569.xml"/><Relationship Id="rId46" Type="http://schemas.openxmlformats.org/officeDocument/2006/relationships/image" Target="../media/image687.png"/><Relationship Id="rId67" Type="http://schemas.openxmlformats.org/officeDocument/2006/relationships/image" Target="../media/image697.png"/><Relationship Id="rId116" Type="http://schemas.openxmlformats.org/officeDocument/2006/relationships/image" Target="../media/image722.png"/><Relationship Id="rId137" Type="http://schemas.openxmlformats.org/officeDocument/2006/relationships/customXml" Target="../ink/ink624.xml"/><Relationship Id="rId158" Type="http://schemas.openxmlformats.org/officeDocument/2006/relationships/image" Target="../media/image743.png"/><Relationship Id="rId20" Type="http://schemas.openxmlformats.org/officeDocument/2006/relationships/image" Target="../media/image674.png"/><Relationship Id="rId41" Type="http://schemas.openxmlformats.org/officeDocument/2006/relationships/customXml" Target="../ink/ink577.xml"/><Relationship Id="rId62" Type="http://schemas.openxmlformats.org/officeDocument/2006/relationships/image" Target="../media/image694.png"/><Relationship Id="rId83" Type="http://schemas.openxmlformats.org/officeDocument/2006/relationships/image" Target="../media/image705.png"/><Relationship Id="rId88" Type="http://schemas.openxmlformats.org/officeDocument/2006/relationships/customXml" Target="../ink/ink600.xml"/><Relationship Id="rId111" Type="http://schemas.openxmlformats.org/officeDocument/2006/relationships/customXml" Target="../ink/ink611.xml"/><Relationship Id="rId132" Type="http://schemas.openxmlformats.org/officeDocument/2006/relationships/image" Target="../media/image730.png"/><Relationship Id="rId153" Type="http://schemas.openxmlformats.org/officeDocument/2006/relationships/customXml" Target="../ink/ink632.xml"/><Relationship Id="rId174" Type="http://schemas.openxmlformats.org/officeDocument/2006/relationships/image" Target="../media/image751.png"/><Relationship Id="rId179" Type="http://schemas.openxmlformats.org/officeDocument/2006/relationships/customXml" Target="../ink/ink645.xml"/><Relationship Id="rId195" Type="http://schemas.openxmlformats.org/officeDocument/2006/relationships/customXml" Target="../ink/ink653.xml"/><Relationship Id="rId209" Type="http://schemas.openxmlformats.org/officeDocument/2006/relationships/customXml" Target="../ink/ink660.xml"/><Relationship Id="rId190" Type="http://schemas.openxmlformats.org/officeDocument/2006/relationships/image" Target="../media/image759.png"/><Relationship Id="rId204" Type="http://schemas.openxmlformats.org/officeDocument/2006/relationships/image" Target="../media/image766.png"/><Relationship Id="rId15" Type="http://schemas.openxmlformats.org/officeDocument/2006/relationships/customXml" Target="../ink/ink564.xml"/><Relationship Id="rId36" Type="http://schemas.openxmlformats.org/officeDocument/2006/relationships/image" Target="../media/image682.png"/><Relationship Id="rId57" Type="http://schemas.openxmlformats.org/officeDocument/2006/relationships/customXml" Target="../ink/ink585.xml"/><Relationship Id="rId106" Type="http://schemas.openxmlformats.org/officeDocument/2006/relationships/image" Target="../media/image717.png"/><Relationship Id="rId127" Type="http://schemas.openxmlformats.org/officeDocument/2006/relationships/customXml" Target="../ink/ink619.xml"/><Relationship Id="rId10" Type="http://schemas.openxmlformats.org/officeDocument/2006/relationships/image" Target="../media/image624.png"/><Relationship Id="rId31" Type="http://schemas.openxmlformats.org/officeDocument/2006/relationships/customXml" Target="../ink/ink572.xml"/><Relationship Id="rId52" Type="http://schemas.openxmlformats.org/officeDocument/2006/relationships/image" Target="../media/image689.png"/><Relationship Id="rId73" Type="http://schemas.openxmlformats.org/officeDocument/2006/relationships/image" Target="../media/image700.png"/><Relationship Id="rId78" Type="http://schemas.openxmlformats.org/officeDocument/2006/relationships/customXml" Target="../ink/ink595.xml"/><Relationship Id="rId94" Type="http://schemas.openxmlformats.org/officeDocument/2006/relationships/customXml" Target="../ink/ink603.xml"/><Relationship Id="rId99" Type="http://schemas.openxmlformats.org/officeDocument/2006/relationships/image" Target="../media/image713.png"/><Relationship Id="rId101" Type="http://schemas.openxmlformats.org/officeDocument/2006/relationships/image" Target="../media/image714.png"/><Relationship Id="rId122" Type="http://schemas.openxmlformats.org/officeDocument/2006/relationships/image" Target="../media/image725.png"/><Relationship Id="rId143" Type="http://schemas.openxmlformats.org/officeDocument/2006/relationships/customXml" Target="../ink/ink627.xml"/><Relationship Id="rId148" Type="http://schemas.openxmlformats.org/officeDocument/2006/relationships/image" Target="../media/image738.png"/><Relationship Id="rId164" Type="http://schemas.openxmlformats.org/officeDocument/2006/relationships/image" Target="../media/image746.png"/><Relationship Id="rId169" Type="http://schemas.openxmlformats.org/officeDocument/2006/relationships/customXml" Target="../ink/ink640.xml"/><Relationship Id="rId185" Type="http://schemas.openxmlformats.org/officeDocument/2006/relationships/customXml" Target="../ink/ink648.xml"/><Relationship Id="rId4" Type="http://schemas.openxmlformats.org/officeDocument/2006/relationships/image" Target="../media/image667.png"/><Relationship Id="rId9" Type="http://schemas.openxmlformats.org/officeDocument/2006/relationships/customXml" Target="../ink/ink561.xml"/><Relationship Id="rId180" Type="http://schemas.openxmlformats.org/officeDocument/2006/relationships/image" Target="../media/image754.png"/><Relationship Id="rId210" Type="http://schemas.openxmlformats.org/officeDocument/2006/relationships/image" Target="../media/image769.png"/><Relationship Id="rId26" Type="http://schemas.openxmlformats.org/officeDocument/2006/relationships/image" Target="../media/image677.png"/><Relationship Id="rId47" Type="http://schemas.openxmlformats.org/officeDocument/2006/relationships/customXml" Target="../ink/ink580.xml"/><Relationship Id="rId68" Type="http://schemas.openxmlformats.org/officeDocument/2006/relationships/customXml" Target="../ink/ink590.xml"/><Relationship Id="rId89" Type="http://schemas.openxmlformats.org/officeDocument/2006/relationships/image" Target="../media/image708.png"/><Relationship Id="rId112" Type="http://schemas.openxmlformats.org/officeDocument/2006/relationships/image" Target="../media/image720.png"/><Relationship Id="rId133" Type="http://schemas.openxmlformats.org/officeDocument/2006/relationships/customXml" Target="../ink/ink622.xml"/><Relationship Id="rId154" Type="http://schemas.openxmlformats.org/officeDocument/2006/relationships/image" Target="../media/image741.png"/><Relationship Id="rId175" Type="http://schemas.openxmlformats.org/officeDocument/2006/relationships/customXml" Target="../ink/ink643.xml"/><Relationship Id="rId196" Type="http://schemas.openxmlformats.org/officeDocument/2006/relationships/image" Target="../media/image762.png"/><Relationship Id="rId200" Type="http://schemas.openxmlformats.org/officeDocument/2006/relationships/image" Target="../media/image764.png"/><Relationship Id="rId16" Type="http://schemas.openxmlformats.org/officeDocument/2006/relationships/image" Target="../media/image672.png"/><Relationship Id="rId37" Type="http://schemas.openxmlformats.org/officeDocument/2006/relationships/customXml" Target="../ink/ink575.xml"/><Relationship Id="rId58" Type="http://schemas.openxmlformats.org/officeDocument/2006/relationships/image" Target="../media/image692.png"/><Relationship Id="rId79" Type="http://schemas.openxmlformats.org/officeDocument/2006/relationships/image" Target="../media/image703.png"/><Relationship Id="rId102" Type="http://schemas.openxmlformats.org/officeDocument/2006/relationships/customXml" Target="../ink/ink607.xml"/><Relationship Id="rId123" Type="http://schemas.openxmlformats.org/officeDocument/2006/relationships/customXml" Target="../ink/ink617.xml"/><Relationship Id="rId144" Type="http://schemas.openxmlformats.org/officeDocument/2006/relationships/image" Target="../media/image736.png"/><Relationship Id="rId90" Type="http://schemas.openxmlformats.org/officeDocument/2006/relationships/customXml" Target="../ink/ink601.xml"/><Relationship Id="rId165" Type="http://schemas.openxmlformats.org/officeDocument/2006/relationships/customXml" Target="../ink/ink638.xml"/><Relationship Id="rId186" Type="http://schemas.openxmlformats.org/officeDocument/2006/relationships/image" Target="../media/image757.png"/><Relationship Id="rId27" Type="http://schemas.openxmlformats.org/officeDocument/2006/relationships/customXml" Target="../ink/ink570.xml"/><Relationship Id="rId48" Type="http://schemas.openxmlformats.org/officeDocument/2006/relationships/image" Target="../media/image688.png"/><Relationship Id="rId69" Type="http://schemas.openxmlformats.org/officeDocument/2006/relationships/image" Target="../media/image698.png"/><Relationship Id="rId113" Type="http://schemas.openxmlformats.org/officeDocument/2006/relationships/customXml" Target="../ink/ink612.xml"/><Relationship Id="rId134" Type="http://schemas.openxmlformats.org/officeDocument/2006/relationships/image" Target="../media/image731.png"/><Relationship Id="rId80" Type="http://schemas.openxmlformats.org/officeDocument/2006/relationships/customXml" Target="../ink/ink596.xml"/><Relationship Id="rId155" Type="http://schemas.openxmlformats.org/officeDocument/2006/relationships/customXml" Target="../ink/ink633.xml"/><Relationship Id="rId176" Type="http://schemas.openxmlformats.org/officeDocument/2006/relationships/image" Target="../media/image752.png"/><Relationship Id="rId197" Type="http://schemas.openxmlformats.org/officeDocument/2006/relationships/customXml" Target="../ink/ink654.xml"/><Relationship Id="rId201" Type="http://schemas.openxmlformats.org/officeDocument/2006/relationships/customXml" Target="../ink/ink656.xml"/><Relationship Id="rId17" Type="http://schemas.openxmlformats.org/officeDocument/2006/relationships/customXml" Target="../ink/ink565.xml"/><Relationship Id="rId38" Type="http://schemas.openxmlformats.org/officeDocument/2006/relationships/image" Target="../media/image683.png"/><Relationship Id="rId59" Type="http://schemas.openxmlformats.org/officeDocument/2006/relationships/customXml" Target="../ink/ink586.xml"/><Relationship Id="rId103" Type="http://schemas.openxmlformats.org/officeDocument/2006/relationships/image" Target="../media/image715.png"/><Relationship Id="rId124" Type="http://schemas.openxmlformats.org/officeDocument/2006/relationships/image" Target="../media/image726.png"/><Relationship Id="rId70" Type="http://schemas.openxmlformats.org/officeDocument/2006/relationships/customXml" Target="../ink/ink591.xml"/><Relationship Id="rId91" Type="http://schemas.openxmlformats.org/officeDocument/2006/relationships/image" Target="../media/image709.png"/><Relationship Id="rId145" Type="http://schemas.openxmlformats.org/officeDocument/2006/relationships/customXml" Target="../ink/ink628.xml"/><Relationship Id="rId166" Type="http://schemas.openxmlformats.org/officeDocument/2006/relationships/image" Target="../media/image747.png"/><Relationship Id="rId187" Type="http://schemas.openxmlformats.org/officeDocument/2006/relationships/customXml" Target="../ink/ink649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78.png"/><Relationship Id="rId49" Type="http://schemas.openxmlformats.org/officeDocument/2006/relationships/customXml" Target="../ink/ink581.xml"/><Relationship Id="rId114" Type="http://schemas.openxmlformats.org/officeDocument/2006/relationships/image" Target="../media/image721.png"/><Relationship Id="rId60" Type="http://schemas.openxmlformats.org/officeDocument/2006/relationships/image" Target="../media/image693.png"/><Relationship Id="rId81" Type="http://schemas.openxmlformats.org/officeDocument/2006/relationships/image" Target="../media/image704.png"/><Relationship Id="rId135" Type="http://schemas.openxmlformats.org/officeDocument/2006/relationships/customXml" Target="../ink/ink623.xml"/><Relationship Id="rId156" Type="http://schemas.openxmlformats.org/officeDocument/2006/relationships/image" Target="../media/image742.png"/><Relationship Id="rId177" Type="http://schemas.openxmlformats.org/officeDocument/2006/relationships/customXml" Target="../ink/ink644.xml"/><Relationship Id="rId198" Type="http://schemas.openxmlformats.org/officeDocument/2006/relationships/image" Target="../media/image763.png"/><Relationship Id="rId202" Type="http://schemas.openxmlformats.org/officeDocument/2006/relationships/image" Target="../media/image765.png"/><Relationship Id="rId18" Type="http://schemas.openxmlformats.org/officeDocument/2006/relationships/image" Target="../media/image673.png"/><Relationship Id="rId39" Type="http://schemas.openxmlformats.org/officeDocument/2006/relationships/customXml" Target="../ink/ink576.xml"/><Relationship Id="rId50" Type="http://schemas.openxmlformats.org/officeDocument/2006/relationships/image" Target="../media/image658.png"/><Relationship Id="rId104" Type="http://schemas.openxmlformats.org/officeDocument/2006/relationships/image" Target="../media/image716.png"/><Relationship Id="rId125" Type="http://schemas.openxmlformats.org/officeDocument/2006/relationships/customXml" Target="../ink/ink618.xml"/><Relationship Id="rId146" Type="http://schemas.openxmlformats.org/officeDocument/2006/relationships/image" Target="../media/image737.png"/><Relationship Id="rId167" Type="http://schemas.openxmlformats.org/officeDocument/2006/relationships/customXml" Target="../ink/ink639.xml"/><Relationship Id="rId188" Type="http://schemas.openxmlformats.org/officeDocument/2006/relationships/image" Target="../media/image758.png"/><Relationship Id="rId71" Type="http://schemas.openxmlformats.org/officeDocument/2006/relationships/image" Target="../media/image699.png"/><Relationship Id="rId92" Type="http://schemas.openxmlformats.org/officeDocument/2006/relationships/customXml" Target="../ink/ink602.xml"/><Relationship Id="rId2" Type="http://schemas.openxmlformats.org/officeDocument/2006/relationships/image" Target="../media/image609.png"/><Relationship Id="rId29" Type="http://schemas.openxmlformats.org/officeDocument/2006/relationships/customXml" Target="../ink/ink571.xml"/><Relationship Id="rId40" Type="http://schemas.openxmlformats.org/officeDocument/2006/relationships/image" Target="../media/image684.png"/><Relationship Id="rId115" Type="http://schemas.openxmlformats.org/officeDocument/2006/relationships/customXml" Target="../ink/ink613.xml"/><Relationship Id="rId136" Type="http://schemas.openxmlformats.org/officeDocument/2006/relationships/image" Target="../media/image732.png"/><Relationship Id="rId157" Type="http://schemas.openxmlformats.org/officeDocument/2006/relationships/customXml" Target="../ink/ink634.xml"/><Relationship Id="rId178" Type="http://schemas.openxmlformats.org/officeDocument/2006/relationships/image" Target="../media/image7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7.xml"/><Relationship Id="rId21" Type="http://schemas.openxmlformats.org/officeDocument/2006/relationships/customXml" Target="../ink/ink670.xml"/><Relationship Id="rId42" Type="http://schemas.openxmlformats.org/officeDocument/2006/relationships/customXml" Target="../ink/ink680.xml"/><Relationship Id="rId63" Type="http://schemas.openxmlformats.org/officeDocument/2006/relationships/image" Target="../media/image777.png"/><Relationship Id="rId84" Type="http://schemas.openxmlformats.org/officeDocument/2006/relationships/image" Target="../media/image785.png"/><Relationship Id="rId138" Type="http://schemas.openxmlformats.org/officeDocument/2006/relationships/image" Target="../media/image811.png"/><Relationship Id="rId159" Type="http://schemas.openxmlformats.org/officeDocument/2006/relationships/customXml" Target="../ink/ink738.xml"/><Relationship Id="rId170" Type="http://schemas.openxmlformats.org/officeDocument/2006/relationships/customXml" Target="../ink/ink744.xml"/><Relationship Id="rId191" Type="http://schemas.openxmlformats.org/officeDocument/2006/relationships/image" Target="../media/image837.png"/><Relationship Id="rId107" Type="http://schemas.openxmlformats.org/officeDocument/2006/relationships/customXml" Target="../ink/ink712.xml"/><Relationship Id="rId11" Type="http://schemas.openxmlformats.org/officeDocument/2006/relationships/customXml" Target="../ink/ink665.xml"/><Relationship Id="rId32" Type="http://schemas.openxmlformats.org/officeDocument/2006/relationships/image" Target="../media/image691.png"/><Relationship Id="rId53" Type="http://schemas.openxmlformats.org/officeDocument/2006/relationships/image" Target="../media/image702.png"/><Relationship Id="rId74" Type="http://schemas.openxmlformats.org/officeDocument/2006/relationships/customXml" Target="../ink/ink696.xml"/><Relationship Id="rId128" Type="http://schemas.openxmlformats.org/officeDocument/2006/relationships/image" Target="../media/image752.png"/><Relationship Id="rId149" Type="http://schemas.openxmlformats.org/officeDocument/2006/relationships/customXml" Target="../ink/ink733.xml"/><Relationship Id="rId5" Type="http://schemas.openxmlformats.org/officeDocument/2006/relationships/customXml" Target="../ink/ink662.xml"/><Relationship Id="rId95" Type="http://schemas.openxmlformats.org/officeDocument/2006/relationships/customXml" Target="../ink/ink706.xml"/><Relationship Id="rId160" Type="http://schemas.openxmlformats.org/officeDocument/2006/relationships/image" Target="../media/image822.png"/><Relationship Id="rId181" Type="http://schemas.openxmlformats.org/officeDocument/2006/relationships/image" Target="../media/image832.png"/><Relationship Id="rId22" Type="http://schemas.openxmlformats.org/officeDocument/2006/relationships/image" Target="../media/image687.png"/><Relationship Id="rId43" Type="http://schemas.openxmlformats.org/officeDocument/2006/relationships/image" Target="../media/image697.png"/><Relationship Id="rId64" Type="http://schemas.openxmlformats.org/officeDocument/2006/relationships/customXml" Target="../ink/ink691.xml"/><Relationship Id="rId118" Type="http://schemas.openxmlformats.org/officeDocument/2006/relationships/image" Target="../media/image802.png"/><Relationship Id="rId139" Type="http://schemas.openxmlformats.org/officeDocument/2006/relationships/customXml" Target="../ink/ink728.xml"/><Relationship Id="rId85" Type="http://schemas.openxmlformats.org/officeDocument/2006/relationships/customXml" Target="../ink/ink701.xml"/><Relationship Id="rId150" Type="http://schemas.openxmlformats.org/officeDocument/2006/relationships/image" Target="../media/image817.png"/><Relationship Id="rId171" Type="http://schemas.openxmlformats.org/officeDocument/2006/relationships/image" Target="../media/image827.png"/><Relationship Id="rId192" Type="http://schemas.openxmlformats.org/officeDocument/2006/relationships/customXml" Target="../ink/ink755.xml"/><Relationship Id="rId12" Type="http://schemas.openxmlformats.org/officeDocument/2006/relationships/image" Target="../media/image670.png"/><Relationship Id="rId33" Type="http://schemas.openxmlformats.org/officeDocument/2006/relationships/customXml" Target="../ink/ink676.xml"/><Relationship Id="rId108" Type="http://schemas.openxmlformats.org/officeDocument/2006/relationships/image" Target="../media/image797.png"/><Relationship Id="rId129" Type="http://schemas.openxmlformats.org/officeDocument/2006/relationships/customXml" Target="../ink/ink723.xml"/><Relationship Id="rId54" Type="http://schemas.openxmlformats.org/officeDocument/2006/relationships/customXml" Target="../ink/ink686.xml"/><Relationship Id="rId75" Type="http://schemas.openxmlformats.org/officeDocument/2006/relationships/image" Target="../media/image781.png"/><Relationship Id="rId96" Type="http://schemas.openxmlformats.org/officeDocument/2006/relationships/image" Target="../media/image791.png"/><Relationship Id="rId140" Type="http://schemas.openxmlformats.org/officeDocument/2006/relationships/image" Target="../media/image812.png"/><Relationship Id="rId161" Type="http://schemas.openxmlformats.org/officeDocument/2006/relationships/customXml" Target="../ink/ink739.xml"/><Relationship Id="rId182" Type="http://schemas.openxmlformats.org/officeDocument/2006/relationships/customXml" Target="../ink/ink750.xml"/><Relationship Id="rId6" Type="http://schemas.openxmlformats.org/officeDocument/2006/relationships/image" Target="../media/image668.png"/><Relationship Id="rId23" Type="http://schemas.openxmlformats.org/officeDocument/2006/relationships/customXml" Target="../ink/ink671.xml"/><Relationship Id="rId119" Type="http://schemas.openxmlformats.org/officeDocument/2006/relationships/customXml" Target="../ink/ink718.xml"/><Relationship Id="rId44" Type="http://schemas.openxmlformats.org/officeDocument/2006/relationships/customXml" Target="../ink/ink681.xml"/><Relationship Id="rId65" Type="http://schemas.openxmlformats.org/officeDocument/2006/relationships/image" Target="../media/image778.png"/><Relationship Id="rId86" Type="http://schemas.openxmlformats.org/officeDocument/2006/relationships/image" Target="../media/image786.png"/><Relationship Id="rId130" Type="http://schemas.openxmlformats.org/officeDocument/2006/relationships/image" Target="../media/image807.png"/><Relationship Id="rId151" Type="http://schemas.openxmlformats.org/officeDocument/2006/relationships/customXml" Target="../ink/ink734.xml"/><Relationship Id="rId172" Type="http://schemas.openxmlformats.org/officeDocument/2006/relationships/customXml" Target="../ink/ink745.xml"/><Relationship Id="rId193" Type="http://schemas.openxmlformats.org/officeDocument/2006/relationships/image" Target="../media/image838.png"/><Relationship Id="rId13" Type="http://schemas.openxmlformats.org/officeDocument/2006/relationships/customXml" Target="../ink/ink666.xml"/><Relationship Id="rId109" Type="http://schemas.openxmlformats.org/officeDocument/2006/relationships/customXml" Target="../ink/ink713.xml"/><Relationship Id="rId34" Type="http://schemas.openxmlformats.org/officeDocument/2006/relationships/image" Target="../media/image692.png"/><Relationship Id="rId55" Type="http://schemas.openxmlformats.org/officeDocument/2006/relationships/image" Target="../media/image774.png"/><Relationship Id="rId76" Type="http://schemas.openxmlformats.org/officeDocument/2006/relationships/customXml" Target="../ink/ink697.xml"/><Relationship Id="rId97" Type="http://schemas.openxmlformats.org/officeDocument/2006/relationships/customXml" Target="../ink/ink707.xml"/><Relationship Id="rId120" Type="http://schemas.openxmlformats.org/officeDocument/2006/relationships/image" Target="../media/image803.png"/><Relationship Id="rId141" Type="http://schemas.openxmlformats.org/officeDocument/2006/relationships/customXml" Target="../ink/ink729.xml"/><Relationship Id="rId7" Type="http://schemas.openxmlformats.org/officeDocument/2006/relationships/customXml" Target="../ink/ink663.xml"/><Relationship Id="rId162" Type="http://schemas.openxmlformats.org/officeDocument/2006/relationships/image" Target="../media/image823.png"/><Relationship Id="rId183" Type="http://schemas.openxmlformats.org/officeDocument/2006/relationships/image" Target="../media/image833.png"/><Relationship Id="rId2" Type="http://schemas.openxmlformats.org/officeDocument/2006/relationships/image" Target="../media/image609.png"/><Relationship Id="rId29" Type="http://schemas.openxmlformats.org/officeDocument/2006/relationships/customXml" Target="../ink/ink674.xml"/><Relationship Id="rId24" Type="http://schemas.openxmlformats.org/officeDocument/2006/relationships/image" Target="../media/image688.png"/><Relationship Id="rId40" Type="http://schemas.openxmlformats.org/officeDocument/2006/relationships/customXml" Target="../ink/ink679.xml"/><Relationship Id="rId45" Type="http://schemas.openxmlformats.org/officeDocument/2006/relationships/image" Target="../media/image772.png"/><Relationship Id="rId66" Type="http://schemas.openxmlformats.org/officeDocument/2006/relationships/customXml" Target="../ink/ink692.xml"/><Relationship Id="rId87" Type="http://schemas.openxmlformats.org/officeDocument/2006/relationships/customXml" Target="../ink/ink702.xml"/><Relationship Id="rId110" Type="http://schemas.openxmlformats.org/officeDocument/2006/relationships/image" Target="../media/image798.png"/><Relationship Id="rId115" Type="http://schemas.openxmlformats.org/officeDocument/2006/relationships/customXml" Target="../ink/ink716.xml"/><Relationship Id="rId131" Type="http://schemas.openxmlformats.org/officeDocument/2006/relationships/customXml" Target="../ink/ink724.xml"/><Relationship Id="rId136" Type="http://schemas.openxmlformats.org/officeDocument/2006/relationships/image" Target="../media/image810.png"/><Relationship Id="rId157" Type="http://schemas.openxmlformats.org/officeDocument/2006/relationships/customXml" Target="../ink/ink737.xml"/><Relationship Id="rId178" Type="http://schemas.openxmlformats.org/officeDocument/2006/relationships/customXml" Target="../ink/ink748.xml"/><Relationship Id="rId61" Type="http://schemas.openxmlformats.org/officeDocument/2006/relationships/image" Target="../media/image776.png"/><Relationship Id="rId82" Type="http://schemas.openxmlformats.org/officeDocument/2006/relationships/image" Target="../media/image784.png"/><Relationship Id="rId152" Type="http://schemas.openxmlformats.org/officeDocument/2006/relationships/image" Target="../media/image818.png"/><Relationship Id="rId173" Type="http://schemas.openxmlformats.org/officeDocument/2006/relationships/image" Target="../media/image828.png"/><Relationship Id="rId194" Type="http://schemas.openxmlformats.org/officeDocument/2006/relationships/customXml" Target="../ink/ink756.xml"/><Relationship Id="rId199" Type="http://schemas.openxmlformats.org/officeDocument/2006/relationships/image" Target="../media/image841.png"/><Relationship Id="rId203" Type="http://schemas.openxmlformats.org/officeDocument/2006/relationships/image" Target="../media/image843.png"/><Relationship Id="rId19" Type="http://schemas.openxmlformats.org/officeDocument/2006/relationships/customXml" Target="../ink/ink669.xml"/><Relationship Id="rId14" Type="http://schemas.openxmlformats.org/officeDocument/2006/relationships/image" Target="../media/image671.png"/><Relationship Id="rId30" Type="http://schemas.openxmlformats.org/officeDocument/2006/relationships/image" Target="../media/image690.png"/><Relationship Id="rId35" Type="http://schemas.openxmlformats.org/officeDocument/2006/relationships/customXml" Target="../ink/ink677.xml"/><Relationship Id="rId56" Type="http://schemas.openxmlformats.org/officeDocument/2006/relationships/customXml" Target="../ink/ink687.xml"/><Relationship Id="rId77" Type="http://schemas.openxmlformats.org/officeDocument/2006/relationships/image" Target="../media/image782.png"/><Relationship Id="rId100" Type="http://schemas.openxmlformats.org/officeDocument/2006/relationships/image" Target="../media/image793.png"/><Relationship Id="rId105" Type="http://schemas.openxmlformats.org/officeDocument/2006/relationships/customXml" Target="../ink/ink711.xml"/><Relationship Id="rId126" Type="http://schemas.openxmlformats.org/officeDocument/2006/relationships/image" Target="../media/image806.png"/><Relationship Id="rId147" Type="http://schemas.openxmlformats.org/officeDocument/2006/relationships/customXml" Target="../ink/ink732.xml"/><Relationship Id="rId168" Type="http://schemas.openxmlformats.org/officeDocument/2006/relationships/customXml" Target="../ink/ink743.xml"/><Relationship Id="rId8" Type="http://schemas.openxmlformats.org/officeDocument/2006/relationships/image" Target="../media/image669.png"/><Relationship Id="rId51" Type="http://schemas.openxmlformats.org/officeDocument/2006/relationships/image" Target="../media/image773.png"/><Relationship Id="rId72" Type="http://schemas.openxmlformats.org/officeDocument/2006/relationships/customXml" Target="../ink/ink695.xml"/><Relationship Id="rId93" Type="http://schemas.openxmlformats.org/officeDocument/2006/relationships/customXml" Target="../ink/ink705.xml"/><Relationship Id="rId98" Type="http://schemas.openxmlformats.org/officeDocument/2006/relationships/image" Target="../media/image792.png"/><Relationship Id="rId121" Type="http://schemas.openxmlformats.org/officeDocument/2006/relationships/customXml" Target="../ink/ink719.xml"/><Relationship Id="rId142" Type="http://schemas.openxmlformats.org/officeDocument/2006/relationships/image" Target="../media/image813.png"/><Relationship Id="rId163" Type="http://schemas.openxmlformats.org/officeDocument/2006/relationships/customXml" Target="../ink/ink740.xml"/><Relationship Id="rId184" Type="http://schemas.openxmlformats.org/officeDocument/2006/relationships/customXml" Target="../ink/ink751.xml"/><Relationship Id="rId189" Type="http://schemas.openxmlformats.org/officeDocument/2006/relationships/image" Target="../media/image836.png"/><Relationship Id="rId3" Type="http://schemas.openxmlformats.org/officeDocument/2006/relationships/customXml" Target="../ink/ink661.xml"/><Relationship Id="rId25" Type="http://schemas.openxmlformats.org/officeDocument/2006/relationships/customXml" Target="../ink/ink672.xml"/><Relationship Id="rId46" Type="http://schemas.openxmlformats.org/officeDocument/2006/relationships/customXml" Target="../ink/ink682.xml"/><Relationship Id="rId67" Type="http://schemas.openxmlformats.org/officeDocument/2006/relationships/image" Target="../media/image779.png"/><Relationship Id="rId116" Type="http://schemas.openxmlformats.org/officeDocument/2006/relationships/image" Target="../media/image801.png"/><Relationship Id="rId137" Type="http://schemas.openxmlformats.org/officeDocument/2006/relationships/customXml" Target="../ink/ink727.xml"/><Relationship Id="rId158" Type="http://schemas.openxmlformats.org/officeDocument/2006/relationships/image" Target="../media/image821.png"/><Relationship Id="rId20" Type="http://schemas.openxmlformats.org/officeDocument/2006/relationships/image" Target="../media/image686.png"/><Relationship Id="rId41" Type="http://schemas.openxmlformats.org/officeDocument/2006/relationships/image" Target="../media/image771.png"/><Relationship Id="rId62" Type="http://schemas.openxmlformats.org/officeDocument/2006/relationships/customXml" Target="../ink/ink690.xml"/><Relationship Id="rId83" Type="http://schemas.openxmlformats.org/officeDocument/2006/relationships/customXml" Target="../ink/ink700.xml"/><Relationship Id="rId88" Type="http://schemas.openxmlformats.org/officeDocument/2006/relationships/image" Target="../media/image787.png"/><Relationship Id="rId111" Type="http://schemas.openxmlformats.org/officeDocument/2006/relationships/customXml" Target="../ink/ink714.xml"/><Relationship Id="rId132" Type="http://schemas.openxmlformats.org/officeDocument/2006/relationships/image" Target="../media/image808.png"/><Relationship Id="rId153" Type="http://schemas.openxmlformats.org/officeDocument/2006/relationships/customXml" Target="../ink/ink735.xml"/><Relationship Id="rId174" Type="http://schemas.openxmlformats.org/officeDocument/2006/relationships/customXml" Target="../ink/ink746.xml"/><Relationship Id="rId179" Type="http://schemas.openxmlformats.org/officeDocument/2006/relationships/image" Target="../media/image831.png"/><Relationship Id="rId195" Type="http://schemas.openxmlformats.org/officeDocument/2006/relationships/image" Target="../media/image839.png"/><Relationship Id="rId190" Type="http://schemas.openxmlformats.org/officeDocument/2006/relationships/customXml" Target="../ink/ink754.xml"/><Relationship Id="rId15" Type="http://schemas.openxmlformats.org/officeDocument/2006/relationships/customXml" Target="../ink/ink667.xml"/><Relationship Id="rId36" Type="http://schemas.openxmlformats.org/officeDocument/2006/relationships/image" Target="../media/image693.png"/><Relationship Id="rId57" Type="http://schemas.openxmlformats.org/officeDocument/2006/relationships/image" Target="../media/image704.png"/><Relationship Id="rId106" Type="http://schemas.openxmlformats.org/officeDocument/2006/relationships/image" Target="../media/image796.png"/><Relationship Id="rId127" Type="http://schemas.openxmlformats.org/officeDocument/2006/relationships/customXml" Target="../ink/ink722.xml"/><Relationship Id="rId10" Type="http://schemas.openxmlformats.org/officeDocument/2006/relationships/image" Target="../media/image624.png"/><Relationship Id="rId31" Type="http://schemas.openxmlformats.org/officeDocument/2006/relationships/customXml" Target="../ink/ink675.xml"/><Relationship Id="rId52" Type="http://schemas.openxmlformats.org/officeDocument/2006/relationships/customXml" Target="../ink/ink685.xml"/><Relationship Id="rId73" Type="http://schemas.openxmlformats.org/officeDocument/2006/relationships/image" Target="../media/image712.png"/><Relationship Id="rId78" Type="http://schemas.openxmlformats.org/officeDocument/2006/relationships/customXml" Target="../ink/ink698.xml"/><Relationship Id="rId94" Type="http://schemas.openxmlformats.org/officeDocument/2006/relationships/image" Target="../media/image790.png"/><Relationship Id="rId99" Type="http://schemas.openxmlformats.org/officeDocument/2006/relationships/customXml" Target="../ink/ink708.xml"/><Relationship Id="rId101" Type="http://schemas.openxmlformats.org/officeDocument/2006/relationships/customXml" Target="../ink/ink709.xml"/><Relationship Id="rId122" Type="http://schemas.openxmlformats.org/officeDocument/2006/relationships/image" Target="../media/image804.png"/><Relationship Id="rId143" Type="http://schemas.openxmlformats.org/officeDocument/2006/relationships/customXml" Target="../ink/ink730.xml"/><Relationship Id="rId148" Type="http://schemas.openxmlformats.org/officeDocument/2006/relationships/image" Target="../media/image816.png"/><Relationship Id="rId164" Type="http://schemas.openxmlformats.org/officeDocument/2006/relationships/image" Target="../media/image824.png"/><Relationship Id="rId169" Type="http://schemas.openxmlformats.org/officeDocument/2006/relationships/image" Target="../media/image826.png"/><Relationship Id="rId185" Type="http://schemas.openxmlformats.org/officeDocument/2006/relationships/image" Target="../media/image834.png"/><Relationship Id="rId4" Type="http://schemas.openxmlformats.org/officeDocument/2006/relationships/image" Target="../media/image667.png"/><Relationship Id="rId9" Type="http://schemas.openxmlformats.org/officeDocument/2006/relationships/customXml" Target="../ink/ink664.xml"/><Relationship Id="rId180" Type="http://schemas.openxmlformats.org/officeDocument/2006/relationships/customXml" Target="../ink/ink749.xml"/><Relationship Id="rId26" Type="http://schemas.openxmlformats.org/officeDocument/2006/relationships/image" Target="../media/image658.png"/><Relationship Id="rId47" Type="http://schemas.openxmlformats.org/officeDocument/2006/relationships/image" Target="../media/image699.png"/><Relationship Id="rId68" Type="http://schemas.openxmlformats.org/officeDocument/2006/relationships/customXml" Target="../ink/ink693.xml"/><Relationship Id="rId89" Type="http://schemas.openxmlformats.org/officeDocument/2006/relationships/customXml" Target="../ink/ink703.xml"/><Relationship Id="rId112" Type="http://schemas.openxmlformats.org/officeDocument/2006/relationships/image" Target="../media/image799.png"/><Relationship Id="rId133" Type="http://schemas.openxmlformats.org/officeDocument/2006/relationships/customXml" Target="../ink/ink725.xml"/><Relationship Id="rId154" Type="http://schemas.openxmlformats.org/officeDocument/2006/relationships/image" Target="../media/image819.png"/><Relationship Id="rId175" Type="http://schemas.openxmlformats.org/officeDocument/2006/relationships/image" Target="../media/image829.png"/><Relationship Id="rId196" Type="http://schemas.openxmlformats.org/officeDocument/2006/relationships/customXml" Target="../ink/ink757.xml"/><Relationship Id="rId200" Type="http://schemas.openxmlformats.org/officeDocument/2006/relationships/customXml" Target="../ink/ink759.xml"/><Relationship Id="rId16" Type="http://schemas.openxmlformats.org/officeDocument/2006/relationships/image" Target="../media/image672.png"/><Relationship Id="rId37" Type="http://schemas.openxmlformats.org/officeDocument/2006/relationships/customXml" Target="../ink/ink678.xml"/><Relationship Id="rId58" Type="http://schemas.openxmlformats.org/officeDocument/2006/relationships/customXml" Target="../ink/ink688.xml"/><Relationship Id="rId79" Type="http://schemas.openxmlformats.org/officeDocument/2006/relationships/image" Target="../media/image783.png"/><Relationship Id="rId102" Type="http://schemas.openxmlformats.org/officeDocument/2006/relationships/image" Target="../media/image794.png"/><Relationship Id="rId123" Type="http://schemas.openxmlformats.org/officeDocument/2006/relationships/customXml" Target="../ink/ink720.xml"/><Relationship Id="rId144" Type="http://schemas.openxmlformats.org/officeDocument/2006/relationships/image" Target="../media/image814.png"/><Relationship Id="rId90" Type="http://schemas.openxmlformats.org/officeDocument/2006/relationships/image" Target="../media/image788.png"/><Relationship Id="rId165" Type="http://schemas.openxmlformats.org/officeDocument/2006/relationships/customXml" Target="../ink/ink741.xml"/><Relationship Id="rId186" Type="http://schemas.openxmlformats.org/officeDocument/2006/relationships/customXml" Target="../ink/ink752.xml"/><Relationship Id="rId27" Type="http://schemas.openxmlformats.org/officeDocument/2006/relationships/customXml" Target="../ink/ink673.xml"/><Relationship Id="rId48" Type="http://schemas.openxmlformats.org/officeDocument/2006/relationships/customXml" Target="../ink/ink683.xml"/><Relationship Id="rId69" Type="http://schemas.openxmlformats.org/officeDocument/2006/relationships/image" Target="../media/image780.png"/><Relationship Id="rId113" Type="http://schemas.openxmlformats.org/officeDocument/2006/relationships/customXml" Target="../ink/ink715.xml"/><Relationship Id="rId134" Type="http://schemas.openxmlformats.org/officeDocument/2006/relationships/image" Target="../media/image809.png"/><Relationship Id="rId80" Type="http://schemas.openxmlformats.org/officeDocument/2006/relationships/image" Target="../media/image716.png"/><Relationship Id="rId155" Type="http://schemas.openxmlformats.org/officeDocument/2006/relationships/customXml" Target="../ink/ink736.xml"/><Relationship Id="rId176" Type="http://schemas.openxmlformats.org/officeDocument/2006/relationships/customXml" Target="../ink/ink747.xml"/><Relationship Id="rId197" Type="http://schemas.openxmlformats.org/officeDocument/2006/relationships/image" Target="../media/image840.png"/><Relationship Id="rId201" Type="http://schemas.openxmlformats.org/officeDocument/2006/relationships/image" Target="../media/image842.png"/><Relationship Id="rId17" Type="http://schemas.openxmlformats.org/officeDocument/2006/relationships/customXml" Target="../ink/ink668.xml"/><Relationship Id="rId38" Type="http://schemas.openxmlformats.org/officeDocument/2006/relationships/image" Target="../media/image694.png"/><Relationship Id="rId59" Type="http://schemas.openxmlformats.org/officeDocument/2006/relationships/image" Target="../media/image775.png"/><Relationship Id="rId103" Type="http://schemas.openxmlformats.org/officeDocument/2006/relationships/customXml" Target="../ink/ink710.xml"/><Relationship Id="rId124" Type="http://schemas.openxmlformats.org/officeDocument/2006/relationships/image" Target="../media/image805.png"/><Relationship Id="rId70" Type="http://schemas.openxmlformats.org/officeDocument/2006/relationships/customXml" Target="../ink/ink694.xml"/><Relationship Id="rId91" Type="http://schemas.openxmlformats.org/officeDocument/2006/relationships/customXml" Target="../ink/ink704.xml"/><Relationship Id="rId145" Type="http://schemas.openxmlformats.org/officeDocument/2006/relationships/customXml" Target="../ink/ink731.xml"/><Relationship Id="rId166" Type="http://schemas.openxmlformats.org/officeDocument/2006/relationships/image" Target="../media/image825.png"/><Relationship Id="rId187" Type="http://schemas.openxmlformats.org/officeDocument/2006/relationships/image" Target="../media/image835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89.png"/><Relationship Id="rId49" Type="http://schemas.openxmlformats.org/officeDocument/2006/relationships/image" Target="../media/image700.png"/><Relationship Id="rId114" Type="http://schemas.openxmlformats.org/officeDocument/2006/relationships/image" Target="../media/image800.png"/><Relationship Id="rId60" Type="http://schemas.openxmlformats.org/officeDocument/2006/relationships/customXml" Target="../ink/ink689.xml"/><Relationship Id="rId81" Type="http://schemas.openxmlformats.org/officeDocument/2006/relationships/customXml" Target="../ink/ink699.xml"/><Relationship Id="rId135" Type="http://schemas.openxmlformats.org/officeDocument/2006/relationships/customXml" Target="../ink/ink726.xml"/><Relationship Id="rId156" Type="http://schemas.openxmlformats.org/officeDocument/2006/relationships/image" Target="../media/image820.png"/><Relationship Id="rId177" Type="http://schemas.openxmlformats.org/officeDocument/2006/relationships/image" Target="../media/image830.png"/><Relationship Id="rId198" Type="http://schemas.openxmlformats.org/officeDocument/2006/relationships/customXml" Target="../ink/ink758.xml"/><Relationship Id="rId202" Type="http://schemas.openxmlformats.org/officeDocument/2006/relationships/customXml" Target="../ink/ink760.xml"/><Relationship Id="rId18" Type="http://schemas.openxmlformats.org/officeDocument/2006/relationships/image" Target="../media/image685.png"/><Relationship Id="rId39" Type="http://schemas.openxmlformats.org/officeDocument/2006/relationships/image" Target="../media/image770.png"/><Relationship Id="rId50" Type="http://schemas.openxmlformats.org/officeDocument/2006/relationships/customXml" Target="../ink/ink684.xml"/><Relationship Id="rId104" Type="http://schemas.openxmlformats.org/officeDocument/2006/relationships/image" Target="../media/image795.png"/><Relationship Id="rId125" Type="http://schemas.openxmlformats.org/officeDocument/2006/relationships/customXml" Target="../ink/ink721.xml"/><Relationship Id="rId146" Type="http://schemas.openxmlformats.org/officeDocument/2006/relationships/image" Target="../media/image815.png"/><Relationship Id="rId167" Type="http://schemas.openxmlformats.org/officeDocument/2006/relationships/customXml" Target="../ink/ink742.xml"/><Relationship Id="rId188" Type="http://schemas.openxmlformats.org/officeDocument/2006/relationships/customXml" Target="../ink/ink753.xml"/><Relationship Id="rId71" Type="http://schemas.openxmlformats.org/officeDocument/2006/relationships/image" Target="../media/image711.png"/><Relationship Id="rId92" Type="http://schemas.openxmlformats.org/officeDocument/2006/relationships/image" Target="../media/image789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7.xml"/><Relationship Id="rId21" Type="http://schemas.openxmlformats.org/officeDocument/2006/relationships/customXml" Target="../ink/ink770.xml"/><Relationship Id="rId42" Type="http://schemas.openxmlformats.org/officeDocument/2006/relationships/customXml" Target="../ink/ink780.xml"/><Relationship Id="rId63" Type="http://schemas.openxmlformats.org/officeDocument/2006/relationships/image" Target="../media/image777.png"/><Relationship Id="rId84" Type="http://schemas.openxmlformats.org/officeDocument/2006/relationships/image" Target="../media/image785.png"/><Relationship Id="rId138" Type="http://schemas.openxmlformats.org/officeDocument/2006/relationships/image" Target="../media/image811.png"/><Relationship Id="rId159" Type="http://schemas.openxmlformats.org/officeDocument/2006/relationships/image" Target="../media/image852.png"/><Relationship Id="rId170" Type="http://schemas.openxmlformats.org/officeDocument/2006/relationships/customXml" Target="../ink/ink843.xml"/><Relationship Id="rId191" Type="http://schemas.openxmlformats.org/officeDocument/2006/relationships/image" Target="../media/image868.png"/><Relationship Id="rId205" Type="http://schemas.openxmlformats.org/officeDocument/2006/relationships/image" Target="../media/image875.png"/><Relationship Id="rId226" Type="http://schemas.openxmlformats.org/officeDocument/2006/relationships/customXml" Target="../ink/ink871.xml"/><Relationship Id="rId107" Type="http://schemas.openxmlformats.org/officeDocument/2006/relationships/customXml" Target="../ink/ink812.xml"/><Relationship Id="rId11" Type="http://schemas.openxmlformats.org/officeDocument/2006/relationships/customXml" Target="../ink/ink765.xml"/><Relationship Id="rId32" Type="http://schemas.openxmlformats.org/officeDocument/2006/relationships/image" Target="../media/image691.png"/><Relationship Id="rId53" Type="http://schemas.openxmlformats.org/officeDocument/2006/relationships/image" Target="../media/image702.png"/><Relationship Id="rId74" Type="http://schemas.openxmlformats.org/officeDocument/2006/relationships/customXml" Target="../ink/ink796.xml"/><Relationship Id="rId128" Type="http://schemas.openxmlformats.org/officeDocument/2006/relationships/image" Target="../media/image752.png"/><Relationship Id="rId149" Type="http://schemas.openxmlformats.org/officeDocument/2006/relationships/image" Target="../media/image847.png"/><Relationship Id="rId5" Type="http://schemas.openxmlformats.org/officeDocument/2006/relationships/customXml" Target="../ink/ink762.xml"/><Relationship Id="rId95" Type="http://schemas.openxmlformats.org/officeDocument/2006/relationships/customXml" Target="../ink/ink806.xml"/><Relationship Id="rId160" Type="http://schemas.openxmlformats.org/officeDocument/2006/relationships/customXml" Target="../ink/ink838.xml"/><Relationship Id="rId181" Type="http://schemas.openxmlformats.org/officeDocument/2006/relationships/image" Target="../media/image863.png"/><Relationship Id="rId216" Type="http://schemas.openxmlformats.org/officeDocument/2006/relationships/customXml" Target="../ink/ink866.xml"/><Relationship Id="rId22" Type="http://schemas.openxmlformats.org/officeDocument/2006/relationships/image" Target="../media/image687.png"/><Relationship Id="rId43" Type="http://schemas.openxmlformats.org/officeDocument/2006/relationships/image" Target="../media/image697.png"/><Relationship Id="rId64" Type="http://schemas.openxmlformats.org/officeDocument/2006/relationships/customXml" Target="../ink/ink791.xml"/><Relationship Id="rId118" Type="http://schemas.openxmlformats.org/officeDocument/2006/relationships/image" Target="../media/image802.png"/><Relationship Id="rId139" Type="http://schemas.openxmlformats.org/officeDocument/2006/relationships/customXml" Target="../ink/ink828.xml"/><Relationship Id="rId85" Type="http://schemas.openxmlformats.org/officeDocument/2006/relationships/customXml" Target="../ink/ink801.xml"/><Relationship Id="rId150" Type="http://schemas.openxmlformats.org/officeDocument/2006/relationships/customXml" Target="../ink/ink833.xml"/><Relationship Id="rId171" Type="http://schemas.openxmlformats.org/officeDocument/2006/relationships/image" Target="../media/image858.png"/><Relationship Id="rId192" Type="http://schemas.openxmlformats.org/officeDocument/2006/relationships/customXml" Target="../ink/ink854.xml"/><Relationship Id="rId206" Type="http://schemas.openxmlformats.org/officeDocument/2006/relationships/customXml" Target="../ink/ink861.xml"/><Relationship Id="rId227" Type="http://schemas.openxmlformats.org/officeDocument/2006/relationships/image" Target="../media/image886.png"/><Relationship Id="rId12" Type="http://schemas.openxmlformats.org/officeDocument/2006/relationships/image" Target="../media/image670.png"/><Relationship Id="rId33" Type="http://schemas.openxmlformats.org/officeDocument/2006/relationships/customXml" Target="../ink/ink776.xml"/><Relationship Id="rId108" Type="http://schemas.openxmlformats.org/officeDocument/2006/relationships/image" Target="../media/image797.png"/><Relationship Id="rId129" Type="http://schemas.openxmlformats.org/officeDocument/2006/relationships/customXml" Target="../ink/ink823.xml"/><Relationship Id="rId54" Type="http://schemas.openxmlformats.org/officeDocument/2006/relationships/customXml" Target="../ink/ink786.xml"/><Relationship Id="rId75" Type="http://schemas.openxmlformats.org/officeDocument/2006/relationships/image" Target="../media/image781.png"/><Relationship Id="rId96" Type="http://schemas.openxmlformats.org/officeDocument/2006/relationships/image" Target="../media/image791.png"/><Relationship Id="rId140" Type="http://schemas.openxmlformats.org/officeDocument/2006/relationships/image" Target="../media/image812.png"/><Relationship Id="rId161" Type="http://schemas.openxmlformats.org/officeDocument/2006/relationships/image" Target="../media/image853.png"/><Relationship Id="rId182" Type="http://schemas.openxmlformats.org/officeDocument/2006/relationships/customXml" Target="../ink/ink849.xml"/><Relationship Id="rId217" Type="http://schemas.openxmlformats.org/officeDocument/2006/relationships/image" Target="../media/image881.png"/><Relationship Id="rId6" Type="http://schemas.openxmlformats.org/officeDocument/2006/relationships/image" Target="../media/image668.png"/><Relationship Id="rId23" Type="http://schemas.openxmlformats.org/officeDocument/2006/relationships/customXml" Target="../ink/ink771.xml"/><Relationship Id="rId119" Type="http://schemas.openxmlformats.org/officeDocument/2006/relationships/customXml" Target="../ink/ink818.xml"/><Relationship Id="rId44" Type="http://schemas.openxmlformats.org/officeDocument/2006/relationships/customXml" Target="../ink/ink781.xml"/><Relationship Id="rId65" Type="http://schemas.openxmlformats.org/officeDocument/2006/relationships/image" Target="../media/image778.png"/><Relationship Id="rId86" Type="http://schemas.openxmlformats.org/officeDocument/2006/relationships/image" Target="../media/image786.png"/><Relationship Id="rId130" Type="http://schemas.openxmlformats.org/officeDocument/2006/relationships/image" Target="../media/image807.png"/><Relationship Id="rId151" Type="http://schemas.openxmlformats.org/officeDocument/2006/relationships/image" Target="../media/image848.png"/><Relationship Id="rId172" Type="http://schemas.openxmlformats.org/officeDocument/2006/relationships/customXml" Target="../ink/ink844.xml"/><Relationship Id="rId193" Type="http://schemas.openxmlformats.org/officeDocument/2006/relationships/image" Target="../media/image869.png"/><Relationship Id="rId207" Type="http://schemas.openxmlformats.org/officeDocument/2006/relationships/image" Target="../media/image876.png"/><Relationship Id="rId228" Type="http://schemas.openxmlformats.org/officeDocument/2006/relationships/customXml" Target="../ink/ink872.xml"/><Relationship Id="rId13" Type="http://schemas.openxmlformats.org/officeDocument/2006/relationships/customXml" Target="../ink/ink766.xml"/><Relationship Id="rId109" Type="http://schemas.openxmlformats.org/officeDocument/2006/relationships/customXml" Target="../ink/ink813.xml"/><Relationship Id="rId34" Type="http://schemas.openxmlformats.org/officeDocument/2006/relationships/image" Target="../media/image692.png"/><Relationship Id="rId55" Type="http://schemas.openxmlformats.org/officeDocument/2006/relationships/image" Target="../media/image774.png"/><Relationship Id="rId76" Type="http://schemas.openxmlformats.org/officeDocument/2006/relationships/customXml" Target="../ink/ink797.xml"/><Relationship Id="rId97" Type="http://schemas.openxmlformats.org/officeDocument/2006/relationships/customXml" Target="../ink/ink807.xml"/><Relationship Id="rId120" Type="http://schemas.openxmlformats.org/officeDocument/2006/relationships/image" Target="../media/image803.png"/><Relationship Id="rId141" Type="http://schemas.openxmlformats.org/officeDocument/2006/relationships/customXml" Target="../ink/ink829.xml"/><Relationship Id="rId7" Type="http://schemas.openxmlformats.org/officeDocument/2006/relationships/customXml" Target="../ink/ink763.xml"/><Relationship Id="rId162" Type="http://schemas.openxmlformats.org/officeDocument/2006/relationships/customXml" Target="../ink/ink839.xml"/><Relationship Id="rId183" Type="http://schemas.openxmlformats.org/officeDocument/2006/relationships/image" Target="../media/image864.png"/><Relationship Id="rId218" Type="http://schemas.openxmlformats.org/officeDocument/2006/relationships/customXml" Target="../ink/ink867.xml"/><Relationship Id="rId24" Type="http://schemas.openxmlformats.org/officeDocument/2006/relationships/image" Target="../media/image688.png"/><Relationship Id="rId45" Type="http://schemas.openxmlformats.org/officeDocument/2006/relationships/image" Target="../media/image772.png"/><Relationship Id="rId66" Type="http://schemas.openxmlformats.org/officeDocument/2006/relationships/customXml" Target="../ink/ink792.xml"/><Relationship Id="rId87" Type="http://schemas.openxmlformats.org/officeDocument/2006/relationships/customXml" Target="../ink/ink802.xml"/><Relationship Id="rId110" Type="http://schemas.openxmlformats.org/officeDocument/2006/relationships/image" Target="../media/image798.png"/><Relationship Id="rId131" Type="http://schemas.openxmlformats.org/officeDocument/2006/relationships/customXml" Target="../ink/ink824.xml"/><Relationship Id="rId152" Type="http://schemas.openxmlformats.org/officeDocument/2006/relationships/customXml" Target="../ink/ink834.xml"/><Relationship Id="rId173" Type="http://schemas.openxmlformats.org/officeDocument/2006/relationships/image" Target="../media/image859.png"/><Relationship Id="rId194" Type="http://schemas.openxmlformats.org/officeDocument/2006/relationships/customXml" Target="../ink/ink855.xml"/><Relationship Id="rId208" Type="http://schemas.openxmlformats.org/officeDocument/2006/relationships/customXml" Target="../ink/ink862.xml"/><Relationship Id="rId229" Type="http://schemas.openxmlformats.org/officeDocument/2006/relationships/image" Target="../media/image887.png"/><Relationship Id="rId14" Type="http://schemas.openxmlformats.org/officeDocument/2006/relationships/image" Target="../media/image671.png"/><Relationship Id="rId35" Type="http://schemas.openxmlformats.org/officeDocument/2006/relationships/customXml" Target="../ink/ink777.xml"/><Relationship Id="rId56" Type="http://schemas.openxmlformats.org/officeDocument/2006/relationships/customXml" Target="../ink/ink787.xml"/><Relationship Id="rId77" Type="http://schemas.openxmlformats.org/officeDocument/2006/relationships/image" Target="../media/image782.png"/><Relationship Id="rId100" Type="http://schemas.openxmlformats.org/officeDocument/2006/relationships/image" Target="../media/image793.png"/><Relationship Id="rId8" Type="http://schemas.openxmlformats.org/officeDocument/2006/relationships/image" Target="../media/image669.png"/><Relationship Id="rId98" Type="http://schemas.openxmlformats.org/officeDocument/2006/relationships/image" Target="../media/image792.png"/><Relationship Id="rId121" Type="http://schemas.openxmlformats.org/officeDocument/2006/relationships/customXml" Target="../ink/ink819.xml"/><Relationship Id="rId142" Type="http://schemas.openxmlformats.org/officeDocument/2006/relationships/image" Target="../media/image813.png"/><Relationship Id="rId163" Type="http://schemas.openxmlformats.org/officeDocument/2006/relationships/image" Target="../media/image854.png"/><Relationship Id="rId184" Type="http://schemas.openxmlformats.org/officeDocument/2006/relationships/customXml" Target="../ink/ink850.xml"/><Relationship Id="rId219" Type="http://schemas.openxmlformats.org/officeDocument/2006/relationships/image" Target="../media/image882.png"/><Relationship Id="rId25" Type="http://schemas.openxmlformats.org/officeDocument/2006/relationships/customXml" Target="../ink/ink772.xml"/><Relationship Id="rId46" Type="http://schemas.openxmlformats.org/officeDocument/2006/relationships/customXml" Target="../ink/ink782.xml"/><Relationship Id="rId67" Type="http://schemas.openxmlformats.org/officeDocument/2006/relationships/image" Target="../media/image779.png"/><Relationship Id="rId116" Type="http://schemas.openxmlformats.org/officeDocument/2006/relationships/image" Target="../media/image801.png"/><Relationship Id="rId137" Type="http://schemas.openxmlformats.org/officeDocument/2006/relationships/customXml" Target="../ink/ink827.xml"/><Relationship Id="rId158" Type="http://schemas.openxmlformats.org/officeDocument/2006/relationships/customXml" Target="../ink/ink837.xml"/><Relationship Id="rId20" Type="http://schemas.openxmlformats.org/officeDocument/2006/relationships/image" Target="../media/image686.png"/><Relationship Id="rId41" Type="http://schemas.openxmlformats.org/officeDocument/2006/relationships/image" Target="../media/image771.png"/><Relationship Id="rId62" Type="http://schemas.openxmlformats.org/officeDocument/2006/relationships/customXml" Target="../ink/ink790.xml"/><Relationship Id="rId83" Type="http://schemas.openxmlformats.org/officeDocument/2006/relationships/customXml" Target="../ink/ink800.xml"/><Relationship Id="rId88" Type="http://schemas.openxmlformats.org/officeDocument/2006/relationships/image" Target="../media/image787.png"/><Relationship Id="rId111" Type="http://schemas.openxmlformats.org/officeDocument/2006/relationships/customXml" Target="../ink/ink814.xml"/><Relationship Id="rId132" Type="http://schemas.openxmlformats.org/officeDocument/2006/relationships/image" Target="../media/image808.png"/><Relationship Id="rId153" Type="http://schemas.openxmlformats.org/officeDocument/2006/relationships/image" Target="../media/image849.png"/><Relationship Id="rId174" Type="http://schemas.openxmlformats.org/officeDocument/2006/relationships/customXml" Target="../ink/ink845.xml"/><Relationship Id="rId179" Type="http://schemas.openxmlformats.org/officeDocument/2006/relationships/image" Target="../media/image862.png"/><Relationship Id="rId195" Type="http://schemas.openxmlformats.org/officeDocument/2006/relationships/image" Target="../media/image870.png"/><Relationship Id="rId209" Type="http://schemas.openxmlformats.org/officeDocument/2006/relationships/image" Target="../media/image877.png"/><Relationship Id="rId190" Type="http://schemas.openxmlformats.org/officeDocument/2006/relationships/customXml" Target="../ink/ink853.xml"/><Relationship Id="rId204" Type="http://schemas.openxmlformats.org/officeDocument/2006/relationships/customXml" Target="../ink/ink860.xml"/><Relationship Id="rId220" Type="http://schemas.openxmlformats.org/officeDocument/2006/relationships/customXml" Target="../ink/ink868.xml"/><Relationship Id="rId225" Type="http://schemas.openxmlformats.org/officeDocument/2006/relationships/image" Target="../media/image885.png"/><Relationship Id="rId15" Type="http://schemas.openxmlformats.org/officeDocument/2006/relationships/customXml" Target="../ink/ink767.xml"/><Relationship Id="rId36" Type="http://schemas.openxmlformats.org/officeDocument/2006/relationships/image" Target="../media/image693.png"/><Relationship Id="rId57" Type="http://schemas.openxmlformats.org/officeDocument/2006/relationships/image" Target="../media/image704.png"/><Relationship Id="rId106" Type="http://schemas.openxmlformats.org/officeDocument/2006/relationships/image" Target="../media/image796.png"/><Relationship Id="rId127" Type="http://schemas.openxmlformats.org/officeDocument/2006/relationships/customXml" Target="../ink/ink822.xml"/><Relationship Id="rId10" Type="http://schemas.openxmlformats.org/officeDocument/2006/relationships/image" Target="../media/image624.png"/><Relationship Id="rId31" Type="http://schemas.openxmlformats.org/officeDocument/2006/relationships/customXml" Target="../ink/ink775.xml"/><Relationship Id="rId52" Type="http://schemas.openxmlformats.org/officeDocument/2006/relationships/customXml" Target="../ink/ink785.xml"/><Relationship Id="rId73" Type="http://schemas.openxmlformats.org/officeDocument/2006/relationships/image" Target="../media/image712.png"/><Relationship Id="rId78" Type="http://schemas.openxmlformats.org/officeDocument/2006/relationships/customXml" Target="../ink/ink798.xml"/><Relationship Id="rId94" Type="http://schemas.openxmlformats.org/officeDocument/2006/relationships/image" Target="../media/image790.png"/><Relationship Id="rId99" Type="http://schemas.openxmlformats.org/officeDocument/2006/relationships/customXml" Target="../ink/ink808.xml"/><Relationship Id="rId101" Type="http://schemas.openxmlformats.org/officeDocument/2006/relationships/customXml" Target="../ink/ink809.xml"/><Relationship Id="rId122" Type="http://schemas.openxmlformats.org/officeDocument/2006/relationships/image" Target="../media/image804.png"/><Relationship Id="rId143" Type="http://schemas.openxmlformats.org/officeDocument/2006/relationships/image" Target="../media/image844.png"/><Relationship Id="rId148" Type="http://schemas.openxmlformats.org/officeDocument/2006/relationships/customXml" Target="../ink/ink832.xml"/><Relationship Id="rId164" Type="http://schemas.openxmlformats.org/officeDocument/2006/relationships/customXml" Target="../ink/ink840.xml"/><Relationship Id="rId169" Type="http://schemas.openxmlformats.org/officeDocument/2006/relationships/image" Target="../media/image857.png"/><Relationship Id="rId185" Type="http://schemas.openxmlformats.org/officeDocument/2006/relationships/image" Target="../media/image865.png"/><Relationship Id="rId4" Type="http://schemas.openxmlformats.org/officeDocument/2006/relationships/image" Target="../media/image667.png"/><Relationship Id="rId9" Type="http://schemas.openxmlformats.org/officeDocument/2006/relationships/customXml" Target="../ink/ink764.xml"/><Relationship Id="rId180" Type="http://schemas.openxmlformats.org/officeDocument/2006/relationships/customXml" Target="../ink/ink848.xml"/><Relationship Id="rId210" Type="http://schemas.openxmlformats.org/officeDocument/2006/relationships/customXml" Target="../ink/ink863.xml"/><Relationship Id="rId215" Type="http://schemas.openxmlformats.org/officeDocument/2006/relationships/image" Target="../media/image880.png"/><Relationship Id="rId26" Type="http://schemas.openxmlformats.org/officeDocument/2006/relationships/image" Target="../media/image658.png"/><Relationship Id="rId47" Type="http://schemas.openxmlformats.org/officeDocument/2006/relationships/image" Target="../media/image699.png"/><Relationship Id="rId68" Type="http://schemas.openxmlformats.org/officeDocument/2006/relationships/customXml" Target="../ink/ink793.xml"/><Relationship Id="rId89" Type="http://schemas.openxmlformats.org/officeDocument/2006/relationships/customXml" Target="../ink/ink803.xml"/><Relationship Id="rId112" Type="http://schemas.openxmlformats.org/officeDocument/2006/relationships/image" Target="../media/image799.png"/><Relationship Id="rId133" Type="http://schemas.openxmlformats.org/officeDocument/2006/relationships/customXml" Target="../ink/ink825.xml"/><Relationship Id="rId154" Type="http://schemas.openxmlformats.org/officeDocument/2006/relationships/customXml" Target="../ink/ink835.xml"/><Relationship Id="rId175" Type="http://schemas.openxmlformats.org/officeDocument/2006/relationships/image" Target="../media/image860.png"/><Relationship Id="rId196" Type="http://schemas.openxmlformats.org/officeDocument/2006/relationships/customXml" Target="../ink/ink856.xml"/><Relationship Id="rId200" Type="http://schemas.openxmlformats.org/officeDocument/2006/relationships/customXml" Target="../ink/ink858.xml"/><Relationship Id="rId16" Type="http://schemas.openxmlformats.org/officeDocument/2006/relationships/image" Target="../media/image672.png"/><Relationship Id="rId221" Type="http://schemas.openxmlformats.org/officeDocument/2006/relationships/image" Target="../media/image883.png"/><Relationship Id="rId37" Type="http://schemas.openxmlformats.org/officeDocument/2006/relationships/customXml" Target="../ink/ink778.xml"/><Relationship Id="rId58" Type="http://schemas.openxmlformats.org/officeDocument/2006/relationships/customXml" Target="../ink/ink788.xml"/><Relationship Id="rId79" Type="http://schemas.openxmlformats.org/officeDocument/2006/relationships/image" Target="../media/image783.png"/><Relationship Id="rId102" Type="http://schemas.openxmlformats.org/officeDocument/2006/relationships/image" Target="../media/image794.png"/><Relationship Id="rId123" Type="http://schemas.openxmlformats.org/officeDocument/2006/relationships/customXml" Target="../ink/ink820.xml"/><Relationship Id="rId144" Type="http://schemas.openxmlformats.org/officeDocument/2006/relationships/customXml" Target="../ink/ink830.xml"/><Relationship Id="rId90" Type="http://schemas.openxmlformats.org/officeDocument/2006/relationships/image" Target="../media/image788.png"/><Relationship Id="rId165" Type="http://schemas.openxmlformats.org/officeDocument/2006/relationships/image" Target="../media/image855.png"/><Relationship Id="rId186" Type="http://schemas.openxmlformats.org/officeDocument/2006/relationships/customXml" Target="../ink/ink851.xml"/><Relationship Id="rId211" Type="http://schemas.openxmlformats.org/officeDocument/2006/relationships/image" Target="../media/image878.png"/><Relationship Id="rId27" Type="http://schemas.openxmlformats.org/officeDocument/2006/relationships/customXml" Target="../ink/ink773.xml"/><Relationship Id="rId48" Type="http://schemas.openxmlformats.org/officeDocument/2006/relationships/customXml" Target="../ink/ink783.xml"/><Relationship Id="rId69" Type="http://schemas.openxmlformats.org/officeDocument/2006/relationships/image" Target="../media/image780.png"/><Relationship Id="rId113" Type="http://schemas.openxmlformats.org/officeDocument/2006/relationships/customXml" Target="../ink/ink815.xml"/><Relationship Id="rId134" Type="http://schemas.openxmlformats.org/officeDocument/2006/relationships/image" Target="../media/image809.png"/><Relationship Id="rId80" Type="http://schemas.openxmlformats.org/officeDocument/2006/relationships/image" Target="../media/image716.png"/><Relationship Id="rId155" Type="http://schemas.openxmlformats.org/officeDocument/2006/relationships/image" Target="../media/image850.png"/><Relationship Id="rId176" Type="http://schemas.openxmlformats.org/officeDocument/2006/relationships/customXml" Target="../ink/ink846.xml"/><Relationship Id="rId197" Type="http://schemas.openxmlformats.org/officeDocument/2006/relationships/image" Target="../media/image871.png"/><Relationship Id="rId201" Type="http://schemas.openxmlformats.org/officeDocument/2006/relationships/image" Target="../media/image873.png"/><Relationship Id="rId222" Type="http://schemas.openxmlformats.org/officeDocument/2006/relationships/customXml" Target="../ink/ink869.xml"/><Relationship Id="rId17" Type="http://schemas.openxmlformats.org/officeDocument/2006/relationships/customXml" Target="../ink/ink768.xml"/><Relationship Id="rId38" Type="http://schemas.openxmlformats.org/officeDocument/2006/relationships/image" Target="../media/image694.png"/><Relationship Id="rId59" Type="http://schemas.openxmlformats.org/officeDocument/2006/relationships/image" Target="../media/image775.png"/><Relationship Id="rId103" Type="http://schemas.openxmlformats.org/officeDocument/2006/relationships/customXml" Target="../ink/ink810.xml"/><Relationship Id="rId124" Type="http://schemas.openxmlformats.org/officeDocument/2006/relationships/image" Target="../media/image805.png"/><Relationship Id="rId70" Type="http://schemas.openxmlformats.org/officeDocument/2006/relationships/customXml" Target="../ink/ink794.xml"/><Relationship Id="rId91" Type="http://schemas.openxmlformats.org/officeDocument/2006/relationships/customXml" Target="../ink/ink804.xml"/><Relationship Id="rId145" Type="http://schemas.openxmlformats.org/officeDocument/2006/relationships/image" Target="../media/image845.png"/><Relationship Id="rId166" Type="http://schemas.openxmlformats.org/officeDocument/2006/relationships/customXml" Target="../ink/ink841.xml"/><Relationship Id="rId187" Type="http://schemas.openxmlformats.org/officeDocument/2006/relationships/image" Target="../media/image86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64.xml"/><Relationship Id="rId28" Type="http://schemas.openxmlformats.org/officeDocument/2006/relationships/image" Target="../media/image689.png"/><Relationship Id="rId49" Type="http://schemas.openxmlformats.org/officeDocument/2006/relationships/image" Target="../media/image700.png"/><Relationship Id="rId114" Type="http://schemas.openxmlformats.org/officeDocument/2006/relationships/image" Target="../media/image800.png"/><Relationship Id="rId60" Type="http://schemas.openxmlformats.org/officeDocument/2006/relationships/customXml" Target="../ink/ink789.xml"/><Relationship Id="rId81" Type="http://schemas.openxmlformats.org/officeDocument/2006/relationships/customXml" Target="../ink/ink799.xml"/><Relationship Id="rId135" Type="http://schemas.openxmlformats.org/officeDocument/2006/relationships/customXml" Target="../ink/ink826.xml"/><Relationship Id="rId156" Type="http://schemas.openxmlformats.org/officeDocument/2006/relationships/customXml" Target="../ink/ink836.xml"/><Relationship Id="rId177" Type="http://schemas.openxmlformats.org/officeDocument/2006/relationships/image" Target="../media/image861.png"/><Relationship Id="rId198" Type="http://schemas.openxmlformats.org/officeDocument/2006/relationships/customXml" Target="../ink/ink857.xml"/><Relationship Id="rId202" Type="http://schemas.openxmlformats.org/officeDocument/2006/relationships/customXml" Target="../ink/ink859.xml"/><Relationship Id="rId223" Type="http://schemas.openxmlformats.org/officeDocument/2006/relationships/image" Target="../media/image884.png"/><Relationship Id="rId18" Type="http://schemas.openxmlformats.org/officeDocument/2006/relationships/image" Target="../media/image685.png"/><Relationship Id="rId39" Type="http://schemas.openxmlformats.org/officeDocument/2006/relationships/image" Target="../media/image770.png"/><Relationship Id="rId50" Type="http://schemas.openxmlformats.org/officeDocument/2006/relationships/customXml" Target="../ink/ink784.xml"/><Relationship Id="rId104" Type="http://schemas.openxmlformats.org/officeDocument/2006/relationships/image" Target="../media/image795.png"/><Relationship Id="rId125" Type="http://schemas.openxmlformats.org/officeDocument/2006/relationships/customXml" Target="../ink/ink821.xml"/><Relationship Id="rId146" Type="http://schemas.openxmlformats.org/officeDocument/2006/relationships/customXml" Target="../ink/ink831.xml"/><Relationship Id="rId167" Type="http://schemas.openxmlformats.org/officeDocument/2006/relationships/image" Target="../media/image856.png"/><Relationship Id="rId188" Type="http://schemas.openxmlformats.org/officeDocument/2006/relationships/customXml" Target="../ink/ink852.xml"/><Relationship Id="rId71" Type="http://schemas.openxmlformats.org/officeDocument/2006/relationships/image" Target="../media/image711.png"/><Relationship Id="rId92" Type="http://schemas.openxmlformats.org/officeDocument/2006/relationships/image" Target="../media/image789.png"/><Relationship Id="rId213" Type="http://schemas.openxmlformats.org/officeDocument/2006/relationships/image" Target="../media/image879.png"/><Relationship Id="rId2" Type="http://schemas.openxmlformats.org/officeDocument/2006/relationships/image" Target="../media/image609.png"/><Relationship Id="rId29" Type="http://schemas.openxmlformats.org/officeDocument/2006/relationships/customXml" Target="../ink/ink774.xml"/><Relationship Id="rId40" Type="http://schemas.openxmlformats.org/officeDocument/2006/relationships/customXml" Target="../ink/ink779.xml"/><Relationship Id="rId115" Type="http://schemas.openxmlformats.org/officeDocument/2006/relationships/customXml" Target="../ink/ink816.xml"/><Relationship Id="rId136" Type="http://schemas.openxmlformats.org/officeDocument/2006/relationships/image" Target="../media/image810.png"/><Relationship Id="rId157" Type="http://schemas.openxmlformats.org/officeDocument/2006/relationships/image" Target="../media/image851.png"/><Relationship Id="rId178" Type="http://schemas.openxmlformats.org/officeDocument/2006/relationships/customXml" Target="../ink/ink847.xml"/><Relationship Id="rId61" Type="http://schemas.openxmlformats.org/officeDocument/2006/relationships/image" Target="../media/image776.png"/><Relationship Id="rId82" Type="http://schemas.openxmlformats.org/officeDocument/2006/relationships/image" Target="../media/image784.png"/><Relationship Id="rId199" Type="http://schemas.openxmlformats.org/officeDocument/2006/relationships/image" Target="../media/image872.png"/><Relationship Id="rId203" Type="http://schemas.openxmlformats.org/officeDocument/2006/relationships/image" Target="../media/image874.png"/><Relationship Id="rId19" Type="http://schemas.openxmlformats.org/officeDocument/2006/relationships/customXml" Target="../ink/ink769.xml"/><Relationship Id="rId224" Type="http://schemas.openxmlformats.org/officeDocument/2006/relationships/customXml" Target="../ink/ink870.xml"/><Relationship Id="rId30" Type="http://schemas.openxmlformats.org/officeDocument/2006/relationships/image" Target="../media/image690.png"/><Relationship Id="rId105" Type="http://schemas.openxmlformats.org/officeDocument/2006/relationships/customXml" Target="../ink/ink811.xml"/><Relationship Id="rId126" Type="http://schemas.openxmlformats.org/officeDocument/2006/relationships/image" Target="../media/image806.png"/><Relationship Id="rId147" Type="http://schemas.openxmlformats.org/officeDocument/2006/relationships/image" Target="../media/image846.png"/><Relationship Id="rId168" Type="http://schemas.openxmlformats.org/officeDocument/2006/relationships/customXml" Target="../ink/ink842.xml"/><Relationship Id="rId51" Type="http://schemas.openxmlformats.org/officeDocument/2006/relationships/image" Target="../media/image773.png"/><Relationship Id="rId72" Type="http://schemas.openxmlformats.org/officeDocument/2006/relationships/customXml" Target="../ink/ink795.xml"/><Relationship Id="rId93" Type="http://schemas.openxmlformats.org/officeDocument/2006/relationships/customXml" Target="../ink/ink805.xml"/><Relationship Id="rId189" Type="http://schemas.openxmlformats.org/officeDocument/2006/relationships/image" Target="../media/image867.png"/><Relationship Id="rId3" Type="http://schemas.openxmlformats.org/officeDocument/2006/relationships/customXml" Target="../ink/ink761.xml"/><Relationship Id="rId214" Type="http://schemas.openxmlformats.org/officeDocument/2006/relationships/customXml" Target="../ink/ink865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7.png"/><Relationship Id="rId299" Type="http://schemas.openxmlformats.org/officeDocument/2006/relationships/image" Target="../media/image1041.png"/><Relationship Id="rId21" Type="http://schemas.openxmlformats.org/officeDocument/2006/relationships/customXml" Target="../ink/ink882.xml"/><Relationship Id="rId63" Type="http://schemas.openxmlformats.org/officeDocument/2006/relationships/customXml" Target="../ink/ink903.xml"/><Relationship Id="rId159" Type="http://schemas.openxmlformats.org/officeDocument/2006/relationships/image" Target="../media/image968.png"/><Relationship Id="rId324" Type="http://schemas.openxmlformats.org/officeDocument/2006/relationships/customXml" Target="../ink/ink1033.xml"/><Relationship Id="rId170" Type="http://schemas.openxmlformats.org/officeDocument/2006/relationships/customXml" Target="../ink/ink956.xml"/><Relationship Id="rId226" Type="http://schemas.openxmlformats.org/officeDocument/2006/relationships/customXml" Target="../ink/ink984.xml"/><Relationship Id="rId268" Type="http://schemas.openxmlformats.org/officeDocument/2006/relationships/customXml" Target="../ink/ink1005.xml"/><Relationship Id="rId32" Type="http://schemas.openxmlformats.org/officeDocument/2006/relationships/image" Target="../media/image903.png"/><Relationship Id="rId74" Type="http://schemas.openxmlformats.org/officeDocument/2006/relationships/image" Target="../media/image924.png"/><Relationship Id="rId128" Type="http://schemas.openxmlformats.org/officeDocument/2006/relationships/customXml" Target="../ink/ink935.xml"/><Relationship Id="rId335" Type="http://schemas.openxmlformats.org/officeDocument/2006/relationships/image" Target="../media/image1060.png"/><Relationship Id="rId5" Type="http://schemas.openxmlformats.org/officeDocument/2006/relationships/customXml" Target="../ink/ink874.xml"/><Relationship Id="rId181" Type="http://schemas.openxmlformats.org/officeDocument/2006/relationships/image" Target="../media/image980.png"/><Relationship Id="rId237" Type="http://schemas.openxmlformats.org/officeDocument/2006/relationships/image" Target="../media/image1008.png"/><Relationship Id="rId279" Type="http://schemas.openxmlformats.org/officeDocument/2006/relationships/image" Target="../media/image1031.png"/><Relationship Id="rId43" Type="http://schemas.openxmlformats.org/officeDocument/2006/relationships/customXml" Target="../ink/ink893.xml"/><Relationship Id="rId139" Type="http://schemas.openxmlformats.org/officeDocument/2006/relationships/image" Target="../media/image958.png"/><Relationship Id="rId290" Type="http://schemas.openxmlformats.org/officeDocument/2006/relationships/customXml" Target="../ink/ink1016.xml"/><Relationship Id="rId304" Type="http://schemas.openxmlformats.org/officeDocument/2006/relationships/customXml" Target="../ink/ink1023.xml"/><Relationship Id="rId346" Type="http://schemas.openxmlformats.org/officeDocument/2006/relationships/customXml" Target="../ink/ink1044.xml"/><Relationship Id="rId85" Type="http://schemas.openxmlformats.org/officeDocument/2006/relationships/customXml" Target="../ink/ink914.xml"/><Relationship Id="rId150" Type="http://schemas.openxmlformats.org/officeDocument/2006/relationships/customXml" Target="../ink/ink946.xml"/><Relationship Id="rId192" Type="http://schemas.openxmlformats.org/officeDocument/2006/relationships/customXml" Target="../ink/ink967.xml"/><Relationship Id="rId206" Type="http://schemas.openxmlformats.org/officeDocument/2006/relationships/customXml" Target="../ink/ink974.xml"/><Relationship Id="rId248" Type="http://schemas.openxmlformats.org/officeDocument/2006/relationships/customXml" Target="../ink/ink995.xml"/><Relationship Id="rId12" Type="http://schemas.openxmlformats.org/officeDocument/2006/relationships/image" Target="../media/image892.png"/><Relationship Id="rId108" Type="http://schemas.openxmlformats.org/officeDocument/2006/relationships/customXml" Target="../ink/ink925.xml"/><Relationship Id="rId315" Type="http://schemas.openxmlformats.org/officeDocument/2006/relationships/image" Target="../media/image1049.png"/><Relationship Id="rId357" Type="http://schemas.openxmlformats.org/officeDocument/2006/relationships/image" Target="../media/image1071.png"/><Relationship Id="rId54" Type="http://schemas.openxmlformats.org/officeDocument/2006/relationships/image" Target="../media/image914.png"/><Relationship Id="rId96" Type="http://schemas.openxmlformats.org/officeDocument/2006/relationships/image" Target="../media/image936.png"/><Relationship Id="rId161" Type="http://schemas.openxmlformats.org/officeDocument/2006/relationships/image" Target="../media/image969.png"/><Relationship Id="rId217" Type="http://schemas.openxmlformats.org/officeDocument/2006/relationships/image" Target="../media/image998.png"/><Relationship Id="rId259" Type="http://schemas.openxmlformats.org/officeDocument/2006/relationships/image" Target="../media/image1020.png"/><Relationship Id="rId23" Type="http://schemas.openxmlformats.org/officeDocument/2006/relationships/customXml" Target="../ink/ink883.xml"/><Relationship Id="rId119" Type="http://schemas.openxmlformats.org/officeDocument/2006/relationships/image" Target="../media/image948.png"/><Relationship Id="rId270" Type="http://schemas.openxmlformats.org/officeDocument/2006/relationships/customXml" Target="../ink/ink1006.xml"/><Relationship Id="rId326" Type="http://schemas.openxmlformats.org/officeDocument/2006/relationships/customXml" Target="../ink/ink1034.xml"/><Relationship Id="rId65" Type="http://schemas.openxmlformats.org/officeDocument/2006/relationships/customXml" Target="../ink/ink904.xml"/><Relationship Id="rId130" Type="http://schemas.openxmlformats.org/officeDocument/2006/relationships/customXml" Target="../ink/ink936.xml"/><Relationship Id="rId172" Type="http://schemas.openxmlformats.org/officeDocument/2006/relationships/customXml" Target="../ink/ink957.xml"/><Relationship Id="rId228" Type="http://schemas.openxmlformats.org/officeDocument/2006/relationships/customXml" Target="../ink/ink985.xml"/><Relationship Id="rId281" Type="http://schemas.openxmlformats.org/officeDocument/2006/relationships/image" Target="../media/image1032.png"/><Relationship Id="rId337" Type="http://schemas.openxmlformats.org/officeDocument/2006/relationships/image" Target="../media/image1061.png"/><Relationship Id="rId34" Type="http://schemas.openxmlformats.org/officeDocument/2006/relationships/image" Target="../media/image904.png"/><Relationship Id="rId76" Type="http://schemas.openxmlformats.org/officeDocument/2006/relationships/image" Target="../media/image925.png"/><Relationship Id="rId141" Type="http://schemas.openxmlformats.org/officeDocument/2006/relationships/image" Target="../media/image959.png"/><Relationship Id="rId7" Type="http://schemas.openxmlformats.org/officeDocument/2006/relationships/customXml" Target="../ink/ink875.xml"/><Relationship Id="rId183" Type="http://schemas.openxmlformats.org/officeDocument/2006/relationships/image" Target="../media/image981.png"/><Relationship Id="rId239" Type="http://schemas.openxmlformats.org/officeDocument/2006/relationships/image" Target="../media/image1009.png"/><Relationship Id="rId250" Type="http://schemas.openxmlformats.org/officeDocument/2006/relationships/customXml" Target="../ink/ink996.xml"/><Relationship Id="rId292" Type="http://schemas.openxmlformats.org/officeDocument/2006/relationships/customXml" Target="../ink/ink1017.xml"/><Relationship Id="rId306" Type="http://schemas.openxmlformats.org/officeDocument/2006/relationships/customXml" Target="../ink/ink1024.xml"/><Relationship Id="rId45" Type="http://schemas.openxmlformats.org/officeDocument/2006/relationships/customXml" Target="../ink/ink894.xml"/><Relationship Id="rId87" Type="http://schemas.openxmlformats.org/officeDocument/2006/relationships/customXml" Target="../ink/ink915.xml"/><Relationship Id="rId110" Type="http://schemas.openxmlformats.org/officeDocument/2006/relationships/customXml" Target="../ink/ink926.xml"/><Relationship Id="rId348" Type="http://schemas.openxmlformats.org/officeDocument/2006/relationships/customXml" Target="../ink/ink1045.xml"/><Relationship Id="rId152" Type="http://schemas.openxmlformats.org/officeDocument/2006/relationships/customXml" Target="../ink/ink947.xml"/><Relationship Id="rId194" Type="http://schemas.openxmlformats.org/officeDocument/2006/relationships/customXml" Target="../ink/ink968.xml"/><Relationship Id="rId208" Type="http://schemas.openxmlformats.org/officeDocument/2006/relationships/customXml" Target="../ink/ink975.xml"/><Relationship Id="rId261" Type="http://schemas.openxmlformats.org/officeDocument/2006/relationships/image" Target="../media/image1021.png"/><Relationship Id="rId14" Type="http://schemas.openxmlformats.org/officeDocument/2006/relationships/image" Target="../media/image893.png"/><Relationship Id="rId56" Type="http://schemas.openxmlformats.org/officeDocument/2006/relationships/image" Target="../media/image915.png"/><Relationship Id="rId317" Type="http://schemas.openxmlformats.org/officeDocument/2006/relationships/image" Target="../media/image1051.png"/><Relationship Id="rId359" Type="http://schemas.openxmlformats.org/officeDocument/2006/relationships/image" Target="../media/image1072.png"/><Relationship Id="rId98" Type="http://schemas.openxmlformats.org/officeDocument/2006/relationships/image" Target="../media/image937.png"/><Relationship Id="rId121" Type="http://schemas.openxmlformats.org/officeDocument/2006/relationships/image" Target="../media/image949.png"/><Relationship Id="rId163" Type="http://schemas.openxmlformats.org/officeDocument/2006/relationships/image" Target="../media/image971.png"/><Relationship Id="rId219" Type="http://schemas.openxmlformats.org/officeDocument/2006/relationships/image" Target="../media/image999.png"/><Relationship Id="rId230" Type="http://schemas.openxmlformats.org/officeDocument/2006/relationships/customXml" Target="../ink/ink986.xml"/><Relationship Id="rId25" Type="http://schemas.openxmlformats.org/officeDocument/2006/relationships/customXml" Target="../ink/ink884.xml"/><Relationship Id="rId67" Type="http://schemas.openxmlformats.org/officeDocument/2006/relationships/customXml" Target="../ink/ink905.xml"/><Relationship Id="rId272" Type="http://schemas.openxmlformats.org/officeDocument/2006/relationships/customXml" Target="../ink/ink1007.xml"/><Relationship Id="rId328" Type="http://schemas.openxmlformats.org/officeDocument/2006/relationships/customXml" Target="../ink/ink1035.xml"/><Relationship Id="rId88" Type="http://schemas.openxmlformats.org/officeDocument/2006/relationships/image" Target="../media/image932.png"/><Relationship Id="rId111" Type="http://schemas.openxmlformats.org/officeDocument/2006/relationships/image" Target="../media/image944.png"/><Relationship Id="rId132" Type="http://schemas.openxmlformats.org/officeDocument/2006/relationships/customXml" Target="../ink/ink937.xml"/><Relationship Id="rId153" Type="http://schemas.openxmlformats.org/officeDocument/2006/relationships/image" Target="../media/image965.png"/><Relationship Id="rId174" Type="http://schemas.openxmlformats.org/officeDocument/2006/relationships/customXml" Target="../ink/ink958.xml"/><Relationship Id="rId195" Type="http://schemas.openxmlformats.org/officeDocument/2006/relationships/image" Target="../media/image987.png"/><Relationship Id="rId209" Type="http://schemas.openxmlformats.org/officeDocument/2006/relationships/image" Target="../media/image994.png"/><Relationship Id="rId360" Type="http://schemas.openxmlformats.org/officeDocument/2006/relationships/customXml" Target="../ink/ink1051.xml"/><Relationship Id="rId220" Type="http://schemas.openxmlformats.org/officeDocument/2006/relationships/customXml" Target="../ink/ink981.xml"/><Relationship Id="rId241" Type="http://schemas.openxmlformats.org/officeDocument/2006/relationships/image" Target="../media/image1011.png"/><Relationship Id="rId15" Type="http://schemas.openxmlformats.org/officeDocument/2006/relationships/customXml" Target="../ink/ink879.xml"/><Relationship Id="rId36" Type="http://schemas.openxmlformats.org/officeDocument/2006/relationships/image" Target="../media/image905.png"/><Relationship Id="rId57" Type="http://schemas.openxmlformats.org/officeDocument/2006/relationships/customXml" Target="../ink/ink900.xml"/><Relationship Id="rId262" Type="http://schemas.openxmlformats.org/officeDocument/2006/relationships/customXml" Target="../ink/ink1002.xml"/><Relationship Id="rId283" Type="http://schemas.openxmlformats.org/officeDocument/2006/relationships/image" Target="../media/image1033.png"/><Relationship Id="rId318" Type="http://schemas.openxmlformats.org/officeDocument/2006/relationships/customXml" Target="../ink/ink1030.xml"/><Relationship Id="rId339" Type="http://schemas.openxmlformats.org/officeDocument/2006/relationships/image" Target="../media/image1062.png"/><Relationship Id="rId78" Type="http://schemas.openxmlformats.org/officeDocument/2006/relationships/image" Target="../media/image926.png"/><Relationship Id="rId99" Type="http://schemas.openxmlformats.org/officeDocument/2006/relationships/customXml" Target="../ink/ink921.xml"/><Relationship Id="rId101" Type="http://schemas.openxmlformats.org/officeDocument/2006/relationships/customXml" Target="../ink/ink922.xml"/><Relationship Id="rId122" Type="http://schemas.openxmlformats.org/officeDocument/2006/relationships/customXml" Target="../ink/ink932.xml"/><Relationship Id="rId143" Type="http://schemas.openxmlformats.org/officeDocument/2006/relationships/image" Target="../media/image960.png"/><Relationship Id="rId164" Type="http://schemas.openxmlformats.org/officeDocument/2006/relationships/customXml" Target="../ink/ink953.xml"/><Relationship Id="rId185" Type="http://schemas.openxmlformats.org/officeDocument/2006/relationships/image" Target="../media/image982.png"/><Relationship Id="rId350" Type="http://schemas.openxmlformats.org/officeDocument/2006/relationships/customXml" Target="../ink/ink1046.xml"/><Relationship Id="rId9" Type="http://schemas.openxmlformats.org/officeDocument/2006/relationships/customXml" Target="../ink/ink876.xml"/><Relationship Id="rId210" Type="http://schemas.openxmlformats.org/officeDocument/2006/relationships/customXml" Target="../ink/ink976.xml"/><Relationship Id="rId26" Type="http://schemas.openxmlformats.org/officeDocument/2006/relationships/image" Target="../media/image899.png"/><Relationship Id="rId231" Type="http://schemas.openxmlformats.org/officeDocument/2006/relationships/image" Target="../media/image1005.png"/><Relationship Id="rId252" Type="http://schemas.openxmlformats.org/officeDocument/2006/relationships/customXml" Target="../ink/ink997.xml"/><Relationship Id="rId273" Type="http://schemas.openxmlformats.org/officeDocument/2006/relationships/image" Target="../media/image1027.png"/><Relationship Id="rId294" Type="http://schemas.openxmlformats.org/officeDocument/2006/relationships/customXml" Target="../ink/ink1018.xml"/><Relationship Id="rId308" Type="http://schemas.openxmlformats.org/officeDocument/2006/relationships/customXml" Target="../ink/ink1025.xml"/><Relationship Id="rId329" Type="http://schemas.openxmlformats.org/officeDocument/2006/relationships/image" Target="../media/image1057.png"/><Relationship Id="rId47" Type="http://schemas.openxmlformats.org/officeDocument/2006/relationships/customXml" Target="../ink/ink895.xml"/><Relationship Id="rId68" Type="http://schemas.openxmlformats.org/officeDocument/2006/relationships/image" Target="../media/image921.png"/><Relationship Id="rId89" Type="http://schemas.openxmlformats.org/officeDocument/2006/relationships/customXml" Target="../ink/ink916.xml"/><Relationship Id="rId112" Type="http://schemas.openxmlformats.org/officeDocument/2006/relationships/customXml" Target="../ink/ink927.xml"/><Relationship Id="rId133" Type="http://schemas.openxmlformats.org/officeDocument/2006/relationships/image" Target="../media/image955.png"/><Relationship Id="rId154" Type="http://schemas.openxmlformats.org/officeDocument/2006/relationships/customXml" Target="../ink/ink948.xml"/><Relationship Id="rId175" Type="http://schemas.openxmlformats.org/officeDocument/2006/relationships/image" Target="../media/image977.png"/><Relationship Id="rId340" Type="http://schemas.openxmlformats.org/officeDocument/2006/relationships/customXml" Target="../ink/ink1041.xml"/><Relationship Id="rId361" Type="http://schemas.openxmlformats.org/officeDocument/2006/relationships/image" Target="../media/image1073.png"/><Relationship Id="rId196" Type="http://schemas.openxmlformats.org/officeDocument/2006/relationships/customXml" Target="../ink/ink969.xml"/><Relationship Id="rId200" Type="http://schemas.openxmlformats.org/officeDocument/2006/relationships/customXml" Target="../ink/ink971.xml"/><Relationship Id="rId16" Type="http://schemas.openxmlformats.org/officeDocument/2006/relationships/image" Target="../media/image894.png"/><Relationship Id="rId221" Type="http://schemas.openxmlformats.org/officeDocument/2006/relationships/image" Target="../media/image1000.png"/><Relationship Id="rId242" Type="http://schemas.openxmlformats.org/officeDocument/2006/relationships/customXml" Target="../ink/ink992.xml"/><Relationship Id="rId263" Type="http://schemas.openxmlformats.org/officeDocument/2006/relationships/image" Target="../media/image1022.png"/><Relationship Id="rId284" Type="http://schemas.openxmlformats.org/officeDocument/2006/relationships/customXml" Target="../ink/ink1013.xml"/><Relationship Id="rId319" Type="http://schemas.openxmlformats.org/officeDocument/2006/relationships/image" Target="../media/image1052.png"/><Relationship Id="rId37" Type="http://schemas.openxmlformats.org/officeDocument/2006/relationships/customXml" Target="../ink/ink890.xml"/><Relationship Id="rId58" Type="http://schemas.openxmlformats.org/officeDocument/2006/relationships/image" Target="../media/image916.png"/><Relationship Id="rId79" Type="http://schemas.openxmlformats.org/officeDocument/2006/relationships/customXml" Target="../ink/ink911.xml"/><Relationship Id="rId102" Type="http://schemas.openxmlformats.org/officeDocument/2006/relationships/image" Target="../media/image939.png"/><Relationship Id="rId123" Type="http://schemas.openxmlformats.org/officeDocument/2006/relationships/image" Target="../media/image950.png"/><Relationship Id="rId144" Type="http://schemas.openxmlformats.org/officeDocument/2006/relationships/customXml" Target="../ink/ink943.xml"/><Relationship Id="rId330" Type="http://schemas.openxmlformats.org/officeDocument/2006/relationships/customXml" Target="../ink/ink1036.xml"/><Relationship Id="rId90" Type="http://schemas.openxmlformats.org/officeDocument/2006/relationships/image" Target="../media/image933.png"/><Relationship Id="rId165" Type="http://schemas.openxmlformats.org/officeDocument/2006/relationships/image" Target="../media/image972.png"/><Relationship Id="rId186" Type="http://schemas.openxmlformats.org/officeDocument/2006/relationships/customXml" Target="../ink/ink964.xml"/><Relationship Id="rId351" Type="http://schemas.openxmlformats.org/officeDocument/2006/relationships/image" Target="../media/image1068.png"/><Relationship Id="rId211" Type="http://schemas.openxmlformats.org/officeDocument/2006/relationships/image" Target="../media/image995.png"/><Relationship Id="rId232" Type="http://schemas.openxmlformats.org/officeDocument/2006/relationships/customXml" Target="../ink/ink987.xml"/><Relationship Id="rId253" Type="http://schemas.openxmlformats.org/officeDocument/2006/relationships/image" Target="../media/image1017.png"/><Relationship Id="rId274" Type="http://schemas.openxmlformats.org/officeDocument/2006/relationships/customXml" Target="../ink/ink1008.xml"/><Relationship Id="rId295" Type="http://schemas.openxmlformats.org/officeDocument/2006/relationships/image" Target="../media/image1039.png"/><Relationship Id="rId309" Type="http://schemas.openxmlformats.org/officeDocument/2006/relationships/image" Target="../media/image1046.png"/><Relationship Id="rId27" Type="http://schemas.openxmlformats.org/officeDocument/2006/relationships/customXml" Target="../ink/ink885.xml"/><Relationship Id="rId48" Type="http://schemas.openxmlformats.org/officeDocument/2006/relationships/image" Target="../media/image911.png"/><Relationship Id="rId69" Type="http://schemas.openxmlformats.org/officeDocument/2006/relationships/customXml" Target="../ink/ink906.xml"/><Relationship Id="rId113" Type="http://schemas.openxmlformats.org/officeDocument/2006/relationships/image" Target="../media/image945.png"/><Relationship Id="rId134" Type="http://schemas.openxmlformats.org/officeDocument/2006/relationships/customXml" Target="../ink/ink938.xml"/><Relationship Id="rId320" Type="http://schemas.openxmlformats.org/officeDocument/2006/relationships/customXml" Target="../ink/ink1031.xml"/><Relationship Id="rId80" Type="http://schemas.openxmlformats.org/officeDocument/2006/relationships/image" Target="../media/image927.png"/><Relationship Id="rId155" Type="http://schemas.openxmlformats.org/officeDocument/2006/relationships/image" Target="../media/image966.png"/><Relationship Id="rId176" Type="http://schemas.openxmlformats.org/officeDocument/2006/relationships/customXml" Target="../ink/ink959.xml"/><Relationship Id="rId197" Type="http://schemas.openxmlformats.org/officeDocument/2006/relationships/image" Target="../media/image988.png"/><Relationship Id="rId341" Type="http://schemas.openxmlformats.org/officeDocument/2006/relationships/image" Target="../media/image1063.png"/><Relationship Id="rId201" Type="http://schemas.openxmlformats.org/officeDocument/2006/relationships/image" Target="../media/image990.png"/><Relationship Id="rId222" Type="http://schemas.openxmlformats.org/officeDocument/2006/relationships/customXml" Target="../ink/ink982.xml"/><Relationship Id="rId243" Type="http://schemas.openxmlformats.org/officeDocument/2006/relationships/image" Target="../media/image1012.png"/><Relationship Id="rId264" Type="http://schemas.openxmlformats.org/officeDocument/2006/relationships/customXml" Target="../ink/ink1003.xml"/><Relationship Id="rId285" Type="http://schemas.openxmlformats.org/officeDocument/2006/relationships/image" Target="../media/image1034.png"/><Relationship Id="rId17" Type="http://schemas.openxmlformats.org/officeDocument/2006/relationships/customXml" Target="../ink/ink880.xml"/><Relationship Id="rId38" Type="http://schemas.openxmlformats.org/officeDocument/2006/relationships/image" Target="../media/image906.png"/><Relationship Id="rId59" Type="http://schemas.openxmlformats.org/officeDocument/2006/relationships/customXml" Target="../ink/ink901.xml"/><Relationship Id="rId103" Type="http://schemas.openxmlformats.org/officeDocument/2006/relationships/customXml" Target="../ink/ink923.xml"/><Relationship Id="rId124" Type="http://schemas.openxmlformats.org/officeDocument/2006/relationships/customXml" Target="../ink/ink933.xml"/><Relationship Id="rId310" Type="http://schemas.openxmlformats.org/officeDocument/2006/relationships/customXml" Target="../ink/ink1026.xml"/><Relationship Id="rId70" Type="http://schemas.openxmlformats.org/officeDocument/2006/relationships/image" Target="../media/image922.png"/><Relationship Id="rId91" Type="http://schemas.openxmlformats.org/officeDocument/2006/relationships/customXml" Target="../ink/ink917.xml"/><Relationship Id="rId145" Type="http://schemas.openxmlformats.org/officeDocument/2006/relationships/image" Target="../media/image961.png"/><Relationship Id="rId166" Type="http://schemas.openxmlformats.org/officeDocument/2006/relationships/customXml" Target="../ink/ink954.xml"/><Relationship Id="rId187" Type="http://schemas.openxmlformats.org/officeDocument/2006/relationships/image" Target="../media/image983.png"/><Relationship Id="rId331" Type="http://schemas.openxmlformats.org/officeDocument/2006/relationships/image" Target="../media/image1058.png"/><Relationship Id="rId352" Type="http://schemas.openxmlformats.org/officeDocument/2006/relationships/customXml" Target="../ink/ink104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77.xml"/><Relationship Id="rId233" Type="http://schemas.openxmlformats.org/officeDocument/2006/relationships/image" Target="../media/image1006.png"/><Relationship Id="rId254" Type="http://schemas.openxmlformats.org/officeDocument/2006/relationships/customXml" Target="../ink/ink998.xml"/><Relationship Id="rId28" Type="http://schemas.openxmlformats.org/officeDocument/2006/relationships/image" Target="../media/image901.png"/><Relationship Id="rId49" Type="http://schemas.openxmlformats.org/officeDocument/2006/relationships/customXml" Target="../ink/ink896.xml"/><Relationship Id="rId114" Type="http://schemas.openxmlformats.org/officeDocument/2006/relationships/customXml" Target="../ink/ink928.xml"/><Relationship Id="rId275" Type="http://schemas.openxmlformats.org/officeDocument/2006/relationships/image" Target="../media/image1028.png"/><Relationship Id="rId296" Type="http://schemas.openxmlformats.org/officeDocument/2006/relationships/customXml" Target="../ink/ink1019.xml"/><Relationship Id="rId300" Type="http://schemas.openxmlformats.org/officeDocument/2006/relationships/customXml" Target="../ink/ink1021.xml"/><Relationship Id="rId60" Type="http://schemas.openxmlformats.org/officeDocument/2006/relationships/image" Target="../media/image917.png"/><Relationship Id="rId81" Type="http://schemas.openxmlformats.org/officeDocument/2006/relationships/customXml" Target="../ink/ink912.xml"/><Relationship Id="rId135" Type="http://schemas.openxmlformats.org/officeDocument/2006/relationships/image" Target="../media/image956.png"/><Relationship Id="rId156" Type="http://schemas.openxmlformats.org/officeDocument/2006/relationships/customXml" Target="../ink/ink949.xml"/><Relationship Id="rId177" Type="http://schemas.openxmlformats.org/officeDocument/2006/relationships/image" Target="../media/image978.png"/><Relationship Id="rId198" Type="http://schemas.openxmlformats.org/officeDocument/2006/relationships/customXml" Target="../ink/ink970.xml"/><Relationship Id="rId321" Type="http://schemas.openxmlformats.org/officeDocument/2006/relationships/image" Target="../media/image1053.png"/><Relationship Id="rId342" Type="http://schemas.openxmlformats.org/officeDocument/2006/relationships/customXml" Target="../ink/ink1042.xml"/><Relationship Id="rId202" Type="http://schemas.openxmlformats.org/officeDocument/2006/relationships/customXml" Target="../ink/ink972.xml"/><Relationship Id="rId223" Type="http://schemas.openxmlformats.org/officeDocument/2006/relationships/image" Target="../media/image1001.png"/><Relationship Id="rId244" Type="http://schemas.openxmlformats.org/officeDocument/2006/relationships/customXml" Target="../ink/ink993.xml"/><Relationship Id="rId18" Type="http://schemas.openxmlformats.org/officeDocument/2006/relationships/image" Target="../media/image895.png"/><Relationship Id="rId39" Type="http://schemas.openxmlformats.org/officeDocument/2006/relationships/customXml" Target="../ink/ink891.xml"/><Relationship Id="rId265" Type="http://schemas.openxmlformats.org/officeDocument/2006/relationships/image" Target="../media/image1023.png"/><Relationship Id="rId286" Type="http://schemas.openxmlformats.org/officeDocument/2006/relationships/customXml" Target="../ink/ink1014.xml"/><Relationship Id="rId50" Type="http://schemas.openxmlformats.org/officeDocument/2006/relationships/image" Target="../media/image912.png"/><Relationship Id="rId104" Type="http://schemas.openxmlformats.org/officeDocument/2006/relationships/image" Target="../media/image940.png"/><Relationship Id="rId125" Type="http://schemas.openxmlformats.org/officeDocument/2006/relationships/image" Target="../media/image951.png"/><Relationship Id="rId146" Type="http://schemas.openxmlformats.org/officeDocument/2006/relationships/customXml" Target="../ink/ink944.xml"/><Relationship Id="rId167" Type="http://schemas.openxmlformats.org/officeDocument/2006/relationships/image" Target="../media/image973.png"/><Relationship Id="rId188" Type="http://schemas.openxmlformats.org/officeDocument/2006/relationships/customXml" Target="../ink/ink965.xml"/><Relationship Id="rId311" Type="http://schemas.openxmlformats.org/officeDocument/2006/relationships/image" Target="../media/image1047.png"/><Relationship Id="rId332" Type="http://schemas.openxmlformats.org/officeDocument/2006/relationships/customXml" Target="../ink/ink1037.xml"/><Relationship Id="rId353" Type="http://schemas.openxmlformats.org/officeDocument/2006/relationships/image" Target="../media/image1069.png"/><Relationship Id="rId71" Type="http://schemas.openxmlformats.org/officeDocument/2006/relationships/customXml" Target="../ink/ink907.xml"/><Relationship Id="rId92" Type="http://schemas.openxmlformats.org/officeDocument/2006/relationships/image" Target="../media/image934.png"/><Relationship Id="rId213" Type="http://schemas.openxmlformats.org/officeDocument/2006/relationships/image" Target="../media/image996.png"/><Relationship Id="rId234" Type="http://schemas.openxmlformats.org/officeDocument/2006/relationships/customXml" Target="../ink/ink988.xml"/><Relationship Id="rId2" Type="http://schemas.openxmlformats.org/officeDocument/2006/relationships/image" Target="../media/image609.png"/><Relationship Id="rId29" Type="http://schemas.openxmlformats.org/officeDocument/2006/relationships/customXml" Target="../ink/ink886.xml"/><Relationship Id="rId255" Type="http://schemas.openxmlformats.org/officeDocument/2006/relationships/image" Target="../media/image1018.png"/><Relationship Id="rId276" Type="http://schemas.openxmlformats.org/officeDocument/2006/relationships/customXml" Target="../ink/ink1009.xml"/><Relationship Id="rId297" Type="http://schemas.openxmlformats.org/officeDocument/2006/relationships/image" Target="../media/image1040.png"/><Relationship Id="rId40" Type="http://schemas.openxmlformats.org/officeDocument/2006/relationships/image" Target="../media/image907.png"/><Relationship Id="rId115" Type="http://schemas.openxmlformats.org/officeDocument/2006/relationships/image" Target="../media/image946.png"/><Relationship Id="rId136" Type="http://schemas.openxmlformats.org/officeDocument/2006/relationships/customXml" Target="../ink/ink939.xml"/><Relationship Id="rId157" Type="http://schemas.openxmlformats.org/officeDocument/2006/relationships/image" Target="../media/image967.png"/><Relationship Id="rId178" Type="http://schemas.openxmlformats.org/officeDocument/2006/relationships/customXml" Target="../ink/ink960.xml"/><Relationship Id="rId301" Type="http://schemas.openxmlformats.org/officeDocument/2006/relationships/image" Target="../media/image1042.png"/><Relationship Id="rId322" Type="http://schemas.openxmlformats.org/officeDocument/2006/relationships/customXml" Target="../ink/ink1032.xml"/><Relationship Id="rId343" Type="http://schemas.openxmlformats.org/officeDocument/2006/relationships/image" Target="../media/image1064.png"/><Relationship Id="rId61" Type="http://schemas.openxmlformats.org/officeDocument/2006/relationships/customXml" Target="../ink/ink902.xml"/><Relationship Id="rId82" Type="http://schemas.openxmlformats.org/officeDocument/2006/relationships/image" Target="../media/image928.png"/><Relationship Id="rId199" Type="http://schemas.openxmlformats.org/officeDocument/2006/relationships/image" Target="../media/image989.png"/><Relationship Id="rId203" Type="http://schemas.openxmlformats.org/officeDocument/2006/relationships/image" Target="../media/image991.png"/><Relationship Id="rId19" Type="http://schemas.openxmlformats.org/officeDocument/2006/relationships/customXml" Target="../ink/ink881.xml"/><Relationship Id="rId224" Type="http://schemas.openxmlformats.org/officeDocument/2006/relationships/customXml" Target="../ink/ink983.xml"/><Relationship Id="rId245" Type="http://schemas.openxmlformats.org/officeDocument/2006/relationships/image" Target="../media/image1013.png"/><Relationship Id="rId266" Type="http://schemas.openxmlformats.org/officeDocument/2006/relationships/customXml" Target="../ink/ink1004.xml"/><Relationship Id="rId287" Type="http://schemas.openxmlformats.org/officeDocument/2006/relationships/image" Target="../media/image1035.png"/><Relationship Id="rId30" Type="http://schemas.openxmlformats.org/officeDocument/2006/relationships/image" Target="../media/image902.png"/><Relationship Id="rId105" Type="http://schemas.openxmlformats.org/officeDocument/2006/relationships/customXml" Target="../ink/ink924.xml"/><Relationship Id="rId126" Type="http://schemas.openxmlformats.org/officeDocument/2006/relationships/customXml" Target="../ink/ink934.xml"/><Relationship Id="rId147" Type="http://schemas.openxmlformats.org/officeDocument/2006/relationships/image" Target="../media/image962.png"/><Relationship Id="rId168" Type="http://schemas.openxmlformats.org/officeDocument/2006/relationships/customXml" Target="../ink/ink955.xml"/><Relationship Id="rId312" Type="http://schemas.openxmlformats.org/officeDocument/2006/relationships/customXml" Target="../ink/ink1027.xml"/><Relationship Id="rId333" Type="http://schemas.openxmlformats.org/officeDocument/2006/relationships/image" Target="../media/image1059.png"/><Relationship Id="rId354" Type="http://schemas.openxmlformats.org/officeDocument/2006/relationships/customXml" Target="../ink/ink1048.xml"/><Relationship Id="rId51" Type="http://schemas.openxmlformats.org/officeDocument/2006/relationships/customXml" Target="../ink/ink897.xml"/><Relationship Id="rId72" Type="http://schemas.openxmlformats.org/officeDocument/2006/relationships/image" Target="../media/image923.png"/><Relationship Id="rId93" Type="http://schemas.openxmlformats.org/officeDocument/2006/relationships/customXml" Target="../ink/ink918.xml"/><Relationship Id="rId189" Type="http://schemas.openxmlformats.org/officeDocument/2006/relationships/image" Target="../media/image984.png"/><Relationship Id="rId3" Type="http://schemas.openxmlformats.org/officeDocument/2006/relationships/customXml" Target="../ink/ink873.xml"/><Relationship Id="rId214" Type="http://schemas.openxmlformats.org/officeDocument/2006/relationships/customXml" Target="../ink/ink978.xml"/><Relationship Id="rId235" Type="http://schemas.openxmlformats.org/officeDocument/2006/relationships/image" Target="../media/image1007.png"/><Relationship Id="rId256" Type="http://schemas.openxmlformats.org/officeDocument/2006/relationships/customXml" Target="../ink/ink999.xml"/><Relationship Id="rId277" Type="http://schemas.openxmlformats.org/officeDocument/2006/relationships/image" Target="../media/image1029.png"/><Relationship Id="rId298" Type="http://schemas.openxmlformats.org/officeDocument/2006/relationships/customXml" Target="../ink/ink1020.xml"/><Relationship Id="rId116" Type="http://schemas.openxmlformats.org/officeDocument/2006/relationships/customXml" Target="../ink/ink929.xml"/><Relationship Id="rId137" Type="http://schemas.openxmlformats.org/officeDocument/2006/relationships/image" Target="../media/image957.png"/><Relationship Id="rId158" Type="http://schemas.openxmlformats.org/officeDocument/2006/relationships/customXml" Target="../ink/ink950.xml"/><Relationship Id="rId302" Type="http://schemas.openxmlformats.org/officeDocument/2006/relationships/customXml" Target="../ink/ink1022.xml"/><Relationship Id="rId323" Type="http://schemas.openxmlformats.org/officeDocument/2006/relationships/image" Target="../media/image1054.png"/><Relationship Id="rId344" Type="http://schemas.openxmlformats.org/officeDocument/2006/relationships/customXml" Target="../ink/ink1043.xml"/><Relationship Id="rId20" Type="http://schemas.openxmlformats.org/officeDocument/2006/relationships/image" Target="../media/image896.png"/><Relationship Id="rId41" Type="http://schemas.openxmlformats.org/officeDocument/2006/relationships/customXml" Target="../ink/ink892.xml"/><Relationship Id="rId62" Type="http://schemas.openxmlformats.org/officeDocument/2006/relationships/image" Target="../media/image918.png"/><Relationship Id="rId83" Type="http://schemas.openxmlformats.org/officeDocument/2006/relationships/customXml" Target="../ink/ink913.xml"/><Relationship Id="rId179" Type="http://schemas.openxmlformats.org/officeDocument/2006/relationships/image" Target="../media/image979.png"/><Relationship Id="rId190" Type="http://schemas.openxmlformats.org/officeDocument/2006/relationships/customXml" Target="../ink/ink966.xml"/><Relationship Id="rId204" Type="http://schemas.openxmlformats.org/officeDocument/2006/relationships/customXml" Target="../ink/ink973.xml"/><Relationship Id="rId225" Type="http://schemas.openxmlformats.org/officeDocument/2006/relationships/image" Target="../media/image1002.png"/><Relationship Id="rId246" Type="http://schemas.openxmlformats.org/officeDocument/2006/relationships/customXml" Target="../ink/ink994.xml"/><Relationship Id="rId267" Type="http://schemas.openxmlformats.org/officeDocument/2006/relationships/image" Target="../media/image1024.png"/><Relationship Id="rId288" Type="http://schemas.openxmlformats.org/officeDocument/2006/relationships/customXml" Target="../ink/ink1015.xml"/><Relationship Id="rId106" Type="http://schemas.openxmlformats.org/officeDocument/2006/relationships/image" Target="../media/image941.png"/><Relationship Id="rId127" Type="http://schemas.openxmlformats.org/officeDocument/2006/relationships/image" Target="../media/image952.png"/><Relationship Id="rId313" Type="http://schemas.openxmlformats.org/officeDocument/2006/relationships/image" Target="../media/image1048.png"/><Relationship Id="rId10" Type="http://schemas.openxmlformats.org/officeDocument/2006/relationships/image" Target="../media/image891.png"/><Relationship Id="rId31" Type="http://schemas.openxmlformats.org/officeDocument/2006/relationships/customXml" Target="../ink/ink887.xml"/><Relationship Id="rId52" Type="http://schemas.openxmlformats.org/officeDocument/2006/relationships/image" Target="../media/image913.png"/><Relationship Id="rId73" Type="http://schemas.openxmlformats.org/officeDocument/2006/relationships/customXml" Target="../ink/ink908.xml"/><Relationship Id="rId94" Type="http://schemas.openxmlformats.org/officeDocument/2006/relationships/image" Target="../media/image935.png"/><Relationship Id="rId148" Type="http://schemas.openxmlformats.org/officeDocument/2006/relationships/customXml" Target="../ink/ink945.xml"/><Relationship Id="rId169" Type="http://schemas.openxmlformats.org/officeDocument/2006/relationships/image" Target="../media/image974.png"/><Relationship Id="rId334" Type="http://schemas.openxmlformats.org/officeDocument/2006/relationships/customXml" Target="../ink/ink1038.xml"/><Relationship Id="rId355" Type="http://schemas.openxmlformats.org/officeDocument/2006/relationships/image" Target="../media/image1070.png"/><Relationship Id="rId4" Type="http://schemas.openxmlformats.org/officeDocument/2006/relationships/image" Target="../media/image888.png"/><Relationship Id="rId180" Type="http://schemas.openxmlformats.org/officeDocument/2006/relationships/customXml" Target="../ink/ink961.xml"/><Relationship Id="rId215" Type="http://schemas.openxmlformats.org/officeDocument/2006/relationships/image" Target="../media/image997.png"/><Relationship Id="rId236" Type="http://schemas.openxmlformats.org/officeDocument/2006/relationships/customXml" Target="../ink/ink989.xml"/><Relationship Id="rId257" Type="http://schemas.openxmlformats.org/officeDocument/2006/relationships/image" Target="../media/image1019.png"/><Relationship Id="rId278" Type="http://schemas.openxmlformats.org/officeDocument/2006/relationships/customXml" Target="../ink/ink1010.xml"/><Relationship Id="rId303" Type="http://schemas.openxmlformats.org/officeDocument/2006/relationships/image" Target="../media/image1043.png"/><Relationship Id="rId42" Type="http://schemas.openxmlformats.org/officeDocument/2006/relationships/image" Target="../media/image908.png"/><Relationship Id="rId84" Type="http://schemas.openxmlformats.org/officeDocument/2006/relationships/image" Target="../media/image929.png"/><Relationship Id="rId138" Type="http://schemas.openxmlformats.org/officeDocument/2006/relationships/customXml" Target="../ink/ink940.xml"/><Relationship Id="rId345" Type="http://schemas.openxmlformats.org/officeDocument/2006/relationships/image" Target="../media/image1065.png"/><Relationship Id="rId191" Type="http://schemas.openxmlformats.org/officeDocument/2006/relationships/image" Target="../media/image985.png"/><Relationship Id="rId205" Type="http://schemas.openxmlformats.org/officeDocument/2006/relationships/image" Target="../media/image992.png"/><Relationship Id="rId247" Type="http://schemas.openxmlformats.org/officeDocument/2006/relationships/image" Target="../media/image1014.png"/><Relationship Id="rId107" Type="http://schemas.openxmlformats.org/officeDocument/2006/relationships/image" Target="../media/image942.png"/><Relationship Id="rId289" Type="http://schemas.openxmlformats.org/officeDocument/2006/relationships/image" Target="../media/image1036.png"/><Relationship Id="rId11" Type="http://schemas.openxmlformats.org/officeDocument/2006/relationships/customXml" Target="../ink/ink877.xml"/><Relationship Id="rId53" Type="http://schemas.openxmlformats.org/officeDocument/2006/relationships/customXml" Target="../ink/ink898.xml"/><Relationship Id="rId149" Type="http://schemas.openxmlformats.org/officeDocument/2006/relationships/image" Target="../media/image963.png"/><Relationship Id="rId314" Type="http://schemas.openxmlformats.org/officeDocument/2006/relationships/customXml" Target="../ink/ink1028.xml"/><Relationship Id="rId356" Type="http://schemas.openxmlformats.org/officeDocument/2006/relationships/customXml" Target="../ink/ink1049.xml"/><Relationship Id="rId95" Type="http://schemas.openxmlformats.org/officeDocument/2006/relationships/customXml" Target="../ink/ink919.xml"/><Relationship Id="rId160" Type="http://schemas.openxmlformats.org/officeDocument/2006/relationships/customXml" Target="../ink/ink951.xml"/><Relationship Id="rId216" Type="http://schemas.openxmlformats.org/officeDocument/2006/relationships/customXml" Target="../ink/ink979.xml"/><Relationship Id="rId258" Type="http://schemas.openxmlformats.org/officeDocument/2006/relationships/customXml" Target="../ink/ink1000.xml"/><Relationship Id="rId22" Type="http://schemas.openxmlformats.org/officeDocument/2006/relationships/image" Target="../media/image897.png"/><Relationship Id="rId64" Type="http://schemas.openxmlformats.org/officeDocument/2006/relationships/image" Target="../media/image919.png"/><Relationship Id="rId118" Type="http://schemas.openxmlformats.org/officeDocument/2006/relationships/customXml" Target="../ink/ink930.xml"/><Relationship Id="rId325" Type="http://schemas.openxmlformats.org/officeDocument/2006/relationships/image" Target="../media/image1055.png"/><Relationship Id="rId171" Type="http://schemas.openxmlformats.org/officeDocument/2006/relationships/image" Target="../media/image975.png"/><Relationship Id="rId227" Type="http://schemas.openxmlformats.org/officeDocument/2006/relationships/image" Target="../media/image1003.png"/><Relationship Id="rId269" Type="http://schemas.openxmlformats.org/officeDocument/2006/relationships/image" Target="../media/image1025.png"/><Relationship Id="rId33" Type="http://schemas.openxmlformats.org/officeDocument/2006/relationships/customXml" Target="../ink/ink888.xml"/><Relationship Id="rId129" Type="http://schemas.openxmlformats.org/officeDocument/2006/relationships/image" Target="../media/image953.png"/><Relationship Id="rId280" Type="http://schemas.openxmlformats.org/officeDocument/2006/relationships/customXml" Target="../ink/ink1011.xml"/><Relationship Id="rId336" Type="http://schemas.openxmlformats.org/officeDocument/2006/relationships/customXml" Target="../ink/ink1039.xml"/><Relationship Id="rId75" Type="http://schemas.openxmlformats.org/officeDocument/2006/relationships/customXml" Target="../ink/ink909.xml"/><Relationship Id="rId140" Type="http://schemas.openxmlformats.org/officeDocument/2006/relationships/customXml" Target="../ink/ink941.xml"/><Relationship Id="rId182" Type="http://schemas.openxmlformats.org/officeDocument/2006/relationships/customXml" Target="../ink/ink962.xml"/><Relationship Id="rId6" Type="http://schemas.openxmlformats.org/officeDocument/2006/relationships/image" Target="../media/image889.png"/><Relationship Id="rId238" Type="http://schemas.openxmlformats.org/officeDocument/2006/relationships/customXml" Target="../ink/ink990.xml"/><Relationship Id="rId291" Type="http://schemas.openxmlformats.org/officeDocument/2006/relationships/image" Target="../media/image1037.png"/><Relationship Id="rId305" Type="http://schemas.openxmlformats.org/officeDocument/2006/relationships/image" Target="../media/image1044.png"/><Relationship Id="rId347" Type="http://schemas.openxmlformats.org/officeDocument/2006/relationships/image" Target="../media/image1066.png"/><Relationship Id="rId44" Type="http://schemas.openxmlformats.org/officeDocument/2006/relationships/image" Target="../media/image909.png"/><Relationship Id="rId86" Type="http://schemas.openxmlformats.org/officeDocument/2006/relationships/image" Target="../media/image931.png"/><Relationship Id="rId151" Type="http://schemas.openxmlformats.org/officeDocument/2006/relationships/image" Target="../media/image964.png"/><Relationship Id="rId193" Type="http://schemas.openxmlformats.org/officeDocument/2006/relationships/image" Target="../media/image986.png"/><Relationship Id="rId207" Type="http://schemas.openxmlformats.org/officeDocument/2006/relationships/image" Target="../media/image993.png"/><Relationship Id="rId249" Type="http://schemas.openxmlformats.org/officeDocument/2006/relationships/image" Target="../media/image1015.png"/><Relationship Id="rId13" Type="http://schemas.openxmlformats.org/officeDocument/2006/relationships/customXml" Target="../ink/ink878.xml"/><Relationship Id="rId109" Type="http://schemas.openxmlformats.org/officeDocument/2006/relationships/image" Target="../media/image943.png"/><Relationship Id="rId260" Type="http://schemas.openxmlformats.org/officeDocument/2006/relationships/customXml" Target="../ink/ink1001.xml"/><Relationship Id="rId316" Type="http://schemas.openxmlformats.org/officeDocument/2006/relationships/customXml" Target="../ink/ink1029.xml"/><Relationship Id="rId55" Type="http://schemas.openxmlformats.org/officeDocument/2006/relationships/customXml" Target="../ink/ink899.xml"/><Relationship Id="rId97" Type="http://schemas.openxmlformats.org/officeDocument/2006/relationships/customXml" Target="../ink/ink920.xml"/><Relationship Id="rId120" Type="http://schemas.openxmlformats.org/officeDocument/2006/relationships/customXml" Target="../ink/ink931.xml"/><Relationship Id="rId358" Type="http://schemas.openxmlformats.org/officeDocument/2006/relationships/customXml" Target="../ink/ink1050.xml"/><Relationship Id="rId162" Type="http://schemas.openxmlformats.org/officeDocument/2006/relationships/customXml" Target="../ink/ink952.xml"/><Relationship Id="rId218" Type="http://schemas.openxmlformats.org/officeDocument/2006/relationships/customXml" Target="../ink/ink980.xml"/><Relationship Id="rId271" Type="http://schemas.openxmlformats.org/officeDocument/2006/relationships/image" Target="../media/image1026.png"/><Relationship Id="rId24" Type="http://schemas.openxmlformats.org/officeDocument/2006/relationships/image" Target="../media/image898.png"/><Relationship Id="rId66" Type="http://schemas.openxmlformats.org/officeDocument/2006/relationships/image" Target="../media/image920.png"/><Relationship Id="rId131" Type="http://schemas.openxmlformats.org/officeDocument/2006/relationships/image" Target="../media/image954.png"/><Relationship Id="rId327" Type="http://schemas.openxmlformats.org/officeDocument/2006/relationships/image" Target="../media/image1056.png"/><Relationship Id="rId173" Type="http://schemas.openxmlformats.org/officeDocument/2006/relationships/image" Target="../media/image976.png"/><Relationship Id="rId229" Type="http://schemas.openxmlformats.org/officeDocument/2006/relationships/image" Target="../media/image1004.png"/><Relationship Id="rId240" Type="http://schemas.openxmlformats.org/officeDocument/2006/relationships/customXml" Target="../ink/ink991.xml"/><Relationship Id="rId35" Type="http://schemas.openxmlformats.org/officeDocument/2006/relationships/customXml" Target="../ink/ink889.xml"/><Relationship Id="rId77" Type="http://schemas.openxmlformats.org/officeDocument/2006/relationships/customXml" Target="../ink/ink910.xml"/><Relationship Id="rId100" Type="http://schemas.openxmlformats.org/officeDocument/2006/relationships/image" Target="../media/image938.png"/><Relationship Id="rId282" Type="http://schemas.openxmlformats.org/officeDocument/2006/relationships/customXml" Target="../ink/ink1012.xml"/><Relationship Id="rId338" Type="http://schemas.openxmlformats.org/officeDocument/2006/relationships/customXml" Target="../ink/ink1040.xml"/><Relationship Id="rId8" Type="http://schemas.openxmlformats.org/officeDocument/2006/relationships/image" Target="../media/image890.png"/><Relationship Id="rId142" Type="http://schemas.openxmlformats.org/officeDocument/2006/relationships/customXml" Target="../ink/ink942.xml"/><Relationship Id="rId184" Type="http://schemas.openxmlformats.org/officeDocument/2006/relationships/customXml" Target="../ink/ink963.xml"/><Relationship Id="rId251" Type="http://schemas.openxmlformats.org/officeDocument/2006/relationships/image" Target="../media/image1016.png"/><Relationship Id="rId46" Type="http://schemas.openxmlformats.org/officeDocument/2006/relationships/image" Target="../media/image910.png"/><Relationship Id="rId293" Type="http://schemas.openxmlformats.org/officeDocument/2006/relationships/image" Target="../media/image1038.png"/><Relationship Id="rId307" Type="http://schemas.openxmlformats.org/officeDocument/2006/relationships/image" Target="../media/image1045.png"/><Relationship Id="rId349" Type="http://schemas.openxmlformats.org/officeDocument/2006/relationships/image" Target="../media/image1067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36.png"/><Relationship Id="rId299" Type="http://schemas.openxmlformats.org/officeDocument/2006/relationships/customXml" Target="../ink/ink1201.xml"/><Relationship Id="rId21" Type="http://schemas.openxmlformats.org/officeDocument/2006/relationships/image" Target="../media/image1082.png"/><Relationship Id="rId63" Type="http://schemas.openxmlformats.org/officeDocument/2006/relationships/image" Target="../media/image1099.png"/><Relationship Id="rId159" Type="http://schemas.openxmlformats.org/officeDocument/2006/relationships/image" Target="../media/image1139.png"/><Relationship Id="rId170" Type="http://schemas.openxmlformats.org/officeDocument/2006/relationships/customXml" Target="../ink/ink1136.xml"/><Relationship Id="rId226" Type="http://schemas.openxmlformats.org/officeDocument/2006/relationships/image" Target="../media/image1171.png"/><Relationship Id="rId268" Type="http://schemas.openxmlformats.org/officeDocument/2006/relationships/image" Target="../media/image1192.png"/><Relationship Id="rId32" Type="http://schemas.openxmlformats.org/officeDocument/2006/relationships/customXml" Target="../ink/ink1067.xml"/><Relationship Id="rId74" Type="http://schemas.openxmlformats.org/officeDocument/2006/relationships/customXml" Target="../ink/ink1088.xml"/><Relationship Id="rId128" Type="http://schemas.openxmlformats.org/officeDocument/2006/relationships/customXml" Target="../ink/ink1115.xml"/><Relationship Id="rId5" Type="http://schemas.openxmlformats.org/officeDocument/2006/relationships/image" Target="../media/image944.png"/><Relationship Id="rId181" Type="http://schemas.openxmlformats.org/officeDocument/2006/relationships/image" Target="../media/image1150.png"/><Relationship Id="rId237" Type="http://schemas.openxmlformats.org/officeDocument/2006/relationships/customXml" Target="../ink/ink1170.xml"/><Relationship Id="rId279" Type="http://schemas.openxmlformats.org/officeDocument/2006/relationships/customXml" Target="../ink/ink1191.xml"/><Relationship Id="rId43" Type="http://schemas.openxmlformats.org/officeDocument/2006/relationships/image" Target="../media/image1090.png"/><Relationship Id="rId139" Type="http://schemas.openxmlformats.org/officeDocument/2006/relationships/image" Target="../media/image1129.png"/><Relationship Id="rId290" Type="http://schemas.openxmlformats.org/officeDocument/2006/relationships/image" Target="../media/image1204.png"/><Relationship Id="rId304" Type="http://schemas.openxmlformats.org/officeDocument/2006/relationships/image" Target="../media/image1211.png"/><Relationship Id="rId85" Type="http://schemas.openxmlformats.org/officeDocument/2006/relationships/image" Target="../media/image1019.png"/><Relationship Id="rId150" Type="http://schemas.openxmlformats.org/officeDocument/2006/relationships/customXml" Target="../ink/ink1126.xml"/><Relationship Id="rId192" Type="http://schemas.openxmlformats.org/officeDocument/2006/relationships/customXml" Target="../ink/ink1147.xml"/><Relationship Id="rId206" Type="http://schemas.openxmlformats.org/officeDocument/2006/relationships/customXml" Target="../ink/ink1154.xml"/><Relationship Id="rId248" Type="http://schemas.openxmlformats.org/officeDocument/2006/relationships/image" Target="../media/image1182.png"/><Relationship Id="rId12" Type="http://schemas.openxmlformats.org/officeDocument/2006/relationships/customXml" Target="../ink/ink1057.xml"/><Relationship Id="rId108" Type="http://schemas.openxmlformats.org/officeDocument/2006/relationships/customXml" Target="../ink/ink1105.xml"/><Relationship Id="rId54" Type="http://schemas.openxmlformats.org/officeDocument/2006/relationships/customXml" Target="../ink/ink1078.xml"/><Relationship Id="rId96" Type="http://schemas.openxmlformats.org/officeDocument/2006/relationships/customXml" Target="../ink/ink1099.xml"/><Relationship Id="rId161" Type="http://schemas.openxmlformats.org/officeDocument/2006/relationships/image" Target="../media/image1140.png"/><Relationship Id="rId217" Type="http://schemas.openxmlformats.org/officeDocument/2006/relationships/customXml" Target="../ink/ink1160.xml"/><Relationship Id="rId259" Type="http://schemas.openxmlformats.org/officeDocument/2006/relationships/customXml" Target="../ink/ink1181.xml"/><Relationship Id="rId23" Type="http://schemas.openxmlformats.org/officeDocument/2006/relationships/image" Target="../media/image966.png"/><Relationship Id="rId119" Type="http://schemas.openxmlformats.org/officeDocument/2006/relationships/image" Target="../media/image1120.png"/><Relationship Id="rId270" Type="http://schemas.openxmlformats.org/officeDocument/2006/relationships/image" Target="../media/image1193.png"/><Relationship Id="rId65" Type="http://schemas.openxmlformats.org/officeDocument/2006/relationships/image" Target="../media/image1100.png"/><Relationship Id="rId130" Type="http://schemas.openxmlformats.org/officeDocument/2006/relationships/customXml" Target="../ink/ink1116.xml"/><Relationship Id="rId172" Type="http://schemas.openxmlformats.org/officeDocument/2006/relationships/customXml" Target="../ink/ink1137.xml"/><Relationship Id="rId193" Type="http://schemas.openxmlformats.org/officeDocument/2006/relationships/image" Target="../media/image1155.png"/><Relationship Id="rId207" Type="http://schemas.openxmlformats.org/officeDocument/2006/relationships/customXml" Target="../ink/ink1155.xml"/><Relationship Id="rId228" Type="http://schemas.openxmlformats.org/officeDocument/2006/relationships/image" Target="../media/image1172.png"/><Relationship Id="rId249" Type="http://schemas.openxmlformats.org/officeDocument/2006/relationships/customXml" Target="../ink/ink1176.xml"/><Relationship Id="rId13" Type="http://schemas.openxmlformats.org/officeDocument/2006/relationships/image" Target="../media/image1078.png"/><Relationship Id="rId109" Type="http://schemas.openxmlformats.org/officeDocument/2006/relationships/image" Target="../media/image1117.png"/><Relationship Id="rId260" Type="http://schemas.openxmlformats.org/officeDocument/2006/relationships/image" Target="../media/image1188.png"/><Relationship Id="rId281" Type="http://schemas.openxmlformats.org/officeDocument/2006/relationships/customXml" Target="../ink/ink1192.xml"/><Relationship Id="rId34" Type="http://schemas.openxmlformats.org/officeDocument/2006/relationships/customXml" Target="../ink/ink1068.xml"/><Relationship Id="rId55" Type="http://schemas.openxmlformats.org/officeDocument/2006/relationships/image" Target="../media/image1095.png"/><Relationship Id="rId76" Type="http://schemas.openxmlformats.org/officeDocument/2006/relationships/customXml" Target="../ink/ink1089.xml"/><Relationship Id="rId97" Type="http://schemas.openxmlformats.org/officeDocument/2006/relationships/image" Target="../media/image1112.png"/><Relationship Id="rId120" Type="http://schemas.openxmlformats.org/officeDocument/2006/relationships/customXml" Target="../ink/ink1111.xml"/><Relationship Id="rId141" Type="http://schemas.openxmlformats.org/officeDocument/2006/relationships/image" Target="../media/image1130.png"/><Relationship Id="rId7" Type="http://schemas.openxmlformats.org/officeDocument/2006/relationships/image" Target="../media/image1075.png"/><Relationship Id="rId162" Type="http://schemas.openxmlformats.org/officeDocument/2006/relationships/customXml" Target="../ink/ink1132.xml"/><Relationship Id="rId183" Type="http://schemas.openxmlformats.org/officeDocument/2006/relationships/image" Target="../media/image1151.png"/><Relationship Id="rId218" Type="http://schemas.openxmlformats.org/officeDocument/2006/relationships/image" Target="../media/image1167.png"/><Relationship Id="rId239" Type="http://schemas.openxmlformats.org/officeDocument/2006/relationships/customXml" Target="../ink/ink1171.xml"/><Relationship Id="rId250" Type="http://schemas.openxmlformats.org/officeDocument/2006/relationships/image" Target="../media/image1183.png"/><Relationship Id="rId271" Type="http://schemas.openxmlformats.org/officeDocument/2006/relationships/customXml" Target="../ink/ink1187.xml"/><Relationship Id="rId292" Type="http://schemas.openxmlformats.org/officeDocument/2006/relationships/image" Target="../media/image1205.png"/><Relationship Id="rId306" Type="http://schemas.openxmlformats.org/officeDocument/2006/relationships/image" Target="../media/image1212.png"/><Relationship Id="rId24" Type="http://schemas.openxmlformats.org/officeDocument/2006/relationships/customXml" Target="../ink/ink1063.xml"/><Relationship Id="rId45" Type="http://schemas.openxmlformats.org/officeDocument/2006/relationships/image" Target="../media/image1091.png"/><Relationship Id="rId66" Type="http://schemas.openxmlformats.org/officeDocument/2006/relationships/customXml" Target="../ink/ink1084.xml"/><Relationship Id="rId87" Type="http://schemas.openxmlformats.org/officeDocument/2006/relationships/image" Target="../media/image1107.png"/><Relationship Id="rId110" Type="http://schemas.openxmlformats.org/officeDocument/2006/relationships/customXml" Target="../ink/ink1106.xml"/><Relationship Id="rId131" Type="http://schemas.openxmlformats.org/officeDocument/2006/relationships/image" Target="../media/image1125.png"/><Relationship Id="rId152" Type="http://schemas.openxmlformats.org/officeDocument/2006/relationships/customXml" Target="../ink/ink1127.xml"/><Relationship Id="rId173" Type="http://schemas.openxmlformats.org/officeDocument/2006/relationships/image" Target="../media/image1146.png"/><Relationship Id="rId194" Type="http://schemas.openxmlformats.org/officeDocument/2006/relationships/customXml" Target="../ink/ink1148.xml"/><Relationship Id="rId208" Type="http://schemas.openxmlformats.org/officeDocument/2006/relationships/image" Target="../media/image1162.png"/><Relationship Id="rId229" Type="http://schemas.openxmlformats.org/officeDocument/2006/relationships/customXml" Target="../ink/ink1166.xml"/><Relationship Id="rId240" Type="http://schemas.openxmlformats.org/officeDocument/2006/relationships/image" Target="../media/image1178.png"/><Relationship Id="rId261" Type="http://schemas.openxmlformats.org/officeDocument/2006/relationships/customXml" Target="../ink/ink1182.xml"/><Relationship Id="rId14" Type="http://schemas.openxmlformats.org/officeDocument/2006/relationships/customXml" Target="../ink/ink1058.xml"/><Relationship Id="rId35" Type="http://schemas.openxmlformats.org/officeDocument/2006/relationships/image" Target="../media/image1086.png"/><Relationship Id="rId56" Type="http://schemas.openxmlformats.org/officeDocument/2006/relationships/customXml" Target="../ink/ink1079.xml"/><Relationship Id="rId77" Type="http://schemas.openxmlformats.org/officeDocument/2006/relationships/image" Target="../media/image1104.png"/><Relationship Id="rId100" Type="http://schemas.openxmlformats.org/officeDocument/2006/relationships/customXml" Target="../ink/ink1101.xml"/><Relationship Id="rId282" Type="http://schemas.openxmlformats.org/officeDocument/2006/relationships/image" Target="../media/image1199.png"/><Relationship Id="rId8" Type="http://schemas.openxmlformats.org/officeDocument/2006/relationships/customXml" Target="../ink/ink1055.xml"/><Relationship Id="rId98" Type="http://schemas.openxmlformats.org/officeDocument/2006/relationships/customXml" Target="../ink/ink1100.xml"/><Relationship Id="rId121" Type="http://schemas.openxmlformats.org/officeDocument/2006/relationships/image" Target="../media/image1068.png"/><Relationship Id="rId142" Type="http://schemas.openxmlformats.org/officeDocument/2006/relationships/customXml" Target="../ink/ink1122.xml"/><Relationship Id="rId163" Type="http://schemas.openxmlformats.org/officeDocument/2006/relationships/image" Target="../media/image1141.png"/><Relationship Id="rId184" Type="http://schemas.openxmlformats.org/officeDocument/2006/relationships/customXml" Target="../ink/ink1143.xml"/><Relationship Id="rId219" Type="http://schemas.openxmlformats.org/officeDocument/2006/relationships/customXml" Target="../ink/ink1161.xml"/><Relationship Id="rId230" Type="http://schemas.openxmlformats.org/officeDocument/2006/relationships/image" Target="../media/image1173.png"/><Relationship Id="rId251" Type="http://schemas.openxmlformats.org/officeDocument/2006/relationships/customXml" Target="../ink/ink1177.xml"/><Relationship Id="rId25" Type="http://schemas.openxmlformats.org/officeDocument/2006/relationships/image" Target="../media/image1083.png"/><Relationship Id="rId46" Type="http://schemas.openxmlformats.org/officeDocument/2006/relationships/customXml" Target="../ink/ink1074.xml"/><Relationship Id="rId67" Type="http://schemas.openxmlformats.org/officeDocument/2006/relationships/image" Target="../media/image1101.png"/><Relationship Id="rId272" Type="http://schemas.openxmlformats.org/officeDocument/2006/relationships/image" Target="../media/image1194.png"/><Relationship Id="rId293" Type="http://schemas.openxmlformats.org/officeDocument/2006/relationships/customXml" Target="../ink/ink1198.xml"/><Relationship Id="rId307" Type="http://schemas.openxmlformats.org/officeDocument/2006/relationships/customXml" Target="../ink/ink1205.xml"/><Relationship Id="rId88" Type="http://schemas.openxmlformats.org/officeDocument/2006/relationships/customXml" Target="../ink/ink1095.xml"/><Relationship Id="rId111" Type="http://schemas.openxmlformats.org/officeDocument/2006/relationships/image" Target="../media/image1118.png"/><Relationship Id="rId132" Type="http://schemas.openxmlformats.org/officeDocument/2006/relationships/customXml" Target="../ink/ink1117.xml"/><Relationship Id="rId153" Type="http://schemas.openxmlformats.org/officeDocument/2006/relationships/image" Target="../media/image1136.png"/><Relationship Id="rId174" Type="http://schemas.openxmlformats.org/officeDocument/2006/relationships/customXml" Target="../ink/ink1138.xml"/><Relationship Id="rId195" Type="http://schemas.openxmlformats.org/officeDocument/2006/relationships/image" Target="../media/image1156.png"/><Relationship Id="rId209" Type="http://schemas.openxmlformats.org/officeDocument/2006/relationships/customXml" Target="../ink/ink1156.xml"/><Relationship Id="rId220" Type="http://schemas.openxmlformats.org/officeDocument/2006/relationships/image" Target="../media/image1168.png"/><Relationship Id="rId241" Type="http://schemas.openxmlformats.org/officeDocument/2006/relationships/customXml" Target="../ink/ink1172.xml"/><Relationship Id="rId15" Type="http://schemas.openxmlformats.org/officeDocument/2006/relationships/image" Target="../media/image1079.png"/><Relationship Id="rId36" Type="http://schemas.openxmlformats.org/officeDocument/2006/relationships/customXml" Target="../ink/ink1069.xml"/><Relationship Id="rId57" Type="http://schemas.openxmlformats.org/officeDocument/2006/relationships/image" Target="../media/image1096.png"/><Relationship Id="rId262" Type="http://schemas.openxmlformats.org/officeDocument/2006/relationships/image" Target="../media/image1189.png"/><Relationship Id="rId283" Type="http://schemas.openxmlformats.org/officeDocument/2006/relationships/customXml" Target="../ink/ink1193.xml"/><Relationship Id="rId78" Type="http://schemas.openxmlformats.org/officeDocument/2006/relationships/customXml" Target="../ink/ink1090.xml"/><Relationship Id="rId99" Type="http://schemas.openxmlformats.org/officeDocument/2006/relationships/image" Target="../media/image1113.png"/><Relationship Id="rId101" Type="http://schemas.openxmlformats.org/officeDocument/2006/relationships/image" Target="../media/image1114.png"/><Relationship Id="rId122" Type="http://schemas.openxmlformats.org/officeDocument/2006/relationships/customXml" Target="../ink/ink1112.xml"/><Relationship Id="rId143" Type="http://schemas.openxmlformats.org/officeDocument/2006/relationships/image" Target="../media/image1131.png"/><Relationship Id="rId164" Type="http://schemas.openxmlformats.org/officeDocument/2006/relationships/customXml" Target="../ink/ink1133.xml"/><Relationship Id="rId185" Type="http://schemas.openxmlformats.org/officeDocument/2006/relationships/image" Target="../media/image1152.png"/><Relationship Id="rId9" Type="http://schemas.openxmlformats.org/officeDocument/2006/relationships/image" Target="../media/image1076.png"/><Relationship Id="rId210" Type="http://schemas.openxmlformats.org/officeDocument/2006/relationships/image" Target="../media/image1163.png"/><Relationship Id="rId26" Type="http://schemas.openxmlformats.org/officeDocument/2006/relationships/customXml" Target="../ink/ink1064.xml"/><Relationship Id="rId231" Type="http://schemas.openxmlformats.org/officeDocument/2006/relationships/customXml" Target="../ink/ink1167.xml"/><Relationship Id="rId252" Type="http://schemas.openxmlformats.org/officeDocument/2006/relationships/image" Target="../media/image1184.png"/><Relationship Id="rId273" Type="http://schemas.openxmlformats.org/officeDocument/2006/relationships/customXml" Target="../ink/ink1188.xml"/><Relationship Id="rId294" Type="http://schemas.openxmlformats.org/officeDocument/2006/relationships/image" Target="../media/image1206.png"/><Relationship Id="rId308" Type="http://schemas.openxmlformats.org/officeDocument/2006/relationships/image" Target="../media/image1213.png"/><Relationship Id="rId47" Type="http://schemas.openxmlformats.org/officeDocument/2006/relationships/image" Target="../media/image979.png"/><Relationship Id="rId68" Type="http://schemas.openxmlformats.org/officeDocument/2006/relationships/customXml" Target="../ink/ink1085.xml"/><Relationship Id="rId89" Type="http://schemas.openxmlformats.org/officeDocument/2006/relationships/image" Target="../media/image1108.png"/><Relationship Id="rId112" Type="http://schemas.openxmlformats.org/officeDocument/2006/relationships/customXml" Target="../ink/ink1107.xml"/><Relationship Id="rId133" Type="http://schemas.openxmlformats.org/officeDocument/2006/relationships/image" Target="../media/image1126.png"/><Relationship Id="rId154" Type="http://schemas.openxmlformats.org/officeDocument/2006/relationships/customXml" Target="../ink/ink1128.xml"/><Relationship Id="rId175" Type="http://schemas.openxmlformats.org/officeDocument/2006/relationships/image" Target="../media/image1147.png"/><Relationship Id="rId196" Type="http://schemas.openxmlformats.org/officeDocument/2006/relationships/customXml" Target="../ink/ink1149.xml"/><Relationship Id="rId200" Type="http://schemas.openxmlformats.org/officeDocument/2006/relationships/customXml" Target="../ink/ink1151.xml"/><Relationship Id="rId16" Type="http://schemas.openxmlformats.org/officeDocument/2006/relationships/customXml" Target="../ink/ink1059.xml"/><Relationship Id="rId221" Type="http://schemas.openxmlformats.org/officeDocument/2006/relationships/customXml" Target="../ink/ink1162.xml"/><Relationship Id="rId242" Type="http://schemas.openxmlformats.org/officeDocument/2006/relationships/image" Target="../media/image1179.png"/><Relationship Id="rId263" Type="http://schemas.openxmlformats.org/officeDocument/2006/relationships/customXml" Target="../ink/ink1183.xml"/><Relationship Id="rId284" Type="http://schemas.openxmlformats.org/officeDocument/2006/relationships/image" Target="../media/image1201.png"/><Relationship Id="rId37" Type="http://schemas.openxmlformats.org/officeDocument/2006/relationships/image" Target="../media/image1087.png"/><Relationship Id="rId58" Type="http://schemas.openxmlformats.org/officeDocument/2006/relationships/customXml" Target="../ink/ink1080.xml"/><Relationship Id="rId79" Type="http://schemas.openxmlformats.org/officeDocument/2006/relationships/image" Target="../media/image1016.png"/><Relationship Id="rId102" Type="http://schemas.openxmlformats.org/officeDocument/2006/relationships/customXml" Target="../ink/ink1102.xml"/><Relationship Id="rId123" Type="http://schemas.openxmlformats.org/officeDocument/2006/relationships/image" Target="../media/image1121.png"/><Relationship Id="rId144" Type="http://schemas.openxmlformats.org/officeDocument/2006/relationships/customXml" Target="../ink/ink1123.xml"/><Relationship Id="rId90" Type="http://schemas.openxmlformats.org/officeDocument/2006/relationships/customXml" Target="../ink/ink1096.xml"/><Relationship Id="rId165" Type="http://schemas.openxmlformats.org/officeDocument/2006/relationships/image" Target="../media/image1142.png"/><Relationship Id="rId186" Type="http://schemas.openxmlformats.org/officeDocument/2006/relationships/customXml" Target="../ink/ink1144.xml"/><Relationship Id="rId211" Type="http://schemas.openxmlformats.org/officeDocument/2006/relationships/customXml" Target="../ink/ink1157.xml"/><Relationship Id="rId232" Type="http://schemas.openxmlformats.org/officeDocument/2006/relationships/image" Target="../media/image1174.png"/><Relationship Id="rId253" Type="http://schemas.openxmlformats.org/officeDocument/2006/relationships/customXml" Target="../ink/ink1178.xml"/><Relationship Id="rId274" Type="http://schemas.openxmlformats.org/officeDocument/2006/relationships/image" Target="../media/image1195.png"/><Relationship Id="rId295" Type="http://schemas.openxmlformats.org/officeDocument/2006/relationships/customXml" Target="../ink/ink1199.xml"/><Relationship Id="rId309" Type="http://schemas.openxmlformats.org/officeDocument/2006/relationships/customXml" Target="../ink/ink1206.xml"/><Relationship Id="rId27" Type="http://schemas.openxmlformats.org/officeDocument/2006/relationships/image" Target="../media/image1084.png"/><Relationship Id="rId48" Type="http://schemas.openxmlformats.org/officeDocument/2006/relationships/customXml" Target="../ink/ink1075.xml"/><Relationship Id="rId69" Type="http://schemas.openxmlformats.org/officeDocument/2006/relationships/image" Target="../media/image990.png"/><Relationship Id="rId113" Type="http://schemas.openxmlformats.org/officeDocument/2006/relationships/image" Target="../media/image1119.png"/><Relationship Id="rId134" Type="http://schemas.openxmlformats.org/officeDocument/2006/relationships/customXml" Target="../ink/ink1118.xml"/><Relationship Id="rId80" Type="http://schemas.openxmlformats.org/officeDocument/2006/relationships/customXml" Target="../ink/ink1091.xml"/><Relationship Id="rId155" Type="http://schemas.openxmlformats.org/officeDocument/2006/relationships/image" Target="../media/image1137.png"/><Relationship Id="rId176" Type="http://schemas.openxmlformats.org/officeDocument/2006/relationships/customXml" Target="../ink/ink1139.xml"/><Relationship Id="rId197" Type="http://schemas.openxmlformats.org/officeDocument/2006/relationships/image" Target="../media/image1157.png"/><Relationship Id="rId201" Type="http://schemas.openxmlformats.org/officeDocument/2006/relationships/image" Target="../media/image1159.png"/><Relationship Id="rId222" Type="http://schemas.openxmlformats.org/officeDocument/2006/relationships/image" Target="../media/image1169.png"/><Relationship Id="rId243" Type="http://schemas.openxmlformats.org/officeDocument/2006/relationships/customXml" Target="../ink/ink1173.xml"/><Relationship Id="rId264" Type="http://schemas.openxmlformats.org/officeDocument/2006/relationships/image" Target="../media/image1190.png"/><Relationship Id="rId285" Type="http://schemas.openxmlformats.org/officeDocument/2006/relationships/customXml" Target="../ink/ink1194.xml"/><Relationship Id="rId17" Type="http://schemas.openxmlformats.org/officeDocument/2006/relationships/image" Target="../media/image1080.png"/><Relationship Id="rId38" Type="http://schemas.openxmlformats.org/officeDocument/2006/relationships/customXml" Target="../ink/ink1070.xml"/><Relationship Id="rId59" Type="http://schemas.openxmlformats.org/officeDocument/2006/relationships/image" Target="../media/image1097.png"/><Relationship Id="rId103" Type="http://schemas.openxmlformats.org/officeDocument/2006/relationships/image" Target="../media/image1028.png"/><Relationship Id="rId124" Type="http://schemas.openxmlformats.org/officeDocument/2006/relationships/customXml" Target="../ink/ink1113.xml"/><Relationship Id="rId310" Type="http://schemas.openxmlformats.org/officeDocument/2006/relationships/image" Target="../media/image1214.png"/><Relationship Id="rId70" Type="http://schemas.openxmlformats.org/officeDocument/2006/relationships/customXml" Target="../ink/ink1086.xml"/><Relationship Id="rId91" Type="http://schemas.openxmlformats.org/officeDocument/2006/relationships/image" Target="../media/image1109.png"/><Relationship Id="rId145" Type="http://schemas.openxmlformats.org/officeDocument/2006/relationships/image" Target="../media/image1132.png"/><Relationship Id="rId166" Type="http://schemas.openxmlformats.org/officeDocument/2006/relationships/customXml" Target="../ink/ink1134.xml"/><Relationship Id="rId187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64.png"/><Relationship Id="rId233" Type="http://schemas.openxmlformats.org/officeDocument/2006/relationships/customXml" Target="../ink/ink1168.xml"/><Relationship Id="rId254" Type="http://schemas.openxmlformats.org/officeDocument/2006/relationships/image" Target="../media/image1185.png"/><Relationship Id="rId28" Type="http://schemas.openxmlformats.org/officeDocument/2006/relationships/customXml" Target="../ink/ink1065.xml"/><Relationship Id="rId49" Type="http://schemas.openxmlformats.org/officeDocument/2006/relationships/image" Target="../media/image1092.png"/><Relationship Id="rId114" Type="http://schemas.openxmlformats.org/officeDocument/2006/relationships/customXml" Target="../ink/ink1108.xml"/><Relationship Id="rId275" Type="http://schemas.openxmlformats.org/officeDocument/2006/relationships/customXml" Target="../ink/ink1189.xml"/><Relationship Id="rId296" Type="http://schemas.openxmlformats.org/officeDocument/2006/relationships/image" Target="../media/image1207.png"/><Relationship Id="rId300" Type="http://schemas.openxmlformats.org/officeDocument/2006/relationships/image" Target="../media/image1209.png"/><Relationship Id="rId60" Type="http://schemas.openxmlformats.org/officeDocument/2006/relationships/customXml" Target="../ink/ink1081.xml"/><Relationship Id="rId81" Type="http://schemas.openxmlformats.org/officeDocument/2006/relationships/image" Target="../media/image1105.png"/><Relationship Id="rId135" Type="http://schemas.openxmlformats.org/officeDocument/2006/relationships/image" Target="../media/image1127.png"/><Relationship Id="rId156" Type="http://schemas.openxmlformats.org/officeDocument/2006/relationships/customXml" Target="../ink/ink1129.xml"/><Relationship Id="rId177" Type="http://schemas.openxmlformats.org/officeDocument/2006/relationships/image" Target="../media/image1148.png"/><Relationship Id="rId198" Type="http://schemas.openxmlformats.org/officeDocument/2006/relationships/customXml" Target="../ink/ink1150.xml"/><Relationship Id="rId202" Type="http://schemas.openxmlformats.org/officeDocument/2006/relationships/customXml" Target="../ink/ink1152.xml"/><Relationship Id="rId223" Type="http://schemas.openxmlformats.org/officeDocument/2006/relationships/customXml" Target="../ink/ink1163.xml"/><Relationship Id="rId244" Type="http://schemas.openxmlformats.org/officeDocument/2006/relationships/image" Target="../media/image1180.png"/><Relationship Id="rId18" Type="http://schemas.openxmlformats.org/officeDocument/2006/relationships/customXml" Target="../ink/ink1060.xml"/><Relationship Id="rId39" Type="http://schemas.openxmlformats.org/officeDocument/2006/relationships/image" Target="../media/image1088.png"/><Relationship Id="rId265" Type="http://schemas.openxmlformats.org/officeDocument/2006/relationships/customXml" Target="../ink/ink1184.xml"/><Relationship Id="rId286" Type="http://schemas.openxmlformats.org/officeDocument/2006/relationships/image" Target="../media/image1202.png"/><Relationship Id="rId50" Type="http://schemas.openxmlformats.org/officeDocument/2006/relationships/customXml" Target="../ink/ink1076.xml"/><Relationship Id="rId104" Type="http://schemas.openxmlformats.org/officeDocument/2006/relationships/customXml" Target="../ink/ink1103.xml"/><Relationship Id="rId125" Type="http://schemas.openxmlformats.org/officeDocument/2006/relationships/image" Target="../media/image1122.png"/><Relationship Id="rId146" Type="http://schemas.openxmlformats.org/officeDocument/2006/relationships/customXml" Target="../ink/ink1124.xml"/><Relationship Id="rId167" Type="http://schemas.openxmlformats.org/officeDocument/2006/relationships/image" Target="../media/image1143.png"/><Relationship Id="rId188" Type="http://schemas.openxmlformats.org/officeDocument/2006/relationships/customXml" Target="../ink/ink1145.xml"/><Relationship Id="rId311" Type="http://schemas.openxmlformats.org/officeDocument/2006/relationships/customXml" Target="../ink/ink1207.xml"/><Relationship Id="rId71" Type="http://schemas.openxmlformats.org/officeDocument/2006/relationships/image" Target="../media/image1102.png"/><Relationship Id="rId92" Type="http://schemas.openxmlformats.org/officeDocument/2006/relationships/customXml" Target="../ink/ink1097.xml"/><Relationship Id="rId213" Type="http://schemas.openxmlformats.org/officeDocument/2006/relationships/customXml" Target="../ink/ink1158.xml"/><Relationship Id="rId234" Type="http://schemas.openxmlformats.org/officeDocument/2006/relationships/image" Target="../media/image1175.png"/><Relationship Id="rId2" Type="http://schemas.openxmlformats.org/officeDocument/2006/relationships/customXml" Target="../ink/ink1052.xml"/><Relationship Id="rId29" Type="http://schemas.openxmlformats.org/officeDocument/2006/relationships/image" Target="../media/image969.png"/><Relationship Id="rId255" Type="http://schemas.openxmlformats.org/officeDocument/2006/relationships/customXml" Target="../ink/ink1179.xml"/><Relationship Id="rId276" Type="http://schemas.openxmlformats.org/officeDocument/2006/relationships/image" Target="../media/image1196.png"/><Relationship Id="rId297" Type="http://schemas.openxmlformats.org/officeDocument/2006/relationships/customXml" Target="../ink/ink1200.xml"/><Relationship Id="rId40" Type="http://schemas.openxmlformats.org/officeDocument/2006/relationships/customXml" Target="../ink/ink1071.xml"/><Relationship Id="rId115" Type="http://schemas.openxmlformats.org/officeDocument/2006/relationships/image" Target="../media/image1035.png"/><Relationship Id="rId136" Type="http://schemas.openxmlformats.org/officeDocument/2006/relationships/customXml" Target="../ink/ink1119.xml"/><Relationship Id="rId157" Type="http://schemas.openxmlformats.org/officeDocument/2006/relationships/image" Target="../media/image1138.png"/><Relationship Id="rId178" Type="http://schemas.openxmlformats.org/officeDocument/2006/relationships/customXml" Target="../ink/ink1140.xml"/><Relationship Id="rId301" Type="http://schemas.openxmlformats.org/officeDocument/2006/relationships/customXml" Target="../ink/ink1202.xml"/><Relationship Id="rId61" Type="http://schemas.openxmlformats.org/officeDocument/2006/relationships/image" Target="../media/image1098.png"/><Relationship Id="rId82" Type="http://schemas.openxmlformats.org/officeDocument/2006/relationships/customXml" Target="../ink/ink1092.xml"/><Relationship Id="rId199" Type="http://schemas.openxmlformats.org/officeDocument/2006/relationships/image" Target="../media/image1158.png"/><Relationship Id="rId203" Type="http://schemas.openxmlformats.org/officeDocument/2006/relationships/image" Target="../media/image1160.png"/><Relationship Id="rId19" Type="http://schemas.openxmlformats.org/officeDocument/2006/relationships/image" Target="../media/image1081.png"/><Relationship Id="rId224" Type="http://schemas.openxmlformats.org/officeDocument/2006/relationships/image" Target="../media/image1170.png"/><Relationship Id="rId245" Type="http://schemas.openxmlformats.org/officeDocument/2006/relationships/customXml" Target="../ink/ink1174.xml"/><Relationship Id="rId266" Type="http://schemas.openxmlformats.org/officeDocument/2006/relationships/image" Target="../media/image1191.png"/><Relationship Id="rId287" Type="http://schemas.openxmlformats.org/officeDocument/2006/relationships/customXml" Target="../ink/ink1195.xml"/><Relationship Id="rId30" Type="http://schemas.openxmlformats.org/officeDocument/2006/relationships/customXml" Target="../ink/ink1066.xml"/><Relationship Id="rId105" Type="http://schemas.openxmlformats.org/officeDocument/2006/relationships/image" Target="../media/image1115.png"/><Relationship Id="rId126" Type="http://schemas.openxmlformats.org/officeDocument/2006/relationships/customXml" Target="../ink/ink1114.xml"/><Relationship Id="rId147" Type="http://schemas.openxmlformats.org/officeDocument/2006/relationships/image" Target="../media/image1133.png"/><Relationship Id="rId168" Type="http://schemas.openxmlformats.org/officeDocument/2006/relationships/customXml" Target="../ink/ink1135.xml"/><Relationship Id="rId312" Type="http://schemas.openxmlformats.org/officeDocument/2006/relationships/image" Target="../media/image1215.png"/><Relationship Id="rId51" Type="http://schemas.openxmlformats.org/officeDocument/2006/relationships/image" Target="../media/image1093.png"/><Relationship Id="rId72" Type="http://schemas.openxmlformats.org/officeDocument/2006/relationships/customXml" Target="../ink/ink1087.xml"/><Relationship Id="rId93" Type="http://schemas.openxmlformats.org/officeDocument/2006/relationships/image" Target="../media/image1110.png"/><Relationship Id="rId189" Type="http://schemas.openxmlformats.org/officeDocument/2006/relationships/image" Target="../media/image854.png"/><Relationship Id="rId3" Type="http://schemas.openxmlformats.org/officeDocument/2006/relationships/image" Target="../media/image1074.png"/><Relationship Id="rId214" Type="http://schemas.openxmlformats.org/officeDocument/2006/relationships/image" Target="../media/image1165.png"/><Relationship Id="rId235" Type="http://schemas.openxmlformats.org/officeDocument/2006/relationships/customXml" Target="../ink/ink1169.xml"/><Relationship Id="rId256" Type="http://schemas.openxmlformats.org/officeDocument/2006/relationships/image" Target="../media/image1186.png"/><Relationship Id="rId277" Type="http://schemas.openxmlformats.org/officeDocument/2006/relationships/customXml" Target="../ink/ink1190.xml"/><Relationship Id="rId298" Type="http://schemas.openxmlformats.org/officeDocument/2006/relationships/image" Target="../media/image1208.png"/><Relationship Id="rId116" Type="http://schemas.openxmlformats.org/officeDocument/2006/relationships/customXml" Target="../ink/ink1109.xml"/><Relationship Id="rId137" Type="http://schemas.openxmlformats.org/officeDocument/2006/relationships/image" Target="../media/image1128.png"/><Relationship Id="rId158" Type="http://schemas.openxmlformats.org/officeDocument/2006/relationships/customXml" Target="../ink/ink1130.xml"/><Relationship Id="rId302" Type="http://schemas.openxmlformats.org/officeDocument/2006/relationships/image" Target="../media/image1210.png"/><Relationship Id="rId20" Type="http://schemas.openxmlformats.org/officeDocument/2006/relationships/customXml" Target="../ink/ink1061.xml"/><Relationship Id="rId41" Type="http://schemas.openxmlformats.org/officeDocument/2006/relationships/image" Target="../media/image1089.png"/><Relationship Id="rId62" Type="http://schemas.openxmlformats.org/officeDocument/2006/relationships/customXml" Target="../ink/ink1082.xml"/><Relationship Id="rId83" Type="http://schemas.openxmlformats.org/officeDocument/2006/relationships/image" Target="../media/image1106.png"/><Relationship Id="rId179" Type="http://schemas.openxmlformats.org/officeDocument/2006/relationships/image" Target="../media/image1149.png"/><Relationship Id="rId190" Type="http://schemas.openxmlformats.org/officeDocument/2006/relationships/customXml" Target="../ink/ink1146.xml"/><Relationship Id="rId204" Type="http://schemas.openxmlformats.org/officeDocument/2006/relationships/customXml" Target="../ink/ink1153.xml"/><Relationship Id="rId225" Type="http://schemas.openxmlformats.org/officeDocument/2006/relationships/customXml" Target="../ink/ink1164.xml"/><Relationship Id="rId246" Type="http://schemas.openxmlformats.org/officeDocument/2006/relationships/image" Target="../media/image1181.png"/><Relationship Id="rId267" Type="http://schemas.openxmlformats.org/officeDocument/2006/relationships/customXml" Target="../ink/ink1185.xml"/><Relationship Id="rId288" Type="http://schemas.openxmlformats.org/officeDocument/2006/relationships/image" Target="../media/image1203.png"/><Relationship Id="rId106" Type="http://schemas.openxmlformats.org/officeDocument/2006/relationships/customXml" Target="../ink/ink1104.xml"/><Relationship Id="rId127" Type="http://schemas.openxmlformats.org/officeDocument/2006/relationships/image" Target="../media/image1123.png"/><Relationship Id="rId313" Type="http://schemas.openxmlformats.org/officeDocument/2006/relationships/image" Target="../media/image1216.png"/><Relationship Id="rId10" Type="http://schemas.openxmlformats.org/officeDocument/2006/relationships/customXml" Target="../ink/ink1056.xml"/><Relationship Id="rId31" Type="http://schemas.openxmlformats.org/officeDocument/2006/relationships/image" Target="../media/image1085.png"/><Relationship Id="rId52" Type="http://schemas.openxmlformats.org/officeDocument/2006/relationships/customXml" Target="../ink/ink1077.xml"/><Relationship Id="rId73" Type="http://schemas.openxmlformats.org/officeDocument/2006/relationships/image" Target="../media/image1103.png"/><Relationship Id="rId94" Type="http://schemas.openxmlformats.org/officeDocument/2006/relationships/customXml" Target="../ink/ink1098.xml"/><Relationship Id="rId148" Type="http://schemas.openxmlformats.org/officeDocument/2006/relationships/customXml" Target="../ink/ink1125.xml"/><Relationship Id="rId169" Type="http://schemas.openxmlformats.org/officeDocument/2006/relationships/image" Target="../media/image1144.png"/><Relationship Id="rId4" Type="http://schemas.openxmlformats.org/officeDocument/2006/relationships/customXml" Target="../ink/ink1053.xml"/><Relationship Id="rId180" Type="http://schemas.openxmlformats.org/officeDocument/2006/relationships/customXml" Target="../ink/ink1141.xml"/><Relationship Id="rId215" Type="http://schemas.openxmlformats.org/officeDocument/2006/relationships/customXml" Target="../ink/ink1159.xml"/><Relationship Id="rId236" Type="http://schemas.openxmlformats.org/officeDocument/2006/relationships/image" Target="../media/image1176.png"/><Relationship Id="rId257" Type="http://schemas.openxmlformats.org/officeDocument/2006/relationships/customXml" Target="../ink/ink1180.xml"/><Relationship Id="rId278" Type="http://schemas.openxmlformats.org/officeDocument/2006/relationships/image" Target="../media/image1197.png"/><Relationship Id="rId303" Type="http://schemas.openxmlformats.org/officeDocument/2006/relationships/customXml" Target="../ink/ink1203.xml"/><Relationship Id="rId42" Type="http://schemas.openxmlformats.org/officeDocument/2006/relationships/customXml" Target="../ink/ink1072.xml"/><Relationship Id="rId84" Type="http://schemas.openxmlformats.org/officeDocument/2006/relationships/customXml" Target="../ink/ink1093.xml"/><Relationship Id="rId138" Type="http://schemas.openxmlformats.org/officeDocument/2006/relationships/customXml" Target="../ink/ink1120.xml"/><Relationship Id="rId191" Type="http://schemas.openxmlformats.org/officeDocument/2006/relationships/image" Target="../media/image1154.png"/><Relationship Id="rId205" Type="http://schemas.openxmlformats.org/officeDocument/2006/relationships/image" Target="../media/image1161.png"/><Relationship Id="rId247" Type="http://schemas.openxmlformats.org/officeDocument/2006/relationships/customXml" Target="../ink/ink1175.xml"/><Relationship Id="rId107" Type="http://schemas.openxmlformats.org/officeDocument/2006/relationships/image" Target="../media/image1116.png"/><Relationship Id="rId289" Type="http://schemas.openxmlformats.org/officeDocument/2006/relationships/customXml" Target="../ink/ink1196.xml"/><Relationship Id="rId11" Type="http://schemas.openxmlformats.org/officeDocument/2006/relationships/image" Target="../media/image1077.png"/><Relationship Id="rId53" Type="http://schemas.openxmlformats.org/officeDocument/2006/relationships/image" Target="../media/image1094.png"/><Relationship Id="rId149" Type="http://schemas.openxmlformats.org/officeDocument/2006/relationships/image" Target="../media/image1134.png"/><Relationship Id="rId95" Type="http://schemas.openxmlformats.org/officeDocument/2006/relationships/image" Target="../media/image1111.png"/><Relationship Id="rId160" Type="http://schemas.openxmlformats.org/officeDocument/2006/relationships/customXml" Target="../ink/ink1131.xml"/><Relationship Id="rId216" Type="http://schemas.openxmlformats.org/officeDocument/2006/relationships/image" Target="../media/image1166.png"/><Relationship Id="rId258" Type="http://schemas.openxmlformats.org/officeDocument/2006/relationships/image" Target="../media/image1187.png"/><Relationship Id="rId22" Type="http://schemas.openxmlformats.org/officeDocument/2006/relationships/customXml" Target="../ink/ink1062.xml"/><Relationship Id="rId64" Type="http://schemas.openxmlformats.org/officeDocument/2006/relationships/customXml" Target="../ink/ink1083.xml"/><Relationship Id="rId118" Type="http://schemas.openxmlformats.org/officeDocument/2006/relationships/customXml" Target="../ink/ink1110.xml"/><Relationship Id="rId171" Type="http://schemas.openxmlformats.org/officeDocument/2006/relationships/image" Target="../media/image1145.png"/><Relationship Id="rId227" Type="http://schemas.openxmlformats.org/officeDocument/2006/relationships/customXml" Target="../ink/ink1165.xml"/><Relationship Id="rId269" Type="http://schemas.openxmlformats.org/officeDocument/2006/relationships/customXml" Target="../ink/ink1186.xml"/><Relationship Id="rId33" Type="http://schemas.openxmlformats.org/officeDocument/2006/relationships/image" Target="../media/image972.png"/><Relationship Id="rId129" Type="http://schemas.openxmlformats.org/officeDocument/2006/relationships/image" Target="../media/image1124.png"/><Relationship Id="rId280" Type="http://schemas.openxmlformats.org/officeDocument/2006/relationships/image" Target="../media/image1198.png"/><Relationship Id="rId75" Type="http://schemas.openxmlformats.org/officeDocument/2006/relationships/image" Target="../media/image993.png"/><Relationship Id="rId140" Type="http://schemas.openxmlformats.org/officeDocument/2006/relationships/customXml" Target="../ink/ink1121.xml"/><Relationship Id="rId182" Type="http://schemas.openxmlformats.org/officeDocument/2006/relationships/customXml" Target="../ink/ink1142.xml"/><Relationship Id="rId6" Type="http://schemas.openxmlformats.org/officeDocument/2006/relationships/customXml" Target="../ink/ink1054.xml"/><Relationship Id="rId238" Type="http://schemas.openxmlformats.org/officeDocument/2006/relationships/image" Target="../media/image1177.png"/><Relationship Id="rId291" Type="http://schemas.openxmlformats.org/officeDocument/2006/relationships/customXml" Target="../ink/ink1197.xml"/><Relationship Id="rId305" Type="http://schemas.openxmlformats.org/officeDocument/2006/relationships/customXml" Target="../ink/ink1204.xml"/><Relationship Id="rId44" Type="http://schemas.openxmlformats.org/officeDocument/2006/relationships/customXml" Target="../ink/ink1073.xml"/><Relationship Id="rId86" Type="http://schemas.openxmlformats.org/officeDocument/2006/relationships/customXml" Target="../ink/ink1094.xml"/><Relationship Id="rId151" Type="http://schemas.openxmlformats.org/officeDocument/2006/relationships/image" Target="../media/image11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3.png"/><Relationship Id="rId21" Type="http://schemas.openxmlformats.org/officeDocument/2006/relationships/customXml" Target="../ink/ink1217.xml"/><Relationship Id="rId42" Type="http://schemas.openxmlformats.org/officeDocument/2006/relationships/image" Target="../media/image1237.png"/><Relationship Id="rId63" Type="http://schemas.openxmlformats.org/officeDocument/2006/relationships/image" Target="../media/image1247.png"/><Relationship Id="rId84" Type="http://schemas.openxmlformats.org/officeDocument/2006/relationships/customXml" Target="../ink/ink1249.xml"/><Relationship Id="rId138" Type="http://schemas.openxmlformats.org/officeDocument/2006/relationships/image" Target="../media/image1282.png"/><Relationship Id="rId159" Type="http://schemas.openxmlformats.org/officeDocument/2006/relationships/customXml" Target="../ink/ink1288.xml"/><Relationship Id="rId170" Type="http://schemas.openxmlformats.org/officeDocument/2006/relationships/image" Target="../media/image1298.png"/><Relationship Id="rId191" Type="http://schemas.openxmlformats.org/officeDocument/2006/relationships/customXml" Target="../ink/ink1304.xml"/><Relationship Id="rId205" Type="http://schemas.openxmlformats.org/officeDocument/2006/relationships/customXml" Target="../ink/ink1311.xml"/><Relationship Id="rId226" Type="http://schemas.openxmlformats.org/officeDocument/2006/relationships/image" Target="../media/image1328.png"/><Relationship Id="rId107" Type="http://schemas.openxmlformats.org/officeDocument/2006/relationships/image" Target="../media/image1267.png"/><Relationship Id="rId11" Type="http://schemas.openxmlformats.org/officeDocument/2006/relationships/customXml" Target="../ink/ink1212.xml"/><Relationship Id="rId32" Type="http://schemas.openxmlformats.org/officeDocument/2006/relationships/image" Target="../media/image1232.png"/><Relationship Id="rId53" Type="http://schemas.openxmlformats.org/officeDocument/2006/relationships/customXml" Target="../ink/ink1233.xml"/><Relationship Id="rId74" Type="http://schemas.openxmlformats.org/officeDocument/2006/relationships/customXml" Target="../ink/ink1244.xml"/><Relationship Id="rId128" Type="http://schemas.openxmlformats.org/officeDocument/2006/relationships/image" Target="../media/image1277.png"/><Relationship Id="rId149" Type="http://schemas.openxmlformats.org/officeDocument/2006/relationships/customXml" Target="../ink/ink1283.xml"/><Relationship Id="rId5" Type="http://schemas.openxmlformats.org/officeDocument/2006/relationships/customXml" Target="../ink/ink1209.xml"/><Relationship Id="rId95" Type="http://schemas.openxmlformats.org/officeDocument/2006/relationships/image" Target="../media/image1263.png"/><Relationship Id="rId160" Type="http://schemas.openxmlformats.org/officeDocument/2006/relationships/image" Target="../media/image1293.png"/><Relationship Id="rId181" Type="http://schemas.openxmlformats.org/officeDocument/2006/relationships/customXml" Target="../ink/ink1299.xml"/><Relationship Id="rId216" Type="http://schemas.openxmlformats.org/officeDocument/2006/relationships/image" Target="../media/image1323.png"/><Relationship Id="rId22" Type="http://schemas.openxmlformats.org/officeDocument/2006/relationships/image" Target="../media/image1227.png"/><Relationship Id="rId43" Type="http://schemas.openxmlformats.org/officeDocument/2006/relationships/customXml" Target="../ink/ink1228.xml"/><Relationship Id="rId64" Type="http://schemas.openxmlformats.org/officeDocument/2006/relationships/customXml" Target="../ink/ink1239.xml"/><Relationship Id="rId118" Type="http://schemas.openxmlformats.org/officeDocument/2006/relationships/customXml" Target="../ink/ink1267.xml"/><Relationship Id="rId139" Type="http://schemas.openxmlformats.org/officeDocument/2006/relationships/customXml" Target="../ink/ink1278.xml"/><Relationship Id="rId85" Type="http://schemas.openxmlformats.org/officeDocument/2006/relationships/image" Target="../media/image1257.png"/><Relationship Id="rId150" Type="http://schemas.openxmlformats.org/officeDocument/2006/relationships/image" Target="../media/image1288.png"/><Relationship Id="rId171" Type="http://schemas.openxmlformats.org/officeDocument/2006/relationships/customXml" Target="../ink/ink1294.xml"/><Relationship Id="rId192" Type="http://schemas.openxmlformats.org/officeDocument/2006/relationships/image" Target="../media/image1309.png"/><Relationship Id="rId206" Type="http://schemas.openxmlformats.org/officeDocument/2006/relationships/image" Target="../media/image1317.png"/><Relationship Id="rId227" Type="http://schemas.openxmlformats.org/officeDocument/2006/relationships/customXml" Target="../ink/ink1322.xml"/><Relationship Id="rId12" Type="http://schemas.openxmlformats.org/officeDocument/2006/relationships/image" Target="../media/image1222.png"/><Relationship Id="rId33" Type="http://schemas.openxmlformats.org/officeDocument/2006/relationships/customXml" Target="../ink/ink1223.xml"/><Relationship Id="rId108" Type="http://schemas.openxmlformats.org/officeDocument/2006/relationships/customXml" Target="../ink/ink1262.xml"/><Relationship Id="rId129" Type="http://schemas.openxmlformats.org/officeDocument/2006/relationships/customXml" Target="../ink/ink1273.xml"/><Relationship Id="rId54" Type="http://schemas.openxmlformats.org/officeDocument/2006/relationships/image" Target="../media/image1243.png"/><Relationship Id="rId75" Type="http://schemas.openxmlformats.org/officeDocument/2006/relationships/image" Target="../media/image1252.png"/><Relationship Id="rId96" Type="http://schemas.openxmlformats.org/officeDocument/2006/relationships/customXml" Target="../ink/ink1255.xml"/><Relationship Id="rId140" Type="http://schemas.openxmlformats.org/officeDocument/2006/relationships/image" Target="../media/image1283.png"/><Relationship Id="rId161" Type="http://schemas.openxmlformats.org/officeDocument/2006/relationships/customXml" Target="../ink/ink1289.xml"/><Relationship Id="rId182" Type="http://schemas.openxmlformats.org/officeDocument/2006/relationships/image" Target="../media/image1304.png"/><Relationship Id="rId217" Type="http://schemas.openxmlformats.org/officeDocument/2006/relationships/customXml" Target="../ink/ink1317.xml"/><Relationship Id="rId6" Type="http://schemas.openxmlformats.org/officeDocument/2006/relationships/image" Target="../media/image1219.png"/><Relationship Id="rId23" Type="http://schemas.openxmlformats.org/officeDocument/2006/relationships/customXml" Target="../ink/ink1218.xml"/><Relationship Id="rId119" Type="http://schemas.openxmlformats.org/officeDocument/2006/relationships/image" Target="../media/image925.png"/><Relationship Id="rId44" Type="http://schemas.openxmlformats.org/officeDocument/2006/relationships/image" Target="../media/image1238.png"/><Relationship Id="rId65" Type="http://schemas.openxmlformats.org/officeDocument/2006/relationships/image" Target="../media/image1157.png"/><Relationship Id="rId86" Type="http://schemas.openxmlformats.org/officeDocument/2006/relationships/customXml" Target="../ink/ink1250.xml"/><Relationship Id="rId130" Type="http://schemas.openxmlformats.org/officeDocument/2006/relationships/image" Target="../media/image1278.png"/><Relationship Id="rId151" Type="http://schemas.openxmlformats.org/officeDocument/2006/relationships/customXml" Target="../ink/ink1284.xml"/><Relationship Id="rId172" Type="http://schemas.openxmlformats.org/officeDocument/2006/relationships/image" Target="../media/image1299.png"/><Relationship Id="rId193" Type="http://schemas.openxmlformats.org/officeDocument/2006/relationships/customXml" Target="../ink/ink1305.xml"/><Relationship Id="rId207" Type="http://schemas.openxmlformats.org/officeDocument/2006/relationships/customXml" Target="../ink/ink1312.xml"/><Relationship Id="rId228" Type="http://schemas.openxmlformats.org/officeDocument/2006/relationships/image" Target="../media/image1329.png"/><Relationship Id="rId13" Type="http://schemas.openxmlformats.org/officeDocument/2006/relationships/customXml" Target="../ink/ink1213.xml"/><Relationship Id="rId109" Type="http://schemas.openxmlformats.org/officeDocument/2006/relationships/image" Target="../media/image1268.png"/><Relationship Id="rId34" Type="http://schemas.openxmlformats.org/officeDocument/2006/relationships/image" Target="../media/image1233.png"/><Relationship Id="rId55" Type="http://schemas.openxmlformats.org/officeDocument/2006/relationships/customXml" Target="../ink/ink1234.xml"/><Relationship Id="rId76" Type="http://schemas.openxmlformats.org/officeDocument/2006/relationships/customXml" Target="../ink/ink1245.xml"/><Relationship Id="rId97" Type="http://schemas.openxmlformats.org/officeDocument/2006/relationships/image" Target="../media/image1161.png"/><Relationship Id="rId120" Type="http://schemas.openxmlformats.org/officeDocument/2006/relationships/customXml" Target="../ink/ink1268.xml"/><Relationship Id="rId141" Type="http://schemas.openxmlformats.org/officeDocument/2006/relationships/customXml" Target="../ink/ink1279.xml"/><Relationship Id="rId7" Type="http://schemas.openxmlformats.org/officeDocument/2006/relationships/customXml" Target="../ink/ink1210.xml"/><Relationship Id="rId162" Type="http://schemas.openxmlformats.org/officeDocument/2006/relationships/image" Target="../media/image1294.png"/><Relationship Id="rId183" Type="http://schemas.openxmlformats.org/officeDocument/2006/relationships/customXml" Target="../ink/ink1300.xml"/><Relationship Id="rId218" Type="http://schemas.openxmlformats.org/officeDocument/2006/relationships/image" Target="../media/image1324.png"/><Relationship Id="rId24" Type="http://schemas.openxmlformats.org/officeDocument/2006/relationships/image" Target="../media/image1228.png"/><Relationship Id="rId45" Type="http://schemas.openxmlformats.org/officeDocument/2006/relationships/customXml" Target="../ink/ink1229.xml"/><Relationship Id="rId66" Type="http://schemas.openxmlformats.org/officeDocument/2006/relationships/customXml" Target="../ink/ink1240.xml"/><Relationship Id="rId87" Type="http://schemas.openxmlformats.org/officeDocument/2006/relationships/image" Target="../media/image1258.png"/><Relationship Id="rId110" Type="http://schemas.openxmlformats.org/officeDocument/2006/relationships/customXml" Target="../ink/ink1263.xml"/><Relationship Id="rId131" Type="http://schemas.openxmlformats.org/officeDocument/2006/relationships/customXml" Target="../ink/ink1274.xml"/><Relationship Id="rId152" Type="http://schemas.openxmlformats.org/officeDocument/2006/relationships/image" Target="../media/image1289.png"/><Relationship Id="rId173" Type="http://schemas.openxmlformats.org/officeDocument/2006/relationships/customXml" Target="../ink/ink1295.xml"/><Relationship Id="rId194" Type="http://schemas.openxmlformats.org/officeDocument/2006/relationships/image" Target="../media/image1311.png"/><Relationship Id="rId208" Type="http://schemas.openxmlformats.org/officeDocument/2006/relationships/image" Target="../media/image1318.png"/><Relationship Id="rId14" Type="http://schemas.openxmlformats.org/officeDocument/2006/relationships/image" Target="../media/image1223.png"/><Relationship Id="rId35" Type="http://schemas.openxmlformats.org/officeDocument/2006/relationships/customXml" Target="../ink/ink1224.xml"/><Relationship Id="rId56" Type="http://schemas.openxmlformats.org/officeDocument/2006/relationships/image" Target="../media/image1244.png"/><Relationship Id="rId77" Type="http://schemas.openxmlformats.org/officeDocument/2006/relationships/image" Target="../media/image1253.png"/><Relationship Id="rId100" Type="http://schemas.openxmlformats.org/officeDocument/2006/relationships/image" Target="../media/image1264.png"/><Relationship Id="rId8" Type="http://schemas.openxmlformats.org/officeDocument/2006/relationships/image" Target="../media/image1220.png"/><Relationship Id="rId98" Type="http://schemas.openxmlformats.org/officeDocument/2006/relationships/customXml" Target="../ink/ink1256.xml"/><Relationship Id="rId121" Type="http://schemas.openxmlformats.org/officeDocument/2006/relationships/customXml" Target="../ink/ink1269.xml"/><Relationship Id="rId142" Type="http://schemas.openxmlformats.org/officeDocument/2006/relationships/image" Target="../media/image1284.png"/><Relationship Id="rId163" Type="http://schemas.openxmlformats.org/officeDocument/2006/relationships/customXml" Target="../ink/ink1290.xml"/><Relationship Id="rId184" Type="http://schemas.openxmlformats.org/officeDocument/2006/relationships/image" Target="../media/image1305.png"/><Relationship Id="rId219" Type="http://schemas.openxmlformats.org/officeDocument/2006/relationships/customXml" Target="../ink/ink1318.xml"/><Relationship Id="rId3" Type="http://schemas.openxmlformats.org/officeDocument/2006/relationships/customXml" Target="../ink/ink1208.xml"/><Relationship Id="rId214" Type="http://schemas.openxmlformats.org/officeDocument/2006/relationships/image" Target="../media/image1322.png"/><Relationship Id="rId25" Type="http://schemas.openxmlformats.org/officeDocument/2006/relationships/customXml" Target="../ink/ink1219.xml"/><Relationship Id="rId46" Type="http://schemas.openxmlformats.org/officeDocument/2006/relationships/image" Target="../media/image1239.png"/><Relationship Id="rId67" Type="http://schemas.openxmlformats.org/officeDocument/2006/relationships/image" Target="../media/image1248.png"/><Relationship Id="rId116" Type="http://schemas.openxmlformats.org/officeDocument/2006/relationships/customXml" Target="../ink/ink1266.xml"/><Relationship Id="rId137" Type="http://schemas.openxmlformats.org/officeDocument/2006/relationships/customXml" Target="../ink/ink1277.xml"/><Relationship Id="rId158" Type="http://schemas.openxmlformats.org/officeDocument/2006/relationships/image" Target="../media/image1292.png"/><Relationship Id="rId20" Type="http://schemas.openxmlformats.org/officeDocument/2006/relationships/image" Target="../media/image1226.png"/><Relationship Id="rId41" Type="http://schemas.openxmlformats.org/officeDocument/2006/relationships/customXml" Target="../ink/ink1227.xml"/><Relationship Id="rId62" Type="http://schemas.openxmlformats.org/officeDocument/2006/relationships/customXml" Target="../ink/ink1238.xml"/><Relationship Id="rId83" Type="http://schemas.openxmlformats.org/officeDocument/2006/relationships/image" Target="../media/image1256.png"/><Relationship Id="rId88" Type="http://schemas.openxmlformats.org/officeDocument/2006/relationships/customXml" Target="../ink/ink1251.xml"/><Relationship Id="rId111" Type="http://schemas.openxmlformats.org/officeDocument/2006/relationships/image" Target="../media/image1269.png"/><Relationship Id="rId132" Type="http://schemas.openxmlformats.org/officeDocument/2006/relationships/image" Target="../media/image1279.png"/><Relationship Id="rId153" Type="http://schemas.openxmlformats.org/officeDocument/2006/relationships/customXml" Target="../ink/ink1285.xml"/><Relationship Id="rId174" Type="http://schemas.openxmlformats.org/officeDocument/2006/relationships/image" Target="../media/image1300.png"/><Relationship Id="rId179" Type="http://schemas.openxmlformats.org/officeDocument/2006/relationships/customXml" Target="../ink/ink1298.xml"/><Relationship Id="rId195" Type="http://schemas.openxmlformats.org/officeDocument/2006/relationships/customXml" Target="../ink/ink1306.xml"/><Relationship Id="rId209" Type="http://schemas.openxmlformats.org/officeDocument/2006/relationships/customXml" Target="../ink/ink1313.xml"/><Relationship Id="rId190" Type="http://schemas.openxmlformats.org/officeDocument/2006/relationships/image" Target="../media/image1308.png"/><Relationship Id="rId204" Type="http://schemas.openxmlformats.org/officeDocument/2006/relationships/image" Target="../media/image1316.png"/><Relationship Id="rId220" Type="http://schemas.openxmlformats.org/officeDocument/2006/relationships/image" Target="../media/image1325.png"/><Relationship Id="rId225" Type="http://schemas.openxmlformats.org/officeDocument/2006/relationships/customXml" Target="../ink/ink1321.xml"/><Relationship Id="rId15" Type="http://schemas.openxmlformats.org/officeDocument/2006/relationships/customXml" Target="../ink/ink1214.xml"/><Relationship Id="rId36" Type="http://schemas.openxmlformats.org/officeDocument/2006/relationships/image" Target="../media/image1234.png"/><Relationship Id="rId57" Type="http://schemas.openxmlformats.org/officeDocument/2006/relationships/customXml" Target="../ink/ink1235.xml"/><Relationship Id="rId106" Type="http://schemas.openxmlformats.org/officeDocument/2006/relationships/customXml" Target="../ink/ink1261.xml"/><Relationship Id="rId127" Type="http://schemas.openxmlformats.org/officeDocument/2006/relationships/customXml" Target="../ink/ink1272.xml"/><Relationship Id="rId10" Type="http://schemas.openxmlformats.org/officeDocument/2006/relationships/image" Target="../media/image1221.png"/><Relationship Id="rId31" Type="http://schemas.openxmlformats.org/officeDocument/2006/relationships/customXml" Target="../ink/ink1222.xml"/><Relationship Id="rId52" Type="http://schemas.openxmlformats.org/officeDocument/2006/relationships/image" Target="../media/image1154.png"/><Relationship Id="rId73" Type="http://schemas.openxmlformats.org/officeDocument/2006/relationships/image" Target="../media/image1251.png"/><Relationship Id="rId78" Type="http://schemas.openxmlformats.org/officeDocument/2006/relationships/customXml" Target="../ink/ink1246.xml"/><Relationship Id="rId94" Type="http://schemas.openxmlformats.org/officeDocument/2006/relationships/customXml" Target="../ink/ink1254.xml"/><Relationship Id="rId99" Type="http://schemas.openxmlformats.org/officeDocument/2006/relationships/customXml" Target="../ink/ink1257.xml"/><Relationship Id="rId101" Type="http://schemas.openxmlformats.org/officeDocument/2006/relationships/customXml" Target="../ink/ink1258.xml"/><Relationship Id="rId122" Type="http://schemas.openxmlformats.org/officeDocument/2006/relationships/image" Target="../media/image1274.png"/><Relationship Id="rId143" Type="http://schemas.openxmlformats.org/officeDocument/2006/relationships/customXml" Target="../ink/ink1280.xml"/><Relationship Id="rId148" Type="http://schemas.openxmlformats.org/officeDocument/2006/relationships/image" Target="../media/image1287.png"/><Relationship Id="rId164" Type="http://schemas.openxmlformats.org/officeDocument/2006/relationships/image" Target="../media/image1295.png"/><Relationship Id="rId169" Type="http://schemas.openxmlformats.org/officeDocument/2006/relationships/customXml" Target="../ink/ink1293.xml"/><Relationship Id="rId185" Type="http://schemas.openxmlformats.org/officeDocument/2006/relationships/customXml" Target="../ink/ink1301.xml"/><Relationship Id="rId4" Type="http://schemas.openxmlformats.org/officeDocument/2006/relationships/image" Target="../media/image1218.png"/><Relationship Id="rId9" Type="http://schemas.openxmlformats.org/officeDocument/2006/relationships/customXml" Target="../ink/ink1211.xml"/><Relationship Id="rId180" Type="http://schemas.openxmlformats.org/officeDocument/2006/relationships/image" Target="../media/image1303.png"/><Relationship Id="rId210" Type="http://schemas.openxmlformats.org/officeDocument/2006/relationships/image" Target="../media/image1319.png"/><Relationship Id="rId215" Type="http://schemas.openxmlformats.org/officeDocument/2006/relationships/customXml" Target="../ink/ink1316.xml"/><Relationship Id="rId26" Type="http://schemas.openxmlformats.org/officeDocument/2006/relationships/image" Target="../media/image1229.png"/><Relationship Id="rId47" Type="http://schemas.openxmlformats.org/officeDocument/2006/relationships/customXml" Target="../ink/ink1230.xml"/><Relationship Id="rId68" Type="http://schemas.openxmlformats.org/officeDocument/2006/relationships/customXml" Target="../ink/ink1241.xml"/><Relationship Id="rId89" Type="http://schemas.openxmlformats.org/officeDocument/2006/relationships/image" Target="../media/image1259.png"/><Relationship Id="rId112" Type="http://schemas.openxmlformats.org/officeDocument/2006/relationships/customXml" Target="../ink/ink1264.xml"/><Relationship Id="rId133" Type="http://schemas.openxmlformats.org/officeDocument/2006/relationships/customXml" Target="../ink/ink1275.xml"/><Relationship Id="rId154" Type="http://schemas.openxmlformats.org/officeDocument/2006/relationships/image" Target="../media/image1290.png"/><Relationship Id="rId175" Type="http://schemas.openxmlformats.org/officeDocument/2006/relationships/customXml" Target="../ink/ink1296.xml"/><Relationship Id="rId196" Type="http://schemas.openxmlformats.org/officeDocument/2006/relationships/image" Target="../media/image1312.png"/><Relationship Id="rId200" Type="http://schemas.openxmlformats.org/officeDocument/2006/relationships/image" Target="../media/image1314.png"/><Relationship Id="rId16" Type="http://schemas.openxmlformats.org/officeDocument/2006/relationships/image" Target="../media/image1224.png"/><Relationship Id="rId221" Type="http://schemas.openxmlformats.org/officeDocument/2006/relationships/customXml" Target="../ink/ink1319.xml"/><Relationship Id="rId37" Type="http://schemas.openxmlformats.org/officeDocument/2006/relationships/customXml" Target="../ink/ink1225.xml"/><Relationship Id="rId58" Type="http://schemas.openxmlformats.org/officeDocument/2006/relationships/customXml" Target="../ink/ink1236.xml"/><Relationship Id="rId79" Type="http://schemas.openxmlformats.org/officeDocument/2006/relationships/image" Target="../media/image1254.png"/><Relationship Id="rId102" Type="http://schemas.openxmlformats.org/officeDocument/2006/relationships/customXml" Target="../ink/ink1259.xml"/><Relationship Id="rId123" Type="http://schemas.openxmlformats.org/officeDocument/2006/relationships/customXml" Target="../ink/ink1270.xml"/><Relationship Id="rId144" Type="http://schemas.openxmlformats.org/officeDocument/2006/relationships/image" Target="../media/image1285.png"/><Relationship Id="rId90" Type="http://schemas.openxmlformats.org/officeDocument/2006/relationships/customXml" Target="../ink/ink1252.xml"/><Relationship Id="rId165" Type="http://schemas.openxmlformats.org/officeDocument/2006/relationships/customXml" Target="../ink/ink1291.xml"/><Relationship Id="rId186" Type="http://schemas.openxmlformats.org/officeDocument/2006/relationships/image" Target="../media/image1306.png"/><Relationship Id="rId211" Type="http://schemas.openxmlformats.org/officeDocument/2006/relationships/customXml" Target="../ink/ink1314.xml"/><Relationship Id="rId27" Type="http://schemas.openxmlformats.org/officeDocument/2006/relationships/customXml" Target="../ink/ink1220.xml"/><Relationship Id="rId48" Type="http://schemas.openxmlformats.org/officeDocument/2006/relationships/image" Target="../media/image1241.png"/><Relationship Id="rId69" Type="http://schemas.openxmlformats.org/officeDocument/2006/relationships/image" Target="../media/image1249.png"/><Relationship Id="rId113" Type="http://schemas.openxmlformats.org/officeDocument/2006/relationships/image" Target="../media/image1271.png"/><Relationship Id="rId134" Type="http://schemas.openxmlformats.org/officeDocument/2006/relationships/image" Target="../media/image1280.png"/><Relationship Id="rId80" Type="http://schemas.openxmlformats.org/officeDocument/2006/relationships/customXml" Target="../ink/ink1247.xml"/><Relationship Id="rId155" Type="http://schemas.openxmlformats.org/officeDocument/2006/relationships/customXml" Target="../ink/ink1286.xml"/><Relationship Id="rId176" Type="http://schemas.openxmlformats.org/officeDocument/2006/relationships/image" Target="../media/image1301.png"/><Relationship Id="rId197" Type="http://schemas.openxmlformats.org/officeDocument/2006/relationships/customXml" Target="../ink/ink1307.xml"/><Relationship Id="rId201" Type="http://schemas.openxmlformats.org/officeDocument/2006/relationships/customXml" Target="../ink/ink1309.xml"/><Relationship Id="rId222" Type="http://schemas.openxmlformats.org/officeDocument/2006/relationships/image" Target="../media/image1326.png"/><Relationship Id="rId17" Type="http://schemas.openxmlformats.org/officeDocument/2006/relationships/customXml" Target="../ink/ink1215.xml"/><Relationship Id="rId38" Type="http://schemas.openxmlformats.org/officeDocument/2006/relationships/image" Target="../media/image1235.png"/><Relationship Id="rId59" Type="http://schemas.openxmlformats.org/officeDocument/2006/relationships/image" Target="../media/image1245.png"/><Relationship Id="rId103" Type="http://schemas.openxmlformats.org/officeDocument/2006/relationships/image" Target="../media/image1265.png"/><Relationship Id="rId124" Type="http://schemas.openxmlformats.org/officeDocument/2006/relationships/image" Target="../media/image1275.png"/><Relationship Id="rId70" Type="http://schemas.openxmlformats.org/officeDocument/2006/relationships/customXml" Target="../ink/ink1242.xml"/><Relationship Id="rId91" Type="http://schemas.openxmlformats.org/officeDocument/2006/relationships/image" Target="../media/image1261.png"/><Relationship Id="rId145" Type="http://schemas.openxmlformats.org/officeDocument/2006/relationships/customXml" Target="../ink/ink1281.xml"/><Relationship Id="rId166" Type="http://schemas.openxmlformats.org/officeDocument/2006/relationships/image" Target="../media/image1296.png"/><Relationship Id="rId187" Type="http://schemas.openxmlformats.org/officeDocument/2006/relationships/customXml" Target="../ink/ink130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21.png"/><Relationship Id="rId28" Type="http://schemas.openxmlformats.org/officeDocument/2006/relationships/image" Target="../media/image1230.png"/><Relationship Id="rId49" Type="http://schemas.openxmlformats.org/officeDocument/2006/relationships/customXml" Target="../ink/ink1231.xml"/><Relationship Id="rId114" Type="http://schemas.openxmlformats.org/officeDocument/2006/relationships/customXml" Target="../ink/ink1265.xml"/><Relationship Id="rId60" Type="http://schemas.openxmlformats.org/officeDocument/2006/relationships/customXml" Target="../ink/ink1237.xml"/><Relationship Id="rId81" Type="http://schemas.openxmlformats.org/officeDocument/2006/relationships/image" Target="../media/image1255.png"/><Relationship Id="rId135" Type="http://schemas.openxmlformats.org/officeDocument/2006/relationships/customXml" Target="../ink/ink1276.xml"/><Relationship Id="rId156" Type="http://schemas.openxmlformats.org/officeDocument/2006/relationships/image" Target="../media/image1291.png"/><Relationship Id="rId177" Type="http://schemas.openxmlformats.org/officeDocument/2006/relationships/customXml" Target="../ink/ink1297.xml"/><Relationship Id="rId198" Type="http://schemas.openxmlformats.org/officeDocument/2006/relationships/image" Target="../media/image1313.png"/><Relationship Id="rId202" Type="http://schemas.openxmlformats.org/officeDocument/2006/relationships/image" Target="../media/image1315.png"/><Relationship Id="rId223" Type="http://schemas.openxmlformats.org/officeDocument/2006/relationships/customXml" Target="../ink/ink1320.xml"/><Relationship Id="rId18" Type="http://schemas.openxmlformats.org/officeDocument/2006/relationships/image" Target="../media/image1225.png"/><Relationship Id="rId39" Type="http://schemas.openxmlformats.org/officeDocument/2006/relationships/customXml" Target="../ink/ink1226.xml"/><Relationship Id="rId50" Type="http://schemas.openxmlformats.org/officeDocument/2006/relationships/image" Target="../media/image1242.png"/><Relationship Id="rId104" Type="http://schemas.openxmlformats.org/officeDocument/2006/relationships/customXml" Target="../ink/ink1260.xml"/><Relationship Id="rId125" Type="http://schemas.openxmlformats.org/officeDocument/2006/relationships/customXml" Target="../ink/ink1271.xml"/><Relationship Id="rId146" Type="http://schemas.openxmlformats.org/officeDocument/2006/relationships/image" Target="../media/image1286.png"/><Relationship Id="rId167" Type="http://schemas.openxmlformats.org/officeDocument/2006/relationships/customXml" Target="../ink/ink1292.xml"/><Relationship Id="rId188" Type="http://schemas.openxmlformats.org/officeDocument/2006/relationships/image" Target="../media/image1307.png"/><Relationship Id="rId71" Type="http://schemas.openxmlformats.org/officeDocument/2006/relationships/image" Target="../media/image1250.png"/><Relationship Id="rId92" Type="http://schemas.openxmlformats.org/officeDocument/2006/relationships/customXml" Target="../ink/ink1253.xml"/><Relationship Id="rId213" Type="http://schemas.openxmlformats.org/officeDocument/2006/relationships/customXml" Target="../ink/ink1315.xml"/><Relationship Id="rId2" Type="http://schemas.openxmlformats.org/officeDocument/2006/relationships/image" Target="../media/image1217.png"/><Relationship Id="rId29" Type="http://schemas.openxmlformats.org/officeDocument/2006/relationships/customXml" Target="../ink/ink1221.xml"/><Relationship Id="rId40" Type="http://schemas.openxmlformats.org/officeDocument/2006/relationships/image" Target="../media/image1236.png"/><Relationship Id="rId115" Type="http://schemas.openxmlformats.org/officeDocument/2006/relationships/image" Target="../media/image1272.png"/><Relationship Id="rId136" Type="http://schemas.openxmlformats.org/officeDocument/2006/relationships/image" Target="../media/image1281.png"/><Relationship Id="rId157" Type="http://schemas.openxmlformats.org/officeDocument/2006/relationships/customXml" Target="../ink/ink1287.xml"/><Relationship Id="rId178" Type="http://schemas.openxmlformats.org/officeDocument/2006/relationships/image" Target="../media/image1302.png"/><Relationship Id="rId61" Type="http://schemas.openxmlformats.org/officeDocument/2006/relationships/image" Target="../media/image1246.png"/><Relationship Id="rId82" Type="http://schemas.openxmlformats.org/officeDocument/2006/relationships/customXml" Target="../ink/ink1248.xml"/><Relationship Id="rId199" Type="http://schemas.openxmlformats.org/officeDocument/2006/relationships/customXml" Target="../ink/ink1308.xml"/><Relationship Id="rId203" Type="http://schemas.openxmlformats.org/officeDocument/2006/relationships/customXml" Target="../ink/ink1310.xml"/><Relationship Id="rId19" Type="http://schemas.openxmlformats.org/officeDocument/2006/relationships/customXml" Target="../ink/ink1216.xml"/><Relationship Id="rId224" Type="http://schemas.openxmlformats.org/officeDocument/2006/relationships/image" Target="../media/image1327.png"/><Relationship Id="rId30" Type="http://schemas.openxmlformats.org/officeDocument/2006/relationships/image" Target="../media/image1231.png"/><Relationship Id="rId105" Type="http://schemas.openxmlformats.org/officeDocument/2006/relationships/image" Target="../media/image1266.png"/><Relationship Id="rId126" Type="http://schemas.openxmlformats.org/officeDocument/2006/relationships/image" Target="../media/image1276.png"/><Relationship Id="rId147" Type="http://schemas.openxmlformats.org/officeDocument/2006/relationships/customXml" Target="../ink/ink1282.xml"/><Relationship Id="rId168" Type="http://schemas.openxmlformats.org/officeDocument/2006/relationships/image" Target="../media/image1297.png"/><Relationship Id="rId51" Type="http://schemas.openxmlformats.org/officeDocument/2006/relationships/customXml" Target="../ink/ink1232.xml"/><Relationship Id="rId72" Type="http://schemas.openxmlformats.org/officeDocument/2006/relationships/customXml" Target="../ink/ink1243.xml"/><Relationship Id="rId93" Type="http://schemas.openxmlformats.org/officeDocument/2006/relationships/image" Target="../media/image1262.png"/><Relationship Id="rId189" Type="http://schemas.openxmlformats.org/officeDocument/2006/relationships/customXml" Target="../ink/ink1303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35.xml"/><Relationship Id="rId21" Type="http://schemas.openxmlformats.org/officeDocument/2006/relationships/image" Target="../media/image1339.png"/><Relationship Id="rId42" Type="http://schemas.openxmlformats.org/officeDocument/2006/relationships/customXml" Target="../ink/ink1343.xml"/><Relationship Id="rId47" Type="http://schemas.openxmlformats.org/officeDocument/2006/relationships/image" Target="../media/image1352.png"/><Relationship Id="rId63" Type="http://schemas.openxmlformats.org/officeDocument/2006/relationships/image" Target="../media/image1360.png"/><Relationship Id="rId68" Type="http://schemas.openxmlformats.org/officeDocument/2006/relationships/customXml" Target="../ink/ink1356.xml"/><Relationship Id="rId84" Type="http://schemas.openxmlformats.org/officeDocument/2006/relationships/customXml" Target="../ink/ink1364.xml"/><Relationship Id="rId89" Type="http://schemas.openxmlformats.org/officeDocument/2006/relationships/image" Target="../media/image1373.png"/><Relationship Id="rId112" Type="http://schemas.openxmlformats.org/officeDocument/2006/relationships/customXml" Target="../ink/ink1378.xml"/><Relationship Id="rId16" Type="http://schemas.openxmlformats.org/officeDocument/2006/relationships/customXml" Target="../ink/ink1330.xml"/><Relationship Id="rId107" Type="http://schemas.openxmlformats.org/officeDocument/2006/relationships/image" Target="../media/image1382.png"/><Relationship Id="rId11" Type="http://schemas.openxmlformats.org/officeDocument/2006/relationships/image" Target="../media/image1334.png"/><Relationship Id="rId32" Type="http://schemas.openxmlformats.org/officeDocument/2006/relationships/customXml" Target="../ink/ink1338.xml"/><Relationship Id="rId37" Type="http://schemas.openxmlformats.org/officeDocument/2006/relationships/image" Target="../media/image1347.png"/><Relationship Id="rId53" Type="http://schemas.openxmlformats.org/officeDocument/2006/relationships/image" Target="../media/image1355.png"/><Relationship Id="rId58" Type="http://schemas.openxmlformats.org/officeDocument/2006/relationships/customXml" Target="../ink/ink1351.xml"/><Relationship Id="rId74" Type="http://schemas.openxmlformats.org/officeDocument/2006/relationships/customXml" Target="../ink/ink1359.xml"/><Relationship Id="rId79" Type="http://schemas.openxmlformats.org/officeDocument/2006/relationships/image" Target="../media/image1368.png"/><Relationship Id="rId102" Type="http://schemas.openxmlformats.org/officeDocument/2006/relationships/customXml" Target="../ink/ink1373.xml"/><Relationship Id="rId5" Type="http://schemas.openxmlformats.org/officeDocument/2006/relationships/image" Target="../media/image1331.png"/><Relationship Id="rId90" Type="http://schemas.openxmlformats.org/officeDocument/2006/relationships/customXml" Target="../ink/ink1367.xml"/><Relationship Id="rId95" Type="http://schemas.openxmlformats.org/officeDocument/2006/relationships/image" Target="../media/image1376.png"/><Relationship Id="rId22" Type="http://schemas.openxmlformats.org/officeDocument/2006/relationships/customXml" Target="../ink/ink1333.xml"/><Relationship Id="rId27" Type="http://schemas.openxmlformats.org/officeDocument/2006/relationships/image" Target="../media/image1342.png"/><Relationship Id="rId43" Type="http://schemas.openxmlformats.org/officeDocument/2006/relationships/image" Target="../media/image1350.png"/><Relationship Id="rId48" Type="http://schemas.openxmlformats.org/officeDocument/2006/relationships/customXml" Target="../ink/ink1346.xml"/><Relationship Id="rId64" Type="http://schemas.openxmlformats.org/officeDocument/2006/relationships/customXml" Target="../ink/ink1354.xml"/><Relationship Id="rId69" Type="http://schemas.openxmlformats.org/officeDocument/2006/relationships/image" Target="../media/image1363.png"/><Relationship Id="rId113" Type="http://schemas.openxmlformats.org/officeDocument/2006/relationships/image" Target="../media/image1385.png"/><Relationship Id="rId80" Type="http://schemas.openxmlformats.org/officeDocument/2006/relationships/customXml" Target="../ink/ink1362.xml"/><Relationship Id="rId85" Type="http://schemas.openxmlformats.org/officeDocument/2006/relationships/image" Target="../media/image1371.png"/><Relationship Id="rId12" Type="http://schemas.openxmlformats.org/officeDocument/2006/relationships/customXml" Target="../ink/ink1328.xml"/><Relationship Id="rId17" Type="http://schemas.openxmlformats.org/officeDocument/2006/relationships/image" Target="../media/image1337.png"/><Relationship Id="rId33" Type="http://schemas.openxmlformats.org/officeDocument/2006/relationships/image" Target="../media/image1345.png"/><Relationship Id="rId38" Type="http://schemas.openxmlformats.org/officeDocument/2006/relationships/customXml" Target="../ink/ink1341.xml"/><Relationship Id="rId59" Type="http://schemas.openxmlformats.org/officeDocument/2006/relationships/image" Target="../media/image1358.png"/><Relationship Id="rId103" Type="http://schemas.openxmlformats.org/officeDocument/2006/relationships/image" Target="../media/image1380.png"/><Relationship Id="rId108" Type="http://schemas.openxmlformats.org/officeDocument/2006/relationships/customXml" Target="../ink/ink1376.xml"/><Relationship Id="rId54" Type="http://schemas.openxmlformats.org/officeDocument/2006/relationships/customXml" Target="../ink/ink1349.xml"/><Relationship Id="rId70" Type="http://schemas.openxmlformats.org/officeDocument/2006/relationships/customXml" Target="../ink/ink1357.xml"/><Relationship Id="rId75" Type="http://schemas.openxmlformats.org/officeDocument/2006/relationships/image" Target="../media/image1366.png"/><Relationship Id="rId91" Type="http://schemas.openxmlformats.org/officeDocument/2006/relationships/image" Target="../media/image1374.png"/><Relationship Id="rId96" Type="http://schemas.openxmlformats.org/officeDocument/2006/relationships/customXml" Target="../ink/ink13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25.xml"/><Relationship Id="rId15" Type="http://schemas.openxmlformats.org/officeDocument/2006/relationships/image" Target="../media/image1336.png"/><Relationship Id="rId23" Type="http://schemas.openxmlformats.org/officeDocument/2006/relationships/image" Target="../media/image1340.png"/><Relationship Id="rId28" Type="http://schemas.openxmlformats.org/officeDocument/2006/relationships/customXml" Target="../ink/ink1336.xml"/><Relationship Id="rId36" Type="http://schemas.openxmlformats.org/officeDocument/2006/relationships/customXml" Target="../ink/ink1340.xml"/><Relationship Id="rId49" Type="http://schemas.openxmlformats.org/officeDocument/2006/relationships/image" Target="../media/image1353.png"/><Relationship Id="rId57" Type="http://schemas.openxmlformats.org/officeDocument/2006/relationships/image" Target="../media/image1357.png"/><Relationship Id="rId106" Type="http://schemas.openxmlformats.org/officeDocument/2006/relationships/customXml" Target="../ink/ink1375.xml"/><Relationship Id="rId10" Type="http://schemas.openxmlformats.org/officeDocument/2006/relationships/customXml" Target="../ink/ink1327.xml"/><Relationship Id="rId31" Type="http://schemas.openxmlformats.org/officeDocument/2006/relationships/image" Target="../media/image1344.png"/><Relationship Id="rId44" Type="http://schemas.openxmlformats.org/officeDocument/2006/relationships/customXml" Target="../ink/ink1344.xml"/><Relationship Id="rId52" Type="http://schemas.openxmlformats.org/officeDocument/2006/relationships/customXml" Target="../ink/ink1348.xml"/><Relationship Id="rId60" Type="http://schemas.openxmlformats.org/officeDocument/2006/relationships/customXml" Target="../ink/ink1352.xml"/><Relationship Id="rId65" Type="http://schemas.openxmlformats.org/officeDocument/2006/relationships/image" Target="../media/image1361.png"/><Relationship Id="rId73" Type="http://schemas.openxmlformats.org/officeDocument/2006/relationships/image" Target="../media/image1365.png"/><Relationship Id="rId78" Type="http://schemas.openxmlformats.org/officeDocument/2006/relationships/customXml" Target="../ink/ink1361.xml"/><Relationship Id="rId81" Type="http://schemas.openxmlformats.org/officeDocument/2006/relationships/image" Target="../media/image1369.png"/><Relationship Id="rId86" Type="http://schemas.openxmlformats.org/officeDocument/2006/relationships/customXml" Target="../ink/ink1365.xml"/><Relationship Id="rId94" Type="http://schemas.openxmlformats.org/officeDocument/2006/relationships/customXml" Target="../ink/ink1369.xml"/><Relationship Id="rId99" Type="http://schemas.openxmlformats.org/officeDocument/2006/relationships/image" Target="../media/image1378.png"/><Relationship Id="rId101" Type="http://schemas.openxmlformats.org/officeDocument/2006/relationships/image" Target="../media/image1379.png"/><Relationship Id="rId4" Type="http://schemas.openxmlformats.org/officeDocument/2006/relationships/customXml" Target="../ink/ink1324.xml"/><Relationship Id="rId9" Type="http://schemas.openxmlformats.org/officeDocument/2006/relationships/image" Target="../media/image1333.png"/><Relationship Id="rId13" Type="http://schemas.openxmlformats.org/officeDocument/2006/relationships/image" Target="../media/image1335.png"/><Relationship Id="rId18" Type="http://schemas.openxmlformats.org/officeDocument/2006/relationships/customXml" Target="../ink/ink1331.xml"/><Relationship Id="rId39" Type="http://schemas.openxmlformats.org/officeDocument/2006/relationships/image" Target="../media/image1348.png"/><Relationship Id="rId109" Type="http://schemas.openxmlformats.org/officeDocument/2006/relationships/image" Target="../media/image1383.png"/><Relationship Id="rId34" Type="http://schemas.openxmlformats.org/officeDocument/2006/relationships/customXml" Target="../ink/ink1339.xml"/><Relationship Id="rId50" Type="http://schemas.openxmlformats.org/officeDocument/2006/relationships/customXml" Target="../ink/ink1347.xml"/><Relationship Id="rId55" Type="http://schemas.openxmlformats.org/officeDocument/2006/relationships/image" Target="../media/image1356.png"/><Relationship Id="rId76" Type="http://schemas.openxmlformats.org/officeDocument/2006/relationships/customXml" Target="../ink/ink1360.xml"/><Relationship Id="rId97" Type="http://schemas.openxmlformats.org/officeDocument/2006/relationships/image" Target="../media/image1377.png"/><Relationship Id="rId104" Type="http://schemas.openxmlformats.org/officeDocument/2006/relationships/customXml" Target="../ink/ink1374.xml"/><Relationship Id="rId7" Type="http://schemas.openxmlformats.org/officeDocument/2006/relationships/image" Target="../media/image1332.png"/><Relationship Id="rId71" Type="http://schemas.openxmlformats.org/officeDocument/2006/relationships/image" Target="../media/image1364.png"/><Relationship Id="rId92" Type="http://schemas.openxmlformats.org/officeDocument/2006/relationships/customXml" Target="../ink/ink1368.xml"/><Relationship Id="rId2" Type="http://schemas.openxmlformats.org/officeDocument/2006/relationships/customXml" Target="../ink/ink1323.xml"/><Relationship Id="rId29" Type="http://schemas.openxmlformats.org/officeDocument/2006/relationships/image" Target="../media/image1343.png"/><Relationship Id="rId24" Type="http://schemas.openxmlformats.org/officeDocument/2006/relationships/customXml" Target="../ink/ink1334.xml"/><Relationship Id="rId40" Type="http://schemas.openxmlformats.org/officeDocument/2006/relationships/customXml" Target="../ink/ink1342.xml"/><Relationship Id="rId45" Type="http://schemas.openxmlformats.org/officeDocument/2006/relationships/image" Target="../media/image1351.png"/><Relationship Id="rId66" Type="http://schemas.openxmlformats.org/officeDocument/2006/relationships/customXml" Target="../ink/ink1355.xml"/><Relationship Id="rId87" Type="http://schemas.openxmlformats.org/officeDocument/2006/relationships/image" Target="../media/image1372.png"/><Relationship Id="rId110" Type="http://schemas.openxmlformats.org/officeDocument/2006/relationships/customXml" Target="../ink/ink1377.xml"/><Relationship Id="rId61" Type="http://schemas.openxmlformats.org/officeDocument/2006/relationships/image" Target="../media/image1359.png"/><Relationship Id="rId82" Type="http://schemas.openxmlformats.org/officeDocument/2006/relationships/customXml" Target="../ink/ink1363.xml"/><Relationship Id="rId19" Type="http://schemas.openxmlformats.org/officeDocument/2006/relationships/image" Target="../media/image1338.png"/><Relationship Id="rId14" Type="http://schemas.openxmlformats.org/officeDocument/2006/relationships/customXml" Target="../ink/ink1329.xml"/><Relationship Id="rId30" Type="http://schemas.openxmlformats.org/officeDocument/2006/relationships/customXml" Target="../ink/ink1337.xml"/><Relationship Id="rId35" Type="http://schemas.openxmlformats.org/officeDocument/2006/relationships/image" Target="../media/image1346.png"/><Relationship Id="rId56" Type="http://schemas.openxmlformats.org/officeDocument/2006/relationships/customXml" Target="../ink/ink1350.xml"/><Relationship Id="rId77" Type="http://schemas.openxmlformats.org/officeDocument/2006/relationships/image" Target="../media/image1367.png"/><Relationship Id="rId100" Type="http://schemas.openxmlformats.org/officeDocument/2006/relationships/customXml" Target="../ink/ink1372.xml"/><Relationship Id="rId105" Type="http://schemas.openxmlformats.org/officeDocument/2006/relationships/image" Target="../media/image1381.png"/><Relationship Id="rId8" Type="http://schemas.openxmlformats.org/officeDocument/2006/relationships/customXml" Target="../ink/ink1326.xml"/><Relationship Id="rId51" Type="http://schemas.openxmlformats.org/officeDocument/2006/relationships/image" Target="../media/image1354.png"/><Relationship Id="rId72" Type="http://schemas.openxmlformats.org/officeDocument/2006/relationships/customXml" Target="../ink/ink1358.xml"/><Relationship Id="rId93" Type="http://schemas.openxmlformats.org/officeDocument/2006/relationships/image" Target="../media/image1375.png"/><Relationship Id="rId98" Type="http://schemas.openxmlformats.org/officeDocument/2006/relationships/customXml" Target="../ink/ink1371.xml"/><Relationship Id="rId3" Type="http://schemas.openxmlformats.org/officeDocument/2006/relationships/image" Target="../media/image1330.png"/><Relationship Id="rId25" Type="http://schemas.openxmlformats.org/officeDocument/2006/relationships/image" Target="../media/image1341.png"/><Relationship Id="rId46" Type="http://schemas.openxmlformats.org/officeDocument/2006/relationships/customXml" Target="../ink/ink1345.xml"/><Relationship Id="rId67" Type="http://schemas.openxmlformats.org/officeDocument/2006/relationships/image" Target="../media/image1362.png"/><Relationship Id="rId20" Type="http://schemas.openxmlformats.org/officeDocument/2006/relationships/customXml" Target="../ink/ink1332.xml"/><Relationship Id="rId41" Type="http://schemas.openxmlformats.org/officeDocument/2006/relationships/image" Target="../media/image1349.png"/><Relationship Id="rId62" Type="http://schemas.openxmlformats.org/officeDocument/2006/relationships/customXml" Target="../ink/ink1353.xml"/><Relationship Id="rId83" Type="http://schemas.openxmlformats.org/officeDocument/2006/relationships/image" Target="../media/image1370.png"/><Relationship Id="rId88" Type="http://schemas.openxmlformats.org/officeDocument/2006/relationships/customXml" Target="../ink/ink1366.xml"/><Relationship Id="rId111" Type="http://schemas.openxmlformats.org/officeDocument/2006/relationships/image" Target="../media/image1384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91.xml"/><Relationship Id="rId21" Type="http://schemas.openxmlformats.org/officeDocument/2006/relationships/image" Target="../media/image1395.png"/><Relationship Id="rId42" Type="http://schemas.openxmlformats.org/officeDocument/2006/relationships/customXml" Target="../ink/ink1399.xml"/><Relationship Id="rId47" Type="http://schemas.openxmlformats.org/officeDocument/2006/relationships/image" Target="../media/image1408.png"/><Relationship Id="rId63" Type="http://schemas.openxmlformats.org/officeDocument/2006/relationships/image" Target="../media/image1417.png"/><Relationship Id="rId68" Type="http://schemas.openxmlformats.org/officeDocument/2006/relationships/customXml" Target="../ink/ink1412.xml"/><Relationship Id="rId84" Type="http://schemas.openxmlformats.org/officeDocument/2006/relationships/customXml" Target="../ink/ink1420.xml"/><Relationship Id="rId89" Type="http://schemas.openxmlformats.org/officeDocument/2006/relationships/image" Target="../media/image1431.png"/><Relationship Id="rId16" Type="http://schemas.openxmlformats.org/officeDocument/2006/relationships/customXml" Target="../ink/ink1386.xml"/><Relationship Id="rId11" Type="http://schemas.openxmlformats.org/officeDocument/2006/relationships/image" Target="../media/image1390.png"/><Relationship Id="rId32" Type="http://schemas.openxmlformats.org/officeDocument/2006/relationships/customXml" Target="../ink/ink1394.xml"/><Relationship Id="rId37" Type="http://schemas.openxmlformats.org/officeDocument/2006/relationships/image" Target="../media/image1403.png"/><Relationship Id="rId53" Type="http://schemas.openxmlformats.org/officeDocument/2006/relationships/image" Target="../media/image1412.png"/><Relationship Id="rId58" Type="http://schemas.openxmlformats.org/officeDocument/2006/relationships/customXml" Target="../ink/ink1407.xml"/><Relationship Id="rId74" Type="http://schemas.openxmlformats.org/officeDocument/2006/relationships/customXml" Target="../ink/ink1415.xml"/><Relationship Id="rId79" Type="http://schemas.openxmlformats.org/officeDocument/2006/relationships/image" Target="../media/image1425.png"/><Relationship Id="rId5" Type="http://schemas.openxmlformats.org/officeDocument/2006/relationships/image" Target="../media/image1387.png"/><Relationship Id="rId14" Type="http://schemas.openxmlformats.org/officeDocument/2006/relationships/customXml" Target="../ink/ink1385.xml"/><Relationship Id="rId22" Type="http://schemas.openxmlformats.org/officeDocument/2006/relationships/customXml" Target="../ink/ink1389.xml"/><Relationship Id="rId27" Type="http://schemas.openxmlformats.org/officeDocument/2006/relationships/image" Target="../media/image1398.png"/><Relationship Id="rId30" Type="http://schemas.openxmlformats.org/officeDocument/2006/relationships/customXml" Target="../ink/ink1393.xml"/><Relationship Id="rId35" Type="http://schemas.openxmlformats.org/officeDocument/2006/relationships/image" Target="../media/image1402.png"/><Relationship Id="rId43" Type="http://schemas.openxmlformats.org/officeDocument/2006/relationships/image" Target="../media/image1406.png"/><Relationship Id="rId48" Type="http://schemas.openxmlformats.org/officeDocument/2006/relationships/customXml" Target="../ink/ink1402.xml"/><Relationship Id="rId56" Type="http://schemas.openxmlformats.org/officeDocument/2006/relationships/customXml" Target="../ink/ink1406.xml"/><Relationship Id="rId64" Type="http://schemas.openxmlformats.org/officeDocument/2006/relationships/customXml" Target="../ink/ink1410.xml"/><Relationship Id="rId69" Type="http://schemas.openxmlformats.org/officeDocument/2006/relationships/image" Target="../media/image1420.png"/><Relationship Id="rId77" Type="http://schemas.openxmlformats.org/officeDocument/2006/relationships/image" Target="../media/image1424.png"/><Relationship Id="rId8" Type="http://schemas.openxmlformats.org/officeDocument/2006/relationships/customXml" Target="../ink/ink1382.xml"/><Relationship Id="rId51" Type="http://schemas.openxmlformats.org/officeDocument/2006/relationships/image" Target="../media/image1411.png"/><Relationship Id="rId72" Type="http://schemas.openxmlformats.org/officeDocument/2006/relationships/customXml" Target="../ink/ink1414.xml"/><Relationship Id="rId80" Type="http://schemas.openxmlformats.org/officeDocument/2006/relationships/customXml" Target="../ink/ink1418.xml"/><Relationship Id="rId85" Type="http://schemas.openxmlformats.org/officeDocument/2006/relationships/image" Target="../media/image1428.png"/><Relationship Id="rId3" Type="http://schemas.openxmlformats.org/officeDocument/2006/relationships/image" Target="../media/image1386.png"/><Relationship Id="rId12" Type="http://schemas.openxmlformats.org/officeDocument/2006/relationships/customXml" Target="../ink/ink1384.xml"/><Relationship Id="rId17" Type="http://schemas.openxmlformats.org/officeDocument/2006/relationships/image" Target="../media/image1393.png"/><Relationship Id="rId25" Type="http://schemas.openxmlformats.org/officeDocument/2006/relationships/image" Target="../media/image1397.png"/><Relationship Id="rId33" Type="http://schemas.openxmlformats.org/officeDocument/2006/relationships/image" Target="../media/image1401.png"/><Relationship Id="rId38" Type="http://schemas.openxmlformats.org/officeDocument/2006/relationships/customXml" Target="../ink/ink1397.xml"/><Relationship Id="rId46" Type="http://schemas.openxmlformats.org/officeDocument/2006/relationships/customXml" Target="../ink/ink1401.xml"/><Relationship Id="rId59" Type="http://schemas.openxmlformats.org/officeDocument/2006/relationships/image" Target="../media/image1415.png"/><Relationship Id="rId67" Type="http://schemas.openxmlformats.org/officeDocument/2006/relationships/image" Target="../media/image1419.png"/><Relationship Id="rId20" Type="http://schemas.openxmlformats.org/officeDocument/2006/relationships/customXml" Target="../ink/ink1388.xml"/><Relationship Id="rId41" Type="http://schemas.openxmlformats.org/officeDocument/2006/relationships/image" Target="../media/image1405.png"/><Relationship Id="rId54" Type="http://schemas.openxmlformats.org/officeDocument/2006/relationships/customXml" Target="../ink/ink1405.xml"/><Relationship Id="rId62" Type="http://schemas.openxmlformats.org/officeDocument/2006/relationships/customXml" Target="../ink/ink1409.xml"/><Relationship Id="rId70" Type="http://schemas.openxmlformats.org/officeDocument/2006/relationships/customXml" Target="../ink/ink1413.xml"/><Relationship Id="rId75" Type="http://schemas.openxmlformats.org/officeDocument/2006/relationships/image" Target="../media/image1423.png"/><Relationship Id="rId83" Type="http://schemas.openxmlformats.org/officeDocument/2006/relationships/image" Target="../media/image1427.png"/><Relationship Id="rId88" Type="http://schemas.openxmlformats.org/officeDocument/2006/relationships/customXml" Target="../ink/ink14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1.xml"/><Relationship Id="rId15" Type="http://schemas.openxmlformats.org/officeDocument/2006/relationships/image" Target="../media/image1392.png"/><Relationship Id="rId23" Type="http://schemas.openxmlformats.org/officeDocument/2006/relationships/image" Target="../media/image1396.png"/><Relationship Id="rId28" Type="http://schemas.openxmlformats.org/officeDocument/2006/relationships/customXml" Target="../ink/ink1392.xml"/><Relationship Id="rId36" Type="http://schemas.openxmlformats.org/officeDocument/2006/relationships/customXml" Target="../ink/ink1396.xml"/><Relationship Id="rId49" Type="http://schemas.openxmlformats.org/officeDocument/2006/relationships/image" Target="../media/image1409.png"/><Relationship Id="rId57" Type="http://schemas.openxmlformats.org/officeDocument/2006/relationships/image" Target="../media/image1414.png"/><Relationship Id="rId10" Type="http://schemas.openxmlformats.org/officeDocument/2006/relationships/customXml" Target="../ink/ink1383.xml"/><Relationship Id="rId31" Type="http://schemas.openxmlformats.org/officeDocument/2006/relationships/image" Target="../media/image1400.png"/><Relationship Id="rId44" Type="http://schemas.openxmlformats.org/officeDocument/2006/relationships/customXml" Target="../ink/ink1400.xml"/><Relationship Id="rId52" Type="http://schemas.openxmlformats.org/officeDocument/2006/relationships/customXml" Target="../ink/ink1404.xml"/><Relationship Id="rId60" Type="http://schemas.openxmlformats.org/officeDocument/2006/relationships/customXml" Target="../ink/ink1408.xml"/><Relationship Id="rId65" Type="http://schemas.openxmlformats.org/officeDocument/2006/relationships/image" Target="../media/image1418.png"/><Relationship Id="rId73" Type="http://schemas.openxmlformats.org/officeDocument/2006/relationships/image" Target="../media/image1422.png"/><Relationship Id="rId78" Type="http://schemas.openxmlformats.org/officeDocument/2006/relationships/customXml" Target="../ink/ink1417.xml"/><Relationship Id="rId81" Type="http://schemas.openxmlformats.org/officeDocument/2006/relationships/image" Target="../media/image1426.png"/><Relationship Id="rId86" Type="http://schemas.openxmlformats.org/officeDocument/2006/relationships/customXml" Target="../ink/ink1421.xml"/><Relationship Id="rId4" Type="http://schemas.openxmlformats.org/officeDocument/2006/relationships/customXml" Target="../ink/ink1380.xml"/><Relationship Id="rId9" Type="http://schemas.openxmlformats.org/officeDocument/2006/relationships/image" Target="../media/image1389.png"/><Relationship Id="rId13" Type="http://schemas.openxmlformats.org/officeDocument/2006/relationships/image" Target="../media/image1391.png"/><Relationship Id="rId18" Type="http://schemas.openxmlformats.org/officeDocument/2006/relationships/customXml" Target="../ink/ink1387.xml"/><Relationship Id="rId39" Type="http://schemas.openxmlformats.org/officeDocument/2006/relationships/image" Target="../media/image1404.png"/><Relationship Id="rId34" Type="http://schemas.openxmlformats.org/officeDocument/2006/relationships/customXml" Target="../ink/ink1395.xml"/><Relationship Id="rId50" Type="http://schemas.openxmlformats.org/officeDocument/2006/relationships/customXml" Target="../ink/ink1403.xml"/><Relationship Id="rId55" Type="http://schemas.openxmlformats.org/officeDocument/2006/relationships/image" Target="../media/image1413.png"/><Relationship Id="rId76" Type="http://schemas.openxmlformats.org/officeDocument/2006/relationships/customXml" Target="../ink/ink1416.xml"/><Relationship Id="rId7" Type="http://schemas.openxmlformats.org/officeDocument/2006/relationships/image" Target="../media/image1388.png"/><Relationship Id="rId71" Type="http://schemas.openxmlformats.org/officeDocument/2006/relationships/image" Target="../media/image1421.png"/><Relationship Id="rId2" Type="http://schemas.openxmlformats.org/officeDocument/2006/relationships/customXml" Target="../ink/ink1379.xml"/><Relationship Id="rId29" Type="http://schemas.openxmlformats.org/officeDocument/2006/relationships/image" Target="../media/image1399.png"/><Relationship Id="rId24" Type="http://schemas.openxmlformats.org/officeDocument/2006/relationships/customXml" Target="../ink/ink1390.xml"/><Relationship Id="rId40" Type="http://schemas.openxmlformats.org/officeDocument/2006/relationships/customXml" Target="../ink/ink1398.xml"/><Relationship Id="rId45" Type="http://schemas.openxmlformats.org/officeDocument/2006/relationships/image" Target="../media/image1407.png"/><Relationship Id="rId66" Type="http://schemas.openxmlformats.org/officeDocument/2006/relationships/customXml" Target="../ink/ink1411.xml"/><Relationship Id="rId87" Type="http://schemas.openxmlformats.org/officeDocument/2006/relationships/image" Target="../media/image1429.png"/><Relationship Id="rId61" Type="http://schemas.openxmlformats.org/officeDocument/2006/relationships/image" Target="../media/image1416.png"/><Relationship Id="rId82" Type="http://schemas.openxmlformats.org/officeDocument/2006/relationships/customXml" Target="../ink/ink1419.xml"/><Relationship Id="rId19" Type="http://schemas.openxmlformats.org/officeDocument/2006/relationships/image" Target="../media/image1394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5.png"/><Relationship Id="rId21" Type="http://schemas.openxmlformats.org/officeDocument/2006/relationships/image" Target="../media/image13950.png"/><Relationship Id="rId42" Type="http://schemas.openxmlformats.org/officeDocument/2006/relationships/customXml" Target="../ink/ink1443.xml"/><Relationship Id="rId63" Type="http://schemas.openxmlformats.org/officeDocument/2006/relationships/image" Target="../media/image14170.png"/><Relationship Id="rId84" Type="http://schemas.openxmlformats.org/officeDocument/2006/relationships/customXml" Target="../ink/ink1464.xml"/><Relationship Id="rId138" Type="http://schemas.openxmlformats.org/officeDocument/2006/relationships/customXml" Target="../ink/ink1491.xml"/><Relationship Id="rId159" Type="http://schemas.openxmlformats.org/officeDocument/2006/relationships/image" Target="../media/image1467.png"/><Relationship Id="rId170" Type="http://schemas.openxmlformats.org/officeDocument/2006/relationships/customXml" Target="../ink/ink1507.xml"/><Relationship Id="rId191" Type="http://schemas.openxmlformats.org/officeDocument/2006/relationships/image" Target="../media/image1483.png"/><Relationship Id="rId205" Type="http://schemas.openxmlformats.org/officeDocument/2006/relationships/image" Target="../media/image1490.png"/><Relationship Id="rId107" Type="http://schemas.openxmlformats.org/officeDocument/2006/relationships/image" Target="../media/image1440.png"/><Relationship Id="rId11" Type="http://schemas.openxmlformats.org/officeDocument/2006/relationships/image" Target="../media/image13900.png"/><Relationship Id="rId32" Type="http://schemas.openxmlformats.org/officeDocument/2006/relationships/customXml" Target="../ink/ink1438.xml"/><Relationship Id="rId53" Type="http://schemas.openxmlformats.org/officeDocument/2006/relationships/image" Target="../media/image14120.png"/><Relationship Id="rId74" Type="http://schemas.openxmlformats.org/officeDocument/2006/relationships/customXml" Target="../ink/ink1459.xml"/><Relationship Id="rId128" Type="http://schemas.openxmlformats.org/officeDocument/2006/relationships/customXml" Target="../ink/ink1486.xml"/><Relationship Id="rId149" Type="http://schemas.openxmlformats.org/officeDocument/2006/relationships/image" Target="../media/image1462.png"/><Relationship Id="rId5" Type="http://schemas.openxmlformats.org/officeDocument/2006/relationships/image" Target="../media/image13870.png"/><Relationship Id="rId95" Type="http://schemas.openxmlformats.org/officeDocument/2006/relationships/image" Target="../media/image1434.png"/><Relationship Id="rId160" Type="http://schemas.openxmlformats.org/officeDocument/2006/relationships/customXml" Target="../ink/ink1502.xml"/><Relationship Id="rId181" Type="http://schemas.openxmlformats.org/officeDocument/2006/relationships/image" Target="../media/image1478.png"/><Relationship Id="rId216" Type="http://schemas.openxmlformats.org/officeDocument/2006/relationships/customXml" Target="../ink/ink1530.xml"/><Relationship Id="rId22" Type="http://schemas.openxmlformats.org/officeDocument/2006/relationships/customXml" Target="../ink/ink1433.xml"/><Relationship Id="rId43" Type="http://schemas.openxmlformats.org/officeDocument/2006/relationships/image" Target="../media/image14060.png"/><Relationship Id="rId64" Type="http://schemas.openxmlformats.org/officeDocument/2006/relationships/customXml" Target="../ink/ink1454.xml"/><Relationship Id="rId118" Type="http://schemas.openxmlformats.org/officeDocument/2006/relationships/customXml" Target="../ink/ink1481.xml"/><Relationship Id="rId139" Type="http://schemas.openxmlformats.org/officeDocument/2006/relationships/image" Target="../media/image1457.png"/><Relationship Id="rId85" Type="http://schemas.openxmlformats.org/officeDocument/2006/relationships/image" Target="../media/image14280.png"/><Relationship Id="rId150" Type="http://schemas.openxmlformats.org/officeDocument/2006/relationships/customXml" Target="../ink/ink1497.xml"/><Relationship Id="rId171" Type="http://schemas.openxmlformats.org/officeDocument/2006/relationships/image" Target="../media/image1473.png"/><Relationship Id="rId192" Type="http://schemas.openxmlformats.org/officeDocument/2006/relationships/customXml" Target="../ink/ink1518.xml"/><Relationship Id="rId206" Type="http://schemas.openxmlformats.org/officeDocument/2006/relationships/customXml" Target="../ink/ink1525.xml"/><Relationship Id="rId12" Type="http://schemas.openxmlformats.org/officeDocument/2006/relationships/customXml" Target="../ink/ink1428.xml"/><Relationship Id="rId33" Type="http://schemas.openxmlformats.org/officeDocument/2006/relationships/image" Target="../media/image14010.png"/><Relationship Id="rId108" Type="http://schemas.openxmlformats.org/officeDocument/2006/relationships/customXml" Target="../ink/ink1476.xml"/><Relationship Id="rId129" Type="http://schemas.openxmlformats.org/officeDocument/2006/relationships/image" Target="../media/image1452.png"/><Relationship Id="rId54" Type="http://schemas.openxmlformats.org/officeDocument/2006/relationships/customXml" Target="../ink/ink1449.xml"/><Relationship Id="rId75" Type="http://schemas.openxmlformats.org/officeDocument/2006/relationships/image" Target="../media/image14230.png"/><Relationship Id="rId96" Type="http://schemas.openxmlformats.org/officeDocument/2006/relationships/customXml" Target="../ink/ink1470.xml"/><Relationship Id="rId140" Type="http://schemas.openxmlformats.org/officeDocument/2006/relationships/customXml" Target="../ink/ink1492.xml"/><Relationship Id="rId161" Type="http://schemas.openxmlformats.org/officeDocument/2006/relationships/image" Target="../media/image1468.png"/><Relationship Id="rId182" Type="http://schemas.openxmlformats.org/officeDocument/2006/relationships/customXml" Target="../ink/ink1513.xml"/><Relationship Id="rId217" Type="http://schemas.openxmlformats.org/officeDocument/2006/relationships/image" Target="../media/image1496.png"/><Relationship Id="rId6" Type="http://schemas.openxmlformats.org/officeDocument/2006/relationships/customXml" Target="../ink/ink1425.xml"/><Relationship Id="rId23" Type="http://schemas.openxmlformats.org/officeDocument/2006/relationships/image" Target="../media/image13960.png"/><Relationship Id="rId119" Type="http://schemas.openxmlformats.org/officeDocument/2006/relationships/image" Target="../media/image1446.png"/><Relationship Id="rId44" Type="http://schemas.openxmlformats.org/officeDocument/2006/relationships/customXml" Target="../ink/ink1444.xml"/><Relationship Id="rId65" Type="http://schemas.openxmlformats.org/officeDocument/2006/relationships/image" Target="../media/image14180.png"/><Relationship Id="rId86" Type="http://schemas.openxmlformats.org/officeDocument/2006/relationships/customXml" Target="../ink/ink1465.xml"/><Relationship Id="rId130" Type="http://schemas.openxmlformats.org/officeDocument/2006/relationships/customXml" Target="../ink/ink1487.xml"/><Relationship Id="rId151" Type="http://schemas.openxmlformats.org/officeDocument/2006/relationships/image" Target="../media/image1463.png"/><Relationship Id="rId172" Type="http://schemas.openxmlformats.org/officeDocument/2006/relationships/customXml" Target="../ink/ink1508.xml"/><Relationship Id="rId193" Type="http://schemas.openxmlformats.org/officeDocument/2006/relationships/image" Target="../media/image1484.png"/><Relationship Id="rId207" Type="http://schemas.openxmlformats.org/officeDocument/2006/relationships/image" Target="../media/image1491.png"/><Relationship Id="rId13" Type="http://schemas.openxmlformats.org/officeDocument/2006/relationships/image" Target="../media/image13910.png"/><Relationship Id="rId109" Type="http://schemas.openxmlformats.org/officeDocument/2006/relationships/image" Target="../media/image1441.png"/><Relationship Id="rId34" Type="http://schemas.openxmlformats.org/officeDocument/2006/relationships/customXml" Target="../ink/ink1439.xml"/><Relationship Id="rId55" Type="http://schemas.openxmlformats.org/officeDocument/2006/relationships/image" Target="../media/image14130.png"/><Relationship Id="rId76" Type="http://schemas.openxmlformats.org/officeDocument/2006/relationships/customXml" Target="../ink/ink1460.xml"/><Relationship Id="rId97" Type="http://schemas.openxmlformats.org/officeDocument/2006/relationships/image" Target="../media/image1435.png"/><Relationship Id="rId120" Type="http://schemas.openxmlformats.org/officeDocument/2006/relationships/customXml" Target="../ink/ink1482.xml"/><Relationship Id="rId141" Type="http://schemas.openxmlformats.org/officeDocument/2006/relationships/image" Target="../media/image1458.png"/><Relationship Id="rId7" Type="http://schemas.openxmlformats.org/officeDocument/2006/relationships/image" Target="../media/image13880.png"/><Relationship Id="rId162" Type="http://schemas.openxmlformats.org/officeDocument/2006/relationships/customXml" Target="../ink/ink1503.xml"/><Relationship Id="rId183" Type="http://schemas.openxmlformats.org/officeDocument/2006/relationships/image" Target="../media/image1479.png"/><Relationship Id="rId218" Type="http://schemas.openxmlformats.org/officeDocument/2006/relationships/customXml" Target="../ink/ink1531.xml"/><Relationship Id="rId24" Type="http://schemas.openxmlformats.org/officeDocument/2006/relationships/customXml" Target="../ink/ink1434.xml"/><Relationship Id="rId45" Type="http://schemas.openxmlformats.org/officeDocument/2006/relationships/image" Target="../media/image14070.png"/><Relationship Id="rId66" Type="http://schemas.openxmlformats.org/officeDocument/2006/relationships/customXml" Target="../ink/ink1455.xml"/><Relationship Id="rId87" Type="http://schemas.openxmlformats.org/officeDocument/2006/relationships/image" Target="../media/image14290.png"/><Relationship Id="rId110" Type="http://schemas.openxmlformats.org/officeDocument/2006/relationships/customXml" Target="../ink/ink1477.xml"/><Relationship Id="rId131" Type="http://schemas.openxmlformats.org/officeDocument/2006/relationships/image" Target="../media/image1453.png"/><Relationship Id="rId152" Type="http://schemas.openxmlformats.org/officeDocument/2006/relationships/customXml" Target="../ink/ink1498.xml"/><Relationship Id="rId173" Type="http://schemas.openxmlformats.org/officeDocument/2006/relationships/image" Target="../media/image1474.png"/><Relationship Id="rId194" Type="http://schemas.openxmlformats.org/officeDocument/2006/relationships/customXml" Target="../ink/ink1519.xml"/><Relationship Id="rId208" Type="http://schemas.openxmlformats.org/officeDocument/2006/relationships/customXml" Target="../ink/ink1526.xml"/><Relationship Id="rId14" Type="http://schemas.openxmlformats.org/officeDocument/2006/relationships/customXml" Target="../ink/ink1429.xml"/><Relationship Id="rId35" Type="http://schemas.openxmlformats.org/officeDocument/2006/relationships/image" Target="../media/image14020.png"/><Relationship Id="rId56" Type="http://schemas.openxmlformats.org/officeDocument/2006/relationships/customXml" Target="../ink/ink1450.xml"/><Relationship Id="rId77" Type="http://schemas.openxmlformats.org/officeDocument/2006/relationships/image" Target="../media/image14240.png"/><Relationship Id="rId100" Type="http://schemas.openxmlformats.org/officeDocument/2006/relationships/customXml" Target="../ink/ink1472.xml"/><Relationship Id="rId8" Type="http://schemas.openxmlformats.org/officeDocument/2006/relationships/customXml" Target="../ink/ink1426.xml"/><Relationship Id="rId98" Type="http://schemas.openxmlformats.org/officeDocument/2006/relationships/customXml" Target="../ink/ink1471.xml"/><Relationship Id="rId121" Type="http://schemas.openxmlformats.org/officeDocument/2006/relationships/image" Target="../media/image1447.png"/><Relationship Id="rId142" Type="http://schemas.openxmlformats.org/officeDocument/2006/relationships/customXml" Target="../ink/ink1493.xml"/><Relationship Id="rId163" Type="http://schemas.openxmlformats.org/officeDocument/2006/relationships/image" Target="../media/image1469.png"/><Relationship Id="rId184" Type="http://schemas.openxmlformats.org/officeDocument/2006/relationships/customXml" Target="../ink/ink1514.xml"/><Relationship Id="rId219" Type="http://schemas.openxmlformats.org/officeDocument/2006/relationships/image" Target="../media/image1497.png"/><Relationship Id="rId3" Type="http://schemas.openxmlformats.org/officeDocument/2006/relationships/image" Target="../media/image13860.png"/><Relationship Id="rId214" Type="http://schemas.openxmlformats.org/officeDocument/2006/relationships/customXml" Target="../ink/ink1529.xml"/><Relationship Id="rId25" Type="http://schemas.openxmlformats.org/officeDocument/2006/relationships/image" Target="../media/image13970.png"/><Relationship Id="rId46" Type="http://schemas.openxmlformats.org/officeDocument/2006/relationships/customXml" Target="../ink/ink1445.xml"/><Relationship Id="rId67" Type="http://schemas.openxmlformats.org/officeDocument/2006/relationships/image" Target="../media/image14190.png"/><Relationship Id="rId116" Type="http://schemas.openxmlformats.org/officeDocument/2006/relationships/customXml" Target="../ink/ink1480.xml"/><Relationship Id="rId137" Type="http://schemas.openxmlformats.org/officeDocument/2006/relationships/image" Target="../media/image1456.png"/><Relationship Id="rId158" Type="http://schemas.openxmlformats.org/officeDocument/2006/relationships/customXml" Target="../ink/ink1501.xml"/><Relationship Id="rId20" Type="http://schemas.openxmlformats.org/officeDocument/2006/relationships/customXml" Target="../ink/ink1432.xml"/><Relationship Id="rId41" Type="http://schemas.openxmlformats.org/officeDocument/2006/relationships/image" Target="../media/image14050.png"/><Relationship Id="rId62" Type="http://schemas.openxmlformats.org/officeDocument/2006/relationships/customXml" Target="../ink/ink1453.xml"/><Relationship Id="rId83" Type="http://schemas.openxmlformats.org/officeDocument/2006/relationships/image" Target="../media/image14270.png"/><Relationship Id="rId88" Type="http://schemas.openxmlformats.org/officeDocument/2006/relationships/customXml" Target="../ink/ink1466.xml"/><Relationship Id="rId111" Type="http://schemas.openxmlformats.org/officeDocument/2006/relationships/image" Target="../media/image1442.png"/><Relationship Id="rId132" Type="http://schemas.openxmlformats.org/officeDocument/2006/relationships/customXml" Target="../ink/ink1488.xml"/><Relationship Id="rId153" Type="http://schemas.openxmlformats.org/officeDocument/2006/relationships/image" Target="../media/image1464.png"/><Relationship Id="rId174" Type="http://schemas.openxmlformats.org/officeDocument/2006/relationships/customXml" Target="../ink/ink1509.xml"/><Relationship Id="rId179" Type="http://schemas.openxmlformats.org/officeDocument/2006/relationships/image" Target="../media/image1477.png"/><Relationship Id="rId195" Type="http://schemas.openxmlformats.org/officeDocument/2006/relationships/image" Target="../media/image1485.png"/><Relationship Id="rId209" Type="http://schemas.openxmlformats.org/officeDocument/2006/relationships/image" Target="../media/image1492.png"/><Relationship Id="rId190" Type="http://schemas.openxmlformats.org/officeDocument/2006/relationships/customXml" Target="../ink/ink1517.xml"/><Relationship Id="rId204" Type="http://schemas.openxmlformats.org/officeDocument/2006/relationships/customXml" Target="../ink/ink1524.xml"/><Relationship Id="rId220" Type="http://schemas.openxmlformats.org/officeDocument/2006/relationships/customXml" Target="../ink/ink1532.xml"/><Relationship Id="rId225" Type="http://schemas.openxmlformats.org/officeDocument/2006/relationships/image" Target="../media/image1500.png"/><Relationship Id="rId15" Type="http://schemas.openxmlformats.org/officeDocument/2006/relationships/image" Target="../media/image13920.png"/><Relationship Id="rId36" Type="http://schemas.openxmlformats.org/officeDocument/2006/relationships/customXml" Target="../ink/ink1440.xml"/><Relationship Id="rId57" Type="http://schemas.openxmlformats.org/officeDocument/2006/relationships/image" Target="../media/image14140.png"/><Relationship Id="rId106" Type="http://schemas.openxmlformats.org/officeDocument/2006/relationships/customXml" Target="../ink/ink1475.xml"/><Relationship Id="rId127" Type="http://schemas.openxmlformats.org/officeDocument/2006/relationships/image" Target="../media/image1451.png"/><Relationship Id="rId10" Type="http://schemas.openxmlformats.org/officeDocument/2006/relationships/customXml" Target="../ink/ink1427.xml"/><Relationship Id="rId31" Type="http://schemas.openxmlformats.org/officeDocument/2006/relationships/image" Target="../media/image14000.png"/><Relationship Id="rId52" Type="http://schemas.openxmlformats.org/officeDocument/2006/relationships/customXml" Target="../ink/ink1448.xml"/><Relationship Id="rId73" Type="http://schemas.openxmlformats.org/officeDocument/2006/relationships/image" Target="../media/image14220.png"/><Relationship Id="rId78" Type="http://schemas.openxmlformats.org/officeDocument/2006/relationships/customXml" Target="../ink/ink1461.xml"/><Relationship Id="rId94" Type="http://schemas.openxmlformats.org/officeDocument/2006/relationships/customXml" Target="../ink/ink1469.xml"/><Relationship Id="rId99" Type="http://schemas.openxmlformats.org/officeDocument/2006/relationships/image" Target="../media/image1436.png"/><Relationship Id="rId101" Type="http://schemas.openxmlformats.org/officeDocument/2006/relationships/image" Target="../media/image1437.png"/><Relationship Id="rId122" Type="http://schemas.openxmlformats.org/officeDocument/2006/relationships/customXml" Target="../ink/ink1483.xml"/><Relationship Id="rId143" Type="http://schemas.openxmlformats.org/officeDocument/2006/relationships/image" Target="../media/image1459.png"/><Relationship Id="rId148" Type="http://schemas.openxmlformats.org/officeDocument/2006/relationships/customXml" Target="../ink/ink1496.xml"/><Relationship Id="rId164" Type="http://schemas.openxmlformats.org/officeDocument/2006/relationships/customXml" Target="../ink/ink1504.xml"/><Relationship Id="rId169" Type="http://schemas.openxmlformats.org/officeDocument/2006/relationships/image" Target="../media/image1472.png"/><Relationship Id="rId185" Type="http://schemas.openxmlformats.org/officeDocument/2006/relationships/image" Target="../media/image1480.png"/><Relationship Id="rId4" Type="http://schemas.openxmlformats.org/officeDocument/2006/relationships/customXml" Target="../ink/ink1424.xml"/><Relationship Id="rId9" Type="http://schemas.openxmlformats.org/officeDocument/2006/relationships/image" Target="../media/image13890.png"/><Relationship Id="rId180" Type="http://schemas.openxmlformats.org/officeDocument/2006/relationships/customXml" Target="../ink/ink1512.xml"/><Relationship Id="rId210" Type="http://schemas.openxmlformats.org/officeDocument/2006/relationships/customXml" Target="../ink/ink1527.xml"/><Relationship Id="rId215" Type="http://schemas.openxmlformats.org/officeDocument/2006/relationships/image" Target="../media/image1495.png"/><Relationship Id="rId26" Type="http://schemas.openxmlformats.org/officeDocument/2006/relationships/customXml" Target="../ink/ink1435.xml"/><Relationship Id="rId47" Type="http://schemas.openxmlformats.org/officeDocument/2006/relationships/image" Target="../media/image14080.png"/><Relationship Id="rId68" Type="http://schemas.openxmlformats.org/officeDocument/2006/relationships/customXml" Target="../ink/ink1456.xml"/><Relationship Id="rId89" Type="http://schemas.openxmlformats.org/officeDocument/2006/relationships/image" Target="../media/image14310.png"/><Relationship Id="rId112" Type="http://schemas.openxmlformats.org/officeDocument/2006/relationships/customXml" Target="../ink/ink1478.xml"/><Relationship Id="rId133" Type="http://schemas.openxmlformats.org/officeDocument/2006/relationships/image" Target="../media/image1454.png"/><Relationship Id="rId154" Type="http://schemas.openxmlformats.org/officeDocument/2006/relationships/customXml" Target="../ink/ink1499.xml"/><Relationship Id="rId175" Type="http://schemas.openxmlformats.org/officeDocument/2006/relationships/image" Target="../media/image1475.png"/><Relationship Id="rId196" Type="http://schemas.openxmlformats.org/officeDocument/2006/relationships/customXml" Target="../ink/ink1520.xml"/><Relationship Id="rId200" Type="http://schemas.openxmlformats.org/officeDocument/2006/relationships/customXml" Target="../ink/ink1522.xml"/><Relationship Id="rId16" Type="http://schemas.openxmlformats.org/officeDocument/2006/relationships/customXml" Target="../ink/ink1430.xml"/><Relationship Id="rId221" Type="http://schemas.openxmlformats.org/officeDocument/2006/relationships/image" Target="../media/image1498.png"/><Relationship Id="rId37" Type="http://schemas.openxmlformats.org/officeDocument/2006/relationships/image" Target="../media/image14030.png"/><Relationship Id="rId58" Type="http://schemas.openxmlformats.org/officeDocument/2006/relationships/customXml" Target="../ink/ink1451.xml"/><Relationship Id="rId79" Type="http://schemas.openxmlformats.org/officeDocument/2006/relationships/image" Target="../media/image14250.png"/><Relationship Id="rId102" Type="http://schemas.openxmlformats.org/officeDocument/2006/relationships/customXml" Target="../ink/ink1473.xml"/><Relationship Id="rId123" Type="http://schemas.openxmlformats.org/officeDocument/2006/relationships/image" Target="../media/image1448.png"/><Relationship Id="rId144" Type="http://schemas.openxmlformats.org/officeDocument/2006/relationships/customXml" Target="../ink/ink1494.xml"/><Relationship Id="rId90" Type="http://schemas.openxmlformats.org/officeDocument/2006/relationships/customXml" Target="../ink/ink1467.xml"/><Relationship Id="rId165" Type="http://schemas.openxmlformats.org/officeDocument/2006/relationships/image" Target="../media/image1470.png"/><Relationship Id="rId186" Type="http://schemas.openxmlformats.org/officeDocument/2006/relationships/customXml" Target="../ink/ink1515.xml"/><Relationship Id="rId211" Type="http://schemas.openxmlformats.org/officeDocument/2006/relationships/image" Target="../media/image1493.png"/><Relationship Id="rId27" Type="http://schemas.openxmlformats.org/officeDocument/2006/relationships/image" Target="../media/image13980.png"/><Relationship Id="rId48" Type="http://schemas.openxmlformats.org/officeDocument/2006/relationships/customXml" Target="../ink/ink1446.xml"/><Relationship Id="rId69" Type="http://schemas.openxmlformats.org/officeDocument/2006/relationships/image" Target="../media/image14200.png"/><Relationship Id="rId113" Type="http://schemas.openxmlformats.org/officeDocument/2006/relationships/image" Target="../media/image1443.png"/><Relationship Id="rId134" Type="http://schemas.openxmlformats.org/officeDocument/2006/relationships/customXml" Target="../ink/ink1489.xml"/><Relationship Id="rId80" Type="http://schemas.openxmlformats.org/officeDocument/2006/relationships/customXml" Target="../ink/ink1462.xml"/><Relationship Id="rId155" Type="http://schemas.openxmlformats.org/officeDocument/2006/relationships/image" Target="../media/image1465.png"/><Relationship Id="rId176" Type="http://schemas.openxmlformats.org/officeDocument/2006/relationships/customXml" Target="../ink/ink1510.xml"/><Relationship Id="rId197" Type="http://schemas.openxmlformats.org/officeDocument/2006/relationships/image" Target="../media/image1486.png"/><Relationship Id="rId201" Type="http://schemas.openxmlformats.org/officeDocument/2006/relationships/image" Target="../media/image1488.png"/><Relationship Id="rId222" Type="http://schemas.openxmlformats.org/officeDocument/2006/relationships/customXml" Target="../ink/ink1533.xml"/><Relationship Id="rId17" Type="http://schemas.openxmlformats.org/officeDocument/2006/relationships/image" Target="../media/image13930.png"/><Relationship Id="rId38" Type="http://schemas.openxmlformats.org/officeDocument/2006/relationships/customXml" Target="../ink/ink1441.xml"/><Relationship Id="rId59" Type="http://schemas.openxmlformats.org/officeDocument/2006/relationships/image" Target="../media/image14150.png"/><Relationship Id="rId103" Type="http://schemas.openxmlformats.org/officeDocument/2006/relationships/image" Target="../media/image1438.png"/><Relationship Id="rId124" Type="http://schemas.openxmlformats.org/officeDocument/2006/relationships/customXml" Target="../ink/ink1484.xml"/><Relationship Id="rId70" Type="http://schemas.openxmlformats.org/officeDocument/2006/relationships/customXml" Target="../ink/ink1457.xml"/><Relationship Id="rId91" Type="http://schemas.openxmlformats.org/officeDocument/2006/relationships/image" Target="../media/image1432.png"/><Relationship Id="rId145" Type="http://schemas.openxmlformats.org/officeDocument/2006/relationships/image" Target="../media/image1460.png"/><Relationship Id="rId166" Type="http://schemas.openxmlformats.org/officeDocument/2006/relationships/customXml" Target="../ink/ink1505.xml"/><Relationship Id="rId187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28.xml"/><Relationship Id="rId28" Type="http://schemas.openxmlformats.org/officeDocument/2006/relationships/customXml" Target="../ink/ink1436.xml"/><Relationship Id="rId49" Type="http://schemas.openxmlformats.org/officeDocument/2006/relationships/image" Target="../media/image14090.png"/><Relationship Id="rId114" Type="http://schemas.openxmlformats.org/officeDocument/2006/relationships/customXml" Target="../ink/ink1479.xml"/><Relationship Id="rId60" Type="http://schemas.openxmlformats.org/officeDocument/2006/relationships/customXml" Target="../ink/ink1452.xml"/><Relationship Id="rId81" Type="http://schemas.openxmlformats.org/officeDocument/2006/relationships/image" Target="../media/image14260.png"/><Relationship Id="rId135" Type="http://schemas.openxmlformats.org/officeDocument/2006/relationships/image" Target="../media/image1455.png"/><Relationship Id="rId156" Type="http://schemas.openxmlformats.org/officeDocument/2006/relationships/customXml" Target="../ink/ink1500.xml"/><Relationship Id="rId177" Type="http://schemas.openxmlformats.org/officeDocument/2006/relationships/image" Target="../media/image1476.png"/><Relationship Id="rId198" Type="http://schemas.openxmlformats.org/officeDocument/2006/relationships/customXml" Target="../ink/ink1521.xml"/><Relationship Id="rId202" Type="http://schemas.openxmlformats.org/officeDocument/2006/relationships/customXml" Target="../ink/ink1523.xml"/><Relationship Id="rId223" Type="http://schemas.openxmlformats.org/officeDocument/2006/relationships/image" Target="../media/image1499.png"/><Relationship Id="rId18" Type="http://schemas.openxmlformats.org/officeDocument/2006/relationships/customXml" Target="../ink/ink1431.xml"/><Relationship Id="rId39" Type="http://schemas.openxmlformats.org/officeDocument/2006/relationships/image" Target="../media/image14040.png"/><Relationship Id="rId50" Type="http://schemas.openxmlformats.org/officeDocument/2006/relationships/customXml" Target="../ink/ink1447.xml"/><Relationship Id="rId104" Type="http://schemas.openxmlformats.org/officeDocument/2006/relationships/customXml" Target="../ink/ink1474.xml"/><Relationship Id="rId125" Type="http://schemas.openxmlformats.org/officeDocument/2006/relationships/image" Target="../media/image1449.png"/><Relationship Id="rId146" Type="http://schemas.openxmlformats.org/officeDocument/2006/relationships/customXml" Target="../ink/ink1495.xml"/><Relationship Id="rId167" Type="http://schemas.openxmlformats.org/officeDocument/2006/relationships/image" Target="../media/image1471.png"/><Relationship Id="rId188" Type="http://schemas.openxmlformats.org/officeDocument/2006/relationships/customXml" Target="../ink/ink1516.xml"/><Relationship Id="rId71" Type="http://schemas.openxmlformats.org/officeDocument/2006/relationships/image" Target="../media/image14210.png"/><Relationship Id="rId92" Type="http://schemas.openxmlformats.org/officeDocument/2006/relationships/customXml" Target="../ink/ink1468.xml"/><Relationship Id="rId213" Type="http://schemas.openxmlformats.org/officeDocument/2006/relationships/image" Target="../media/image1494.png"/><Relationship Id="rId2" Type="http://schemas.openxmlformats.org/officeDocument/2006/relationships/customXml" Target="../ink/ink1423.xml"/><Relationship Id="rId29" Type="http://schemas.openxmlformats.org/officeDocument/2006/relationships/image" Target="../media/image13990.png"/><Relationship Id="rId40" Type="http://schemas.openxmlformats.org/officeDocument/2006/relationships/customXml" Target="../ink/ink1442.xml"/><Relationship Id="rId115" Type="http://schemas.openxmlformats.org/officeDocument/2006/relationships/image" Target="../media/image1444.png"/><Relationship Id="rId136" Type="http://schemas.openxmlformats.org/officeDocument/2006/relationships/customXml" Target="../ink/ink1490.xml"/><Relationship Id="rId157" Type="http://schemas.openxmlformats.org/officeDocument/2006/relationships/image" Target="../media/image1466.png"/><Relationship Id="rId178" Type="http://schemas.openxmlformats.org/officeDocument/2006/relationships/customXml" Target="../ink/ink1511.xml"/><Relationship Id="rId61" Type="http://schemas.openxmlformats.org/officeDocument/2006/relationships/image" Target="../media/image14160.png"/><Relationship Id="rId82" Type="http://schemas.openxmlformats.org/officeDocument/2006/relationships/customXml" Target="../ink/ink1463.xml"/><Relationship Id="rId199" Type="http://schemas.openxmlformats.org/officeDocument/2006/relationships/image" Target="../media/image1487.png"/><Relationship Id="rId203" Type="http://schemas.openxmlformats.org/officeDocument/2006/relationships/image" Target="../media/image1489.png"/><Relationship Id="rId19" Type="http://schemas.openxmlformats.org/officeDocument/2006/relationships/image" Target="../media/image13940.png"/><Relationship Id="rId224" Type="http://schemas.openxmlformats.org/officeDocument/2006/relationships/customXml" Target="../ink/ink1534.xml"/><Relationship Id="rId30" Type="http://schemas.openxmlformats.org/officeDocument/2006/relationships/customXml" Target="../ink/ink1437.xml"/><Relationship Id="rId105" Type="http://schemas.openxmlformats.org/officeDocument/2006/relationships/image" Target="../media/image1439.png"/><Relationship Id="rId126" Type="http://schemas.openxmlformats.org/officeDocument/2006/relationships/customXml" Target="../ink/ink1485.xml"/><Relationship Id="rId147" Type="http://schemas.openxmlformats.org/officeDocument/2006/relationships/image" Target="../media/image1461.png"/><Relationship Id="rId168" Type="http://schemas.openxmlformats.org/officeDocument/2006/relationships/customXml" Target="../ink/ink1506.xml"/><Relationship Id="rId51" Type="http://schemas.openxmlformats.org/officeDocument/2006/relationships/image" Target="../media/image14110.png"/><Relationship Id="rId72" Type="http://schemas.openxmlformats.org/officeDocument/2006/relationships/customXml" Target="../ink/ink1458.xml"/><Relationship Id="rId93" Type="http://schemas.openxmlformats.org/officeDocument/2006/relationships/image" Target="../media/image1433.png"/><Relationship Id="rId189" Type="http://schemas.openxmlformats.org/officeDocument/2006/relationships/image" Target="../media/image1482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0.png"/><Relationship Id="rId299" Type="http://schemas.openxmlformats.org/officeDocument/2006/relationships/customXml" Target="../ink/ink1684.xml"/><Relationship Id="rId21" Type="http://schemas.openxmlformats.org/officeDocument/2006/relationships/image" Target="../media/image5880.png"/><Relationship Id="rId63" Type="http://schemas.openxmlformats.org/officeDocument/2006/relationships/image" Target="../media/image1501.png"/><Relationship Id="rId159" Type="http://schemas.openxmlformats.org/officeDocument/2006/relationships/image" Target="../media/image6570.png"/><Relationship Id="rId324" Type="http://schemas.openxmlformats.org/officeDocument/2006/relationships/image" Target="../media/image1580.png"/><Relationship Id="rId170" Type="http://schemas.openxmlformats.org/officeDocument/2006/relationships/customXml" Target="../ink/ink1619.xml"/><Relationship Id="rId226" Type="http://schemas.openxmlformats.org/officeDocument/2006/relationships/customXml" Target="../ink/ink1647.xml"/><Relationship Id="rId268" Type="http://schemas.openxmlformats.org/officeDocument/2006/relationships/image" Target="../media/image1552.png"/><Relationship Id="rId32" Type="http://schemas.openxmlformats.org/officeDocument/2006/relationships/customXml" Target="../ink/ink1550.xml"/><Relationship Id="rId74" Type="http://schemas.openxmlformats.org/officeDocument/2006/relationships/customXml" Target="../ink/ink1571.xml"/><Relationship Id="rId128" Type="http://schemas.openxmlformats.org/officeDocument/2006/relationships/customXml" Target="../ink/ink1598.xml"/><Relationship Id="rId5" Type="http://schemas.openxmlformats.org/officeDocument/2006/relationships/image" Target="../media/image5800.png"/><Relationship Id="rId181" Type="http://schemas.openxmlformats.org/officeDocument/2006/relationships/image" Target="../media/image1509.png"/><Relationship Id="rId237" Type="http://schemas.openxmlformats.org/officeDocument/2006/relationships/image" Target="../media/image1537.png"/><Relationship Id="rId279" Type="http://schemas.openxmlformats.org/officeDocument/2006/relationships/customXml" Target="../ink/ink1674.xml"/><Relationship Id="rId43" Type="http://schemas.openxmlformats.org/officeDocument/2006/relationships/image" Target="../media/image5990.png"/><Relationship Id="rId139" Type="http://schemas.openxmlformats.org/officeDocument/2006/relationships/image" Target="../media/image6470.png"/><Relationship Id="rId290" Type="http://schemas.openxmlformats.org/officeDocument/2006/relationships/image" Target="../media/image1563.png"/><Relationship Id="rId304" Type="http://schemas.openxmlformats.org/officeDocument/2006/relationships/image" Target="../media/image1570.png"/><Relationship Id="rId85" Type="http://schemas.openxmlformats.org/officeDocument/2006/relationships/image" Target="../media/image6200.png"/><Relationship Id="rId150" Type="http://schemas.openxmlformats.org/officeDocument/2006/relationships/customXml" Target="../ink/ink1609.xml"/><Relationship Id="rId192" Type="http://schemas.openxmlformats.org/officeDocument/2006/relationships/customXml" Target="../ink/ink1630.xml"/><Relationship Id="rId206" Type="http://schemas.openxmlformats.org/officeDocument/2006/relationships/customXml" Target="../ink/ink1637.xml"/><Relationship Id="rId248" Type="http://schemas.openxmlformats.org/officeDocument/2006/relationships/customXml" Target="../ink/ink1658.xml"/><Relationship Id="rId12" Type="http://schemas.openxmlformats.org/officeDocument/2006/relationships/customXml" Target="../ink/ink1540.xml"/><Relationship Id="rId108" Type="http://schemas.openxmlformats.org/officeDocument/2006/relationships/customXml" Target="../ink/ink1588.xml"/><Relationship Id="rId315" Type="http://schemas.openxmlformats.org/officeDocument/2006/relationships/customXml" Target="../ink/ink1692.xml"/><Relationship Id="rId54" Type="http://schemas.openxmlformats.org/officeDocument/2006/relationships/customXml" Target="../ink/ink1561.xml"/><Relationship Id="rId96" Type="http://schemas.openxmlformats.org/officeDocument/2006/relationships/customXml" Target="../ink/ink1582.xml"/><Relationship Id="rId161" Type="http://schemas.openxmlformats.org/officeDocument/2006/relationships/image" Target="../media/image6580.png"/><Relationship Id="rId217" Type="http://schemas.openxmlformats.org/officeDocument/2006/relationships/image" Target="../media/image1527.png"/><Relationship Id="rId259" Type="http://schemas.openxmlformats.org/officeDocument/2006/relationships/image" Target="../media/image1548.png"/><Relationship Id="rId23" Type="http://schemas.openxmlformats.org/officeDocument/2006/relationships/image" Target="../media/image5890.png"/><Relationship Id="rId119" Type="http://schemas.openxmlformats.org/officeDocument/2006/relationships/image" Target="../media/image6370.png"/><Relationship Id="rId270" Type="http://schemas.openxmlformats.org/officeDocument/2006/relationships/image" Target="../media/image1553.png"/><Relationship Id="rId326" Type="http://schemas.openxmlformats.org/officeDocument/2006/relationships/image" Target="../media/image1581.png"/><Relationship Id="rId65" Type="http://schemas.openxmlformats.org/officeDocument/2006/relationships/image" Target="../media/image6100.png"/><Relationship Id="rId130" Type="http://schemas.openxmlformats.org/officeDocument/2006/relationships/customXml" Target="../ink/ink1599.xml"/><Relationship Id="rId172" Type="http://schemas.openxmlformats.org/officeDocument/2006/relationships/customXml" Target="../ink/ink1620.xml"/><Relationship Id="rId228" Type="http://schemas.openxmlformats.org/officeDocument/2006/relationships/customXml" Target="../ink/ink1648.xml"/><Relationship Id="rId281" Type="http://schemas.openxmlformats.org/officeDocument/2006/relationships/customXml" Target="../ink/ink1675.xml"/><Relationship Id="rId34" Type="http://schemas.openxmlformats.org/officeDocument/2006/relationships/customXml" Target="../ink/ink1551.xml"/><Relationship Id="rId76" Type="http://schemas.openxmlformats.org/officeDocument/2006/relationships/customXml" Target="../ink/ink1572.xml"/><Relationship Id="rId141" Type="http://schemas.openxmlformats.org/officeDocument/2006/relationships/image" Target="../media/image6480.png"/><Relationship Id="rId7" Type="http://schemas.openxmlformats.org/officeDocument/2006/relationships/image" Target="../media/image5810.png"/><Relationship Id="rId162" Type="http://schemas.openxmlformats.org/officeDocument/2006/relationships/customXml" Target="../ink/ink1615.xml"/><Relationship Id="rId183" Type="http://schemas.openxmlformats.org/officeDocument/2006/relationships/image" Target="../media/image1510.png"/><Relationship Id="rId218" Type="http://schemas.openxmlformats.org/officeDocument/2006/relationships/customXml" Target="../ink/ink1643.xml"/><Relationship Id="rId239" Type="http://schemas.openxmlformats.org/officeDocument/2006/relationships/image" Target="../media/image1538.png"/><Relationship Id="rId250" Type="http://schemas.openxmlformats.org/officeDocument/2006/relationships/customXml" Target="../ink/ink1659.xml"/><Relationship Id="rId271" Type="http://schemas.openxmlformats.org/officeDocument/2006/relationships/customXml" Target="../ink/ink1670.xml"/><Relationship Id="rId292" Type="http://schemas.openxmlformats.org/officeDocument/2006/relationships/image" Target="../media/image1564.png"/><Relationship Id="rId306" Type="http://schemas.openxmlformats.org/officeDocument/2006/relationships/image" Target="../media/image1571.png"/><Relationship Id="rId24" Type="http://schemas.openxmlformats.org/officeDocument/2006/relationships/customXml" Target="../ink/ink1546.xml"/><Relationship Id="rId45" Type="http://schemas.openxmlformats.org/officeDocument/2006/relationships/image" Target="../media/image6000.png"/><Relationship Id="rId66" Type="http://schemas.openxmlformats.org/officeDocument/2006/relationships/customXml" Target="../ink/ink1567.xml"/><Relationship Id="rId87" Type="http://schemas.openxmlformats.org/officeDocument/2006/relationships/image" Target="../media/image6210.png"/><Relationship Id="rId110" Type="http://schemas.openxmlformats.org/officeDocument/2006/relationships/customXml" Target="../ink/ink1589.xml"/><Relationship Id="rId131" Type="http://schemas.openxmlformats.org/officeDocument/2006/relationships/image" Target="../media/image6430.png"/><Relationship Id="rId327" Type="http://schemas.openxmlformats.org/officeDocument/2006/relationships/customXml" Target="../ink/ink1698.xml"/><Relationship Id="rId152" Type="http://schemas.openxmlformats.org/officeDocument/2006/relationships/customXml" Target="../ink/ink1610.xml"/><Relationship Id="rId173" Type="http://schemas.openxmlformats.org/officeDocument/2006/relationships/image" Target="../media/image1505.png"/><Relationship Id="rId194" Type="http://schemas.openxmlformats.org/officeDocument/2006/relationships/customXml" Target="../ink/ink1631.xml"/><Relationship Id="rId208" Type="http://schemas.openxmlformats.org/officeDocument/2006/relationships/customXml" Target="../ink/ink1638.xml"/><Relationship Id="rId229" Type="http://schemas.openxmlformats.org/officeDocument/2006/relationships/image" Target="../media/image1533.png"/><Relationship Id="rId240" Type="http://schemas.openxmlformats.org/officeDocument/2006/relationships/customXml" Target="../ink/ink1654.xml"/><Relationship Id="rId261" Type="http://schemas.openxmlformats.org/officeDocument/2006/relationships/image" Target="../media/image1549.png"/><Relationship Id="rId14" Type="http://schemas.openxmlformats.org/officeDocument/2006/relationships/customXml" Target="../ink/ink1541.xml"/><Relationship Id="rId35" Type="http://schemas.openxmlformats.org/officeDocument/2006/relationships/image" Target="../media/image5950.png"/><Relationship Id="rId56" Type="http://schemas.openxmlformats.org/officeDocument/2006/relationships/customXml" Target="../ink/ink1562.xml"/><Relationship Id="rId77" Type="http://schemas.openxmlformats.org/officeDocument/2006/relationships/image" Target="../media/image6160.png"/><Relationship Id="rId100" Type="http://schemas.openxmlformats.org/officeDocument/2006/relationships/customXml" Target="../ink/ink1584.xml"/><Relationship Id="rId282" Type="http://schemas.openxmlformats.org/officeDocument/2006/relationships/image" Target="../media/image1559.png"/><Relationship Id="rId317" Type="http://schemas.openxmlformats.org/officeDocument/2006/relationships/customXml" Target="../ink/ink1693.xml"/><Relationship Id="rId8" Type="http://schemas.openxmlformats.org/officeDocument/2006/relationships/customXml" Target="../ink/ink1538.xml"/><Relationship Id="rId98" Type="http://schemas.openxmlformats.org/officeDocument/2006/relationships/customXml" Target="../ink/ink1583.xml"/><Relationship Id="rId121" Type="http://schemas.openxmlformats.org/officeDocument/2006/relationships/image" Target="../media/image6380.png"/><Relationship Id="rId142" Type="http://schemas.openxmlformats.org/officeDocument/2006/relationships/customXml" Target="../ink/ink1605.xml"/><Relationship Id="rId163" Type="http://schemas.openxmlformats.org/officeDocument/2006/relationships/image" Target="../media/image6590.png"/><Relationship Id="rId184" Type="http://schemas.openxmlformats.org/officeDocument/2006/relationships/customXml" Target="../ink/ink1626.xml"/><Relationship Id="rId219" Type="http://schemas.openxmlformats.org/officeDocument/2006/relationships/image" Target="../media/image1528.png"/><Relationship Id="rId230" Type="http://schemas.openxmlformats.org/officeDocument/2006/relationships/customXml" Target="../ink/ink1649.xml"/><Relationship Id="rId251" Type="http://schemas.openxmlformats.org/officeDocument/2006/relationships/image" Target="../media/image1544.png"/><Relationship Id="rId25" Type="http://schemas.openxmlformats.org/officeDocument/2006/relationships/image" Target="../media/image5900.png"/><Relationship Id="rId46" Type="http://schemas.openxmlformats.org/officeDocument/2006/relationships/customXml" Target="../ink/ink1557.xml"/><Relationship Id="rId67" Type="http://schemas.openxmlformats.org/officeDocument/2006/relationships/image" Target="../media/image6110.png"/><Relationship Id="rId272" Type="http://schemas.openxmlformats.org/officeDocument/2006/relationships/image" Target="../media/image1554.png"/><Relationship Id="rId293" Type="http://schemas.openxmlformats.org/officeDocument/2006/relationships/customXml" Target="../ink/ink1681.xml"/><Relationship Id="rId307" Type="http://schemas.openxmlformats.org/officeDocument/2006/relationships/customXml" Target="../ink/ink1688.xml"/><Relationship Id="rId328" Type="http://schemas.openxmlformats.org/officeDocument/2006/relationships/image" Target="../media/image1582.png"/><Relationship Id="rId88" Type="http://schemas.openxmlformats.org/officeDocument/2006/relationships/customXml" Target="../ink/ink1578.xml"/><Relationship Id="rId111" Type="http://schemas.openxmlformats.org/officeDocument/2006/relationships/image" Target="../media/image6330.png"/><Relationship Id="rId132" Type="http://schemas.openxmlformats.org/officeDocument/2006/relationships/customXml" Target="../ink/ink1600.xml"/><Relationship Id="rId153" Type="http://schemas.openxmlformats.org/officeDocument/2006/relationships/image" Target="../media/image6540.png"/><Relationship Id="rId174" Type="http://schemas.openxmlformats.org/officeDocument/2006/relationships/customXml" Target="../ink/ink1621.xml"/><Relationship Id="rId195" Type="http://schemas.openxmlformats.org/officeDocument/2006/relationships/image" Target="../media/image1516.png"/><Relationship Id="rId209" Type="http://schemas.openxmlformats.org/officeDocument/2006/relationships/image" Target="../media/image1523.png"/><Relationship Id="rId220" Type="http://schemas.openxmlformats.org/officeDocument/2006/relationships/customXml" Target="../ink/ink1644.xml"/><Relationship Id="rId241" Type="http://schemas.openxmlformats.org/officeDocument/2006/relationships/image" Target="../media/image1539.png"/><Relationship Id="rId15" Type="http://schemas.openxmlformats.org/officeDocument/2006/relationships/image" Target="../media/image5850.png"/><Relationship Id="rId36" Type="http://schemas.openxmlformats.org/officeDocument/2006/relationships/customXml" Target="../ink/ink1552.xml"/><Relationship Id="rId57" Type="http://schemas.openxmlformats.org/officeDocument/2006/relationships/image" Target="../media/image6060.png"/><Relationship Id="rId262" Type="http://schemas.openxmlformats.org/officeDocument/2006/relationships/customXml" Target="../ink/ink1665.xml"/><Relationship Id="rId283" Type="http://schemas.openxmlformats.org/officeDocument/2006/relationships/customXml" Target="../ink/ink1676.xml"/><Relationship Id="rId318" Type="http://schemas.openxmlformats.org/officeDocument/2006/relationships/image" Target="../media/image1577.png"/><Relationship Id="rId78" Type="http://schemas.openxmlformats.org/officeDocument/2006/relationships/customXml" Target="../ink/ink1573.xml"/><Relationship Id="rId99" Type="http://schemas.openxmlformats.org/officeDocument/2006/relationships/image" Target="../media/image6270.png"/><Relationship Id="rId101" Type="http://schemas.openxmlformats.org/officeDocument/2006/relationships/image" Target="../media/image6280.png"/><Relationship Id="rId122" Type="http://schemas.openxmlformats.org/officeDocument/2006/relationships/customXml" Target="../ink/ink1595.xml"/><Relationship Id="rId143" Type="http://schemas.openxmlformats.org/officeDocument/2006/relationships/image" Target="../media/image6490.png"/><Relationship Id="rId164" Type="http://schemas.openxmlformats.org/officeDocument/2006/relationships/customXml" Target="../ink/ink1616.xml"/><Relationship Id="rId185" Type="http://schemas.openxmlformats.org/officeDocument/2006/relationships/image" Target="../media/image1511.png"/><Relationship Id="rId9" Type="http://schemas.openxmlformats.org/officeDocument/2006/relationships/image" Target="../media/image5820.png"/><Relationship Id="rId210" Type="http://schemas.openxmlformats.org/officeDocument/2006/relationships/customXml" Target="../ink/ink1639.xml"/><Relationship Id="rId26" Type="http://schemas.openxmlformats.org/officeDocument/2006/relationships/customXml" Target="../ink/ink1547.xml"/><Relationship Id="rId231" Type="http://schemas.openxmlformats.org/officeDocument/2006/relationships/image" Target="../media/image1534.png"/><Relationship Id="rId252" Type="http://schemas.openxmlformats.org/officeDocument/2006/relationships/customXml" Target="../ink/ink1660.xml"/><Relationship Id="rId273" Type="http://schemas.openxmlformats.org/officeDocument/2006/relationships/customXml" Target="../ink/ink1671.xml"/><Relationship Id="rId294" Type="http://schemas.openxmlformats.org/officeDocument/2006/relationships/image" Target="../media/image1565.png"/><Relationship Id="rId308" Type="http://schemas.openxmlformats.org/officeDocument/2006/relationships/image" Target="../media/image1572.png"/><Relationship Id="rId47" Type="http://schemas.openxmlformats.org/officeDocument/2006/relationships/image" Target="../media/image6010.png"/><Relationship Id="rId68" Type="http://schemas.openxmlformats.org/officeDocument/2006/relationships/customXml" Target="../ink/ink1568.xml"/><Relationship Id="rId89" Type="http://schemas.openxmlformats.org/officeDocument/2006/relationships/image" Target="../media/image6220.png"/><Relationship Id="rId112" Type="http://schemas.openxmlformats.org/officeDocument/2006/relationships/customXml" Target="../ink/ink1590.xml"/><Relationship Id="rId133" Type="http://schemas.openxmlformats.org/officeDocument/2006/relationships/image" Target="../media/image6440.png"/><Relationship Id="rId154" Type="http://schemas.openxmlformats.org/officeDocument/2006/relationships/customXml" Target="../ink/ink1611.xml"/><Relationship Id="rId175" Type="http://schemas.openxmlformats.org/officeDocument/2006/relationships/image" Target="../media/image1506.png"/><Relationship Id="rId196" Type="http://schemas.openxmlformats.org/officeDocument/2006/relationships/customXml" Target="../ink/ink1632.xml"/><Relationship Id="rId200" Type="http://schemas.openxmlformats.org/officeDocument/2006/relationships/customXml" Target="../ink/ink1634.xml"/><Relationship Id="rId16" Type="http://schemas.openxmlformats.org/officeDocument/2006/relationships/customXml" Target="../ink/ink1542.xml"/><Relationship Id="rId221" Type="http://schemas.openxmlformats.org/officeDocument/2006/relationships/image" Target="../media/image1529.png"/><Relationship Id="rId242" Type="http://schemas.openxmlformats.org/officeDocument/2006/relationships/customXml" Target="../ink/ink1655.xml"/><Relationship Id="rId263" Type="http://schemas.openxmlformats.org/officeDocument/2006/relationships/image" Target="../media/image1550.png"/><Relationship Id="rId284" Type="http://schemas.openxmlformats.org/officeDocument/2006/relationships/image" Target="../media/image1560.png"/><Relationship Id="rId319" Type="http://schemas.openxmlformats.org/officeDocument/2006/relationships/customXml" Target="../ink/ink1694.xml"/><Relationship Id="rId37" Type="http://schemas.openxmlformats.org/officeDocument/2006/relationships/image" Target="../media/image5960.png"/><Relationship Id="rId58" Type="http://schemas.openxmlformats.org/officeDocument/2006/relationships/customXml" Target="../ink/ink1563.xml"/><Relationship Id="rId79" Type="http://schemas.openxmlformats.org/officeDocument/2006/relationships/image" Target="../media/image6170.png"/><Relationship Id="rId102" Type="http://schemas.openxmlformats.org/officeDocument/2006/relationships/customXml" Target="../ink/ink1585.xml"/><Relationship Id="rId123" Type="http://schemas.openxmlformats.org/officeDocument/2006/relationships/image" Target="../media/image6390.png"/><Relationship Id="rId144" Type="http://schemas.openxmlformats.org/officeDocument/2006/relationships/customXml" Target="../ink/ink1606.xml"/><Relationship Id="rId90" Type="http://schemas.openxmlformats.org/officeDocument/2006/relationships/customXml" Target="../ink/ink1579.xml"/><Relationship Id="rId165" Type="http://schemas.openxmlformats.org/officeDocument/2006/relationships/image" Target="../media/image6600.png"/><Relationship Id="rId186" Type="http://schemas.openxmlformats.org/officeDocument/2006/relationships/customXml" Target="../ink/ink1627.xml"/><Relationship Id="rId211" Type="http://schemas.openxmlformats.org/officeDocument/2006/relationships/image" Target="../media/image1524.png"/><Relationship Id="rId232" Type="http://schemas.openxmlformats.org/officeDocument/2006/relationships/customXml" Target="../ink/ink1650.xml"/><Relationship Id="rId253" Type="http://schemas.openxmlformats.org/officeDocument/2006/relationships/image" Target="../media/image1545.png"/><Relationship Id="rId274" Type="http://schemas.openxmlformats.org/officeDocument/2006/relationships/image" Target="../media/image1555.png"/><Relationship Id="rId295" Type="http://schemas.openxmlformats.org/officeDocument/2006/relationships/customXml" Target="../ink/ink1682.xml"/><Relationship Id="rId309" Type="http://schemas.openxmlformats.org/officeDocument/2006/relationships/customXml" Target="../ink/ink1689.xml"/><Relationship Id="rId27" Type="http://schemas.openxmlformats.org/officeDocument/2006/relationships/image" Target="../media/image5910.png"/><Relationship Id="rId48" Type="http://schemas.openxmlformats.org/officeDocument/2006/relationships/customXml" Target="../ink/ink1558.xml"/><Relationship Id="rId69" Type="http://schemas.openxmlformats.org/officeDocument/2006/relationships/image" Target="../media/image6120.png"/><Relationship Id="rId113" Type="http://schemas.openxmlformats.org/officeDocument/2006/relationships/image" Target="../media/image6340.png"/><Relationship Id="rId134" Type="http://schemas.openxmlformats.org/officeDocument/2006/relationships/customXml" Target="../ink/ink1601.xml"/><Relationship Id="rId320" Type="http://schemas.openxmlformats.org/officeDocument/2006/relationships/image" Target="../media/image1578.png"/><Relationship Id="rId80" Type="http://schemas.openxmlformats.org/officeDocument/2006/relationships/customXml" Target="../ink/ink1574.xml"/><Relationship Id="rId155" Type="http://schemas.openxmlformats.org/officeDocument/2006/relationships/image" Target="../media/image6550.png"/><Relationship Id="rId176" Type="http://schemas.openxmlformats.org/officeDocument/2006/relationships/customXml" Target="../ink/ink1622.xml"/><Relationship Id="rId197" Type="http://schemas.openxmlformats.org/officeDocument/2006/relationships/image" Target="../media/image1517.png"/><Relationship Id="rId201" Type="http://schemas.openxmlformats.org/officeDocument/2006/relationships/image" Target="../media/image1519.png"/><Relationship Id="rId222" Type="http://schemas.openxmlformats.org/officeDocument/2006/relationships/customXml" Target="../ink/ink1645.xml"/><Relationship Id="rId243" Type="http://schemas.openxmlformats.org/officeDocument/2006/relationships/image" Target="../media/image1540.png"/><Relationship Id="rId264" Type="http://schemas.openxmlformats.org/officeDocument/2006/relationships/customXml" Target="../ink/ink1666.xml"/><Relationship Id="rId285" Type="http://schemas.openxmlformats.org/officeDocument/2006/relationships/customXml" Target="../ink/ink1677.xml"/><Relationship Id="rId17" Type="http://schemas.openxmlformats.org/officeDocument/2006/relationships/image" Target="../media/image5860.png"/><Relationship Id="rId38" Type="http://schemas.openxmlformats.org/officeDocument/2006/relationships/customXml" Target="../ink/ink1553.xml"/><Relationship Id="rId59" Type="http://schemas.openxmlformats.org/officeDocument/2006/relationships/image" Target="../media/image6070.png"/><Relationship Id="rId103" Type="http://schemas.openxmlformats.org/officeDocument/2006/relationships/image" Target="../media/image6290.png"/><Relationship Id="rId124" Type="http://schemas.openxmlformats.org/officeDocument/2006/relationships/customXml" Target="../ink/ink1596.xml"/><Relationship Id="rId310" Type="http://schemas.openxmlformats.org/officeDocument/2006/relationships/image" Target="../media/image1573.png"/><Relationship Id="rId70" Type="http://schemas.openxmlformats.org/officeDocument/2006/relationships/customXml" Target="../ink/ink1569.xml"/><Relationship Id="rId91" Type="http://schemas.openxmlformats.org/officeDocument/2006/relationships/image" Target="../media/image6230.png"/><Relationship Id="rId145" Type="http://schemas.openxmlformats.org/officeDocument/2006/relationships/image" Target="../media/image6500.png"/><Relationship Id="rId166" Type="http://schemas.openxmlformats.org/officeDocument/2006/relationships/customXml" Target="../ink/ink1617.xml"/><Relationship Id="rId187" Type="http://schemas.openxmlformats.org/officeDocument/2006/relationships/image" Target="../media/image151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40.xml"/><Relationship Id="rId233" Type="http://schemas.openxmlformats.org/officeDocument/2006/relationships/image" Target="../media/image1535.png"/><Relationship Id="rId254" Type="http://schemas.openxmlformats.org/officeDocument/2006/relationships/customXml" Target="../ink/ink1661.xml"/><Relationship Id="rId28" Type="http://schemas.openxmlformats.org/officeDocument/2006/relationships/customXml" Target="../ink/ink1548.xml"/><Relationship Id="rId49" Type="http://schemas.openxmlformats.org/officeDocument/2006/relationships/image" Target="../media/image6020.png"/><Relationship Id="rId114" Type="http://schemas.openxmlformats.org/officeDocument/2006/relationships/customXml" Target="../ink/ink1591.xml"/><Relationship Id="rId275" Type="http://schemas.openxmlformats.org/officeDocument/2006/relationships/customXml" Target="../ink/ink1672.xml"/><Relationship Id="rId296" Type="http://schemas.openxmlformats.org/officeDocument/2006/relationships/image" Target="../media/image1566.png"/><Relationship Id="rId300" Type="http://schemas.openxmlformats.org/officeDocument/2006/relationships/image" Target="../media/image1568.png"/><Relationship Id="rId60" Type="http://schemas.openxmlformats.org/officeDocument/2006/relationships/customXml" Target="../ink/ink1564.xml"/><Relationship Id="rId81" Type="http://schemas.openxmlformats.org/officeDocument/2006/relationships/image" Target="../media/image6180.png"/><Relationship Id="rId135" Type="http://schemas.openxmlformats.org/officeDocument/2006/relationships/image" Target="../media/image6450.png"/><Relationship Id="rId156" Type="http://schemas.openxmlformats.org/officeDocument/2006/relationships/customXml" Target="../ink/ink1612.xml"/><Relationship Id="rId177" Type="http://schemas.openxmlformats.org/officeDocument/2006/relationships/image" Target="../media/image1507.png"/><Relationship Id="rId198" Type="http://schemas.openxmlformats.org/officeDocument/2006/relationships/customXml" Target="../ink/ink1633.xml"/><Relationship Id="rId321" Type="http://schemas.openxmlformats.org/officeDocument/2006/relationships/customXml" Target="../ink/ink1695.xml"/><Relationship Id="rId202" Type="http://schemas.openxmlformats.org/officeDocument/2006/relationships/customXml" Target="../ink/ink1635.xml"/><Relationship Id="rId223" Type="http://schemas.openxmlformats.org/officeDocument/2006/relationships/image" Target="../media/image1530.png"/><Relationship Id="rId244" Type="http://schemas.openxmlformats.org/officeDocument/2006/relationships/customXml" Target="../ink/ink1656.xml"/><Relationship Id="rId18" Type="http://schemas.openxmlformats.org/officeDocument/2006/relationships/customXml" Target="../ink/ink1543.xml"/><Relationship Id="rId39" Type="http://schemas.openxmlformats.org/officeDocument/2006/relationships/image" Target="../media/image5970.png"/><Relationship Id="rId265" Type="http://schemas.openxmlformats.org/officeDocument/2006/relationships/image" Target="../media/image1551.png"/><Relationship Id="rId286" Type="http://schemas.openxmlformats.org/officeDocument/2006/relationships/image" Target="../media/image1561.png"/><Relationship Id="rId50" Type="http://schemas.openxmlformats.org/officeDocument/2006/relationships/customXml" Target="../ink/ink1559.xml"/><Relationship Id="rId104" Type="http://schemas.openxmlformats.org/officeDocument/2006/relationships/customXml" Target="../ink/ink1586.xml"/><Relationship Id="rId125" Type="http://schemas.openxmlformats.org/officeDocument/2006/relationships/image" Target="../media/image6400.png"/><Relationship Id="rId146" Type="http://schemas.openxmlformats.org/officeDocument/2006/relationships/customXml" Target="../ink/ink1607.xml"/><Relationship Id="rId167" Type="http://schemas.openxmlformats.org/officeDocument/2006/relationships/image" Target="../media/image6610.png"/><Relationship Id="rId188" Type="http://schemas.openxmlformats.org/officeDocument/2006/relationships/customXml" Target="../ink/ink1628.xml"/><Relationship Id="rId311" Type="http://schemas.openxmlformats.org/officeDocument/2006/relationships/customXml" Target="../ink/ink1690.xml"/><Relationship Id="rId71" Type="http://schemas.openxmlformats.org/officeDocument/2006/relationships/image" Target="../media/image6130.png"/><Relationship Id="rId92" Type="http://schemas.openxmlformats.org/officeDocument/2006/relationships/customXml" Target="../ink/ink1580.xml"/><Relationship Id="rId213" Type="http://schemas.openxmlformats.org/officeDocument/2006/relationships/image" Target="../media/image1525.png"/><Relationship Id="rId234" Type="http://schemas.openxmlformats.org/officeDocument/2006/relationships/customXml" Target="../ink/ink1651.xml"/><Relationship Id="rId2" Type="http://schemas.openxmlformats.org/officeDocument/2006/relationships/customXml" Target="../ink/ink1535.xml"/><Relationship Id="rId29" Type="http://schemas.openxmlformats.org/officeDocument/2006/relationships/image" Target="../media/image5920.png"/><Relationship Id="rId255" Type="http://schemas.openxmlformats.org/officeDocument/2006/relationships/image" Target="../media/image1546.png"/><Relationship Id="rId276" Type="http://schemas.openxmlformats.org/officeDocument/2006/relationships/image" Target="../media/image1556.png"/><Relationship Id="rId297" Type="http://schemas.openxmlformats.org/officeDocument/2006/relationships/customXml" Target="../ink/ink1683.xml"/><Relationship Id="rId40" Type="http://schemas.openxmlformats.org/officeDocument/2006/relationships/customXml" Target="../ink/ink1554.xml"/><Relationship Id="rId115" Type="http://schemas.openxmlformats.org/officeDocument/2006/relationships/image" Target="../media/image6350.png"/><Relationship Id="rId136" Type="http://schemas.openxmlformats.org/officeDocument/2006/relationships/customXml" Target="../ink/ink1602.xml"/><Relationship Id="rId157" Type="http://schemas.openxmlformats.org/officeDocument/2006/relationships/image" Target="../media/image6560.png"/><Relationship Id="rId178" Type="http://schemas.openxmlformats.org/officeDocument/2006/relationships/customXml" Target="../ink/ink1623.xml"/><Relationship Id="rId301" Type="http://schemas.openxmlformats.org/officeDocument/2006/relationships/customXml" Target="../ink/ink1685.xml"/><Relationship Id="rId322" Type="http://schemas.openxmlformats.org/officeDocument/2006/relationships/image" Target="../media/image1579.png"/><Relationship Id="rId61" Type="http://schemas.openxmlformats.org/officeDocument/2006/relationships/image" Target="../media/image6080.png"/><Relationship Id="rId82" Type="http://schemas.openxmlformats.org/officeDocument/2006/relationships/customXml" Target="../ink/ink1575.xml"/><Relationship Id="rId199" Type="http://schemas.openxmlformats.org/officeDocument/2006/relationships/image" Target="../media/image1518.png"/><Relationship Id="rId203" Type="http://schemas.openxmlformats.org/officeDocument/2006/relationships/image" Target="../media/image1520.png"/><Relationship Id="rId19" Type="http://schemas.openxmlformats.org/officeDocument/2006/relationships/image" Target="../media/image5870.png"/><Relationship Id="rId224" Type="http://schemas.openxmlformats.org/officeDocument/2006/relationships/customXml" Target="../ink/ink1646.xml"/><Relationship Id="rId245" Type="http://schemas.openxmlformats.org/officeDocument/2006/relationships/image" Target="../media/image1541.png"/><Relationship Id="rId266" Type="http://schemas.openxmlformats.org/officeDocument/2006/relationships/customXml" Target="../ink/ink1667.xml"/><Relationship Id="rId287" Type="http://schemas.openxmlformats.org/officeDocument/2006/relationships/customXml" Target="../ink/ink1678.xml"/><Relationship Id="rId30" Type="http://schemas.openxmlformats.org/officeDocument/2006/relationships/customXml" Target="../ink/ink1549.xml"/><Relationship Id="rId105" Type="http://schemas.openxmlformats.org/officeDocument/2006/relationships/image" Target="../media/image6300.png"/><Relationship Id="rId126" Type="http://schemas.openxmlformats.org/officeDocument/2006/relationships/customXml" Target="../ink/ink1597.xml"/><Relationship Id="rId147" Type="http://schemas.openxmlformats.org/officeDocument/2006/relationships/image" Target="../media/image6510.png"/><Relationship Id="rId168" Type="http://schemas.openxmlformats.org/officeDocument/2006/relationships/customXml" Target="../ink/ink1618.xml"/><Relationship Id="rId312" Type="http://schemas.openxmlformats.org/officeDocument/2006/relationships/image" Target="../media/image1574.png"/><Relationship Id="rId51" Type="http://schemas.openxmlformats.org/officeDocument/2006/relationships/image" Target="../media/image6030.png"/><Relationship Id="rId72" Type="http://schemas.openxmlformats.org/officeDocument/2006/relationships/customXml" Target="../ink/ink1570.xml"/><Relationship Id="rId93" Type="http://schemas.openxmlformats.org/officeDocument/2006/relationships/image" Target="../media/image6240.png"/><Relationship Id="rId189" Type="http://schemas.openxmlformats.org/officeDocument/2006/relationships/image" Target="../media/image1513.png"/><Relationship Id="rId3" Type="http://schemas.openxmlformats.org/officeDocument/2006/relationships/image" Target="../media/image5790.png"/><Relationship Id="rId214" Type="http://schemas.openxmlformats.org/officeDocument/2006/relationships/customXml" Target="../ink/ink1641.xml"/><Relationship Id="rId235" Type="http://schemas.openxmlformats.org/officeDocument/2006/relationships/image" Target="../media/image1536.png"/><Relationship Id="rId256" Type="http://schemas.openxmlformats.org/officeDocument/2006/relationships/customXml" Target="../ink/ink1662.xml"/><Relationship Id="rId277" Type="http://schemas.openxmlformats.org/officeDocument/2006/relationships/customXml" Target="../ink/ink1673.xml"/><Relationship Id="rId298" Type="http://schemas.openxmlformats.org/officeDocument/2006/relationships/image" Target="../media/image1567.png"/><Relationship Id="rId116" Type="http://schemas.openxmlformats.org/officeDocument/2006/relationships/customXml" Target="../ink/ink1592.xml"/><Relationship Id="rId137" Type="http://schemas.openxmlformats.org/officeDocument/2006/relationships/image" Target="../media/image6460.png"/><Relationship Id="rId158" Type="http://schemas.openxmlformats.org/officeDocument/2006/relationships/customXml" Target="../ink/ink1613.xml"/><Relationship Id="rId302" Type="http://schemas.openxmlformats.org/officeDocument/2006/relationships/image" Target="../media/image1569.png"/><Relationship Id="rId323" Type="http://schemas.openxmlformats.org/officeDocument/2006/relationships/customXml" Target="../ink/ink1696.xml"/><Relationship Id="rId20" Type="http://schemas.openxmlformats.org/officeDocument/2006/relationships/customXml" Target="../ink/ink1544.xml"/><Relationship Id="rId41" Type="http://schemas.openxmlformats.org/officeDocument/2006/relationships/image" Target="../media/image5980.png"/><Relationship Id="rId62" Type="http://schemas.openxmlformats.org/officeDocument/2006/relationships/customXml" Target="../ink/ink1565.xml"/><Relationship Id="rId83" Type="http://schemas.openxmlformats.org/officeDocument/2006/relationships/image" Target="../media/image6190.png"/><Relationship Id="rId179" Type="http://schemas.openxmlformats.org/officeDocument/2006/relationships/image" Target="../media/image1508.png"/><Relationship Id="rId190" Type="http://schemas.openxmlformats.org/officeDocument/2006/relationships/customXml" Target="../ink/ink1629.xml"/><Relationship Id="rId204" Type="http://schemas.openxmlformats.org/officeDocument/2006/relationships/customXml" Target="../ink/ink1636.xml"/><Relationship Id="rId225" Type="http://schemas.openxmlformats.org/officeDocument/2006/relationships/image" Target="../media/image1531.png"/><Relationship Id="rId246" Type="http://schemas.openxmlformats.org/officeDocument/2006/relationships/customXml" Target="../ink/ink1657.xml"/><Relationship Id="rId267" Type="http://schemas.openxmlformats.org/officeDocument/2006/relationships/customXml" Target="../ink/ink1668.xml"/><Relationship Id="rId288" Type="http://schemas.openxmlformats.org/officeDocument/2006/relationships/image" Target="../media/image1562.png"/><Relationship Id="rId106" Type="http://schemas.openxmlformats.org/officeDocument/2006/relationships/customXml" Target="../ink/ink1587.xml"/><Relationship Id="rId127" Type="http://schemas.openxmlformats.org/officeDocument/2006/relationships/image" Target="../media/image6410.png"/><Relationship Id="rId313" Type="http://schemas.openxmlformats.org/officeDocument/2006/relationships/customXml" Target="../ink/ink1691.xml"/><Relationship Id="rId10" Type="http://schemas.openxmlformats.org/officeDocument/2006/relationships/customXml" Target="../ink/ink1539.xml"/><Relationship Id="rId31" Type="http://schemas.openxmlformats.org/officeDocument/2006/relationships/image" Target="../media/image5930.png"/><Relationship Id="rId52" Type="http://schemas.openxmlformats.org/officeDocument/2006/relationships/customXml" Target="../ink/ink1560.xml"/><Relationship Id="rId73" Type="http://schemas.openxmlformats.org/officeDocument/2006/relationships/image" Target="../media/image1502.png"/><Relationship Id="rId94" Type="http://schemas.openxmlformats.org/officeDocument/2006/relationships/customXml" Target="../ink/ink1581.xml"/><Relationship Id="rId148" Type="http://schemas.openxmlformats.org/officeDocument/2006/relationships/customXml" Target="../ink/ink1608.xml"/><Relationship Id="rId169" Type="http://schemas.openxmlformats.org/officeDocument/2006/relationships/image" Target="../media/image1503.png"/><Relationship Id="rId4" Type="http://schemas.openxmlformats.org/officeDocument/2006/relationships/customXml" Target="../ink/ink1536.xml"/><Relationship Id="rId180" Type="http://schemas.openxmlformats.org/officeDocument/2006/relationships/customXml" Target="../ink/ink1624.xml"/><Relationship Id="rId215" Type="http://schemas.openxmlformats.org/officeDocument/2006/relationships/image" Target="../media/image1526.png"/><Relationship Id="rId236" Type="http://schemas.openxmlformats.org/officeDocument/2006/relationships/customXml" Target="../ink/ink1652.xml"/><Relationship Id="rId257" Type="http://schemas.openxmlformats.org/officeDocument/2006/relationships/image" Target="../media/image1547.png"/><Relationship Id="rId278" Type="http://schemas.openxmlformats.org/officeDocument/2006/relationships/image" Target="../media/image1557.png"/><Relationship Id="rId303" Type="http://schemas.openxmlformats.org/officeDocument/2006/relationships/customXml" Target="../ink/ink1686.xml"/><Relationship Id="rId42" Type="http://schemas.openxmlformats.org/officeDocument/2006/relationships/customXml" Target="../ink/ink1555.xml"/><Relationship Id="rId84" Type="http://schemas.openxmlformats.org/officeDocument/2006/relationships/customXml" Target="../ink/ink1576.xml"/><Relationship Id="rId138" Type="http://schemas.openxmlformats.org/officeDocument/2006/relationships/customXml" Target="../ink/ink1603.xml"/><Relationship Id="rId191" Type="http://schemas.openxmlformats.org/officeDocument/2006/relationships/image" Target="../media/image1514.png"/><Relationship Id="rId205" Type="http://schemas.openxmlformats.org/officeDocument/2006/relationships/image" Target="../media/image1521.png"/><Relationship Id="rId247" Type="http://schemas.openxmlformats.org/officeDocument/2006/relationships/image" Target="../media/image1542.png"/><Relationship Id="rId107" Type="http://schemas.openxmlformats.org/officeDocument/2006/relationships/image" Target="../media/image6310.png"/><Relationship Id="rId289" Type="http://schemas.openxmlformats.org/officeDocument/2006/relationships/customXml" Target="../ink/ink1679.xml"/><Relationship Id="rId11" Type="http://schemas.openxmlformats.org/officeDocument/2006/relationships/image" Target="../media/image5830.png"/><Relationship Id="rId53" Type="http://schemas.openxmlformats.org/officeDocument/2006/relationships/image" Target="../media/image6040.png"/><Relationship Id="rId149" Type="http://schemas.openxmlformats.org/officeDocument/2006/relationships/image" Target="../media/image6520.png"/><Relationship Id="rId314" Type="http://schemas.openxmlformats.org/officeDocument/2006/relationships/image" Target="../media/image1575.png"/><Relationship Id="rId95" Type="http://schemas.openxmlformats.org/officeDocument/2006/relationships/image" Target="../media/image6250.png"/><Relationship Id="rId160" Type="http://schemas.openxmlformats.org/officeDocument/2006/relationships/customXml" Target="../ink/ink1614.xml"/><Relationship Id="rId216" Type="http://schemas.openxmlformats.org/officeDocument/2006/relationships/customXml" Target="../ink/ink1642.xml"/><Relationship Id="rId258" Type="http://schemas.openxmlformats.org/officeDocument/2006/relationships/customXml" Target="../ink/ink1663.xml"/><Relationship Id="rId22" Type="http://schemas.openxmlformats.org/officeDocument/2006/relationships/customXml" Target="../ink/ink1545.xml"/><Relationship Id="rId64" Type="http://schemas.openxmlformats.org/officeDocument/2006/relationships/customXml" Target="../ink/ink1566.xml"/><Relationship Id="rId118" Type="http://schemas.openxmlformats.org/officeDocument/2006/relationships/customXml" Target="../ink/ink1593.xml"/><Relationship Id="rId325" Type="http://schemas.openxmlformats.org/officeDocument/2006/relationships/customXml" Target="../ink/ink1697.xml"/><Relationship Id="rId171" Type="http://schemas.openxmlformats.org/officeDocument/2006/relationships/image" Target="../media/image1504.png"/><Relationship Id="rId227" Type="http://schemas.openxmlformats.org/officeDocument/2006/relationships/image" Target="../media/image1532.png"/><Relationship Id="rId269" Type="http://schemas.openxmlformats.org/officeDocument/2006/relationships/customXml" Target="../ink/ink1669.xml"/><Relationship Id="rId33" Type="http://schemas.openxmlformats.org/officeDocument/2006/relationships/image" Target="../media/image5940.png"/><Relationship Id="rId129" Type="http://schemas.openxmlformats.org/officeDocument/2006/relationships/image" Target="../media/image6420.png"/><Relationship Id="rId280" Type="http://schemas.openxmlformats.org/officeDocument/2006/relationships/image" Target="../media/image1558.png"/><Relationship Id="rId75" Type="http://schemas.openxmlformats.org/officeDocument/2006/relationships/image" Target="../media/image6150.png"/><Relationship Id="rId140" Type="http://schemas.openxmlformats.org/officeDocument/2006/relationships/customXml" Target="../ink/ink1604.xml"/><Relationship Id="rId182" Type="http://schemas.openxmlformats.org/officeDocument/2006/relationships/customXml" Target="../ink/ink1625.xml"/><Relationship Id="rId6" Type="http://schemas.openxmlformats.org/officeDocument/2006/relationships/customXml" Target="../ink/ink1537.xml"/><Relationship Id="rId238" Type="http://schemas.openxmlformats.org/officeDocument/2006/relationships/customXml" Target="../ink/ink1653.xml"/><Relationship Id="rId291" Type="http://schemas.openxmlformats.org/officeDocument/2006/relationships/customXml" Target="../ink/ink1680.xml"/><Relationship Id="rId305" Type="http://schemas.openxmlformats.org/officeDocument/2006/relationships/customXml" Target="../ink/ink1687.xml"/><Relationship Id="rId44" Type="http://schemas.openxmlformats.org/officeDocument/2006/relationships/customXml" Target="../ink/ink1556.xml"/><Relationship Id="rId86" Type="http://schemas.openxmlformats.org/officeDocument/2006/relationships/customXml" Target="../ink/ink1577.xml"/><Relationship Id="rId151" Type="http://schemas.openxmlformats.org/officeDocument/2006/relationships/image" Target="../media/image6530.png"/><Relationship Id="rId193" Type="http://schemas.openxmlformats.org/officeDocument/2006/relationships/image" Target="../media/image1515.png"/><Relationship Id="rId207" Type="http://schemas.openxmlformats.org/officeDocument/2006/relationships/image" Target="../media/image1522.png"/><Relationship Id="rId249" Type="http://schemas.openxmlformats.org/officeDocument/2006/relationships/image" Target="../media/image1543.png"/><Relationship Id="rId13" Type="http://schemas.openxmlformats.org/officeDocument/2006/relationships/image" Target="../media/image5840.png"/><Relationship Id="rId109" Type="http://schemas.openxmlformats.org/officeDocument/2006/relationships/image" Target="../media/image6320.png"/><Relationship Id="rId260" Type="http://schemas.openxmlformats.org/officeDocument/2006/relationships/customXml" Target="../ink/ink1664.xml"/><Relationship Id="rId316" Type="http://schemas.openxmlformats.org/officeDocument/2006/relationships/image" Target="../media/image1576.png"/><Relationship Id="rId55" Type="http://schemas.openxmlformats.org/officeDocument/2006/relationships/image" Target="../media/image6050.png"/><Relationship Id="rId97" Type="http://schemas.openxmlformats.org/officeDocument/2006/relationships/image" Target="../media/image6260.png"/><Relationship Id="rId120" Type="http://schemas.openxmlformats.org/officeDocument/2006/relationships/customXml" Target="../ink/ink15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6.png"/><Relationship Id="rId13" Type="http://schemas.openxmlformats.org/officeDocument/2006/relationships/customXml" Target="../ink/ink1704.xml"/><Relationship Id="rId18" Type="http://schemas.openxmlformats.org/officeDocument/2006/relationships/image" Target="../media/image1591.png"/><Relationship Id="rId3" Type="http://schemas.openxmlformats.org/officeDocument/2006/relationships/customXml" Target="../ink/ink1699.xml"/><Relationship Id="rId7" Type="http://schemas.openxmlformats.org/officeDocument/2006/relationships/customXml" Target="../ink/ink1701.xml"/><Relationship Id="rId12" Type="http://schemas.openxmlformats.org/officeDocument/2006/relationships/image" Target="../media/image1588.png"/><Relationship Id="rId17" Type="http://schemas.openxmlformats.org/officeDocument/2006/relationships/customXml" Target="../ink/ink1706.xml"/><Relationship Id="rId2" Type="http://schemas.openxmlformats.org/officeDocument/2006/relationships/image" Target="../media/image1583.png"/><Relationship Id="rId16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5.png"/><Relationship Id="rId11" Type="http://schemas.openxmlformats.org/officeDocument/2006/relationships/customXml" Target="../ink/ink1703.xml"/><Relationship Id="rId5" Type="http://schemas.openxmlformats.org/officeDocument/2006/relationships/customXml" Target="../ink/ink1700.xml"/><Relationship Id="rId15" Type="http://schemas.openxmlformats.org/officeDocument/2006/relationships/customXml" Target="../ink/ink1705.xml"/><Relationship Id="rId10" Type="http://schemas.openxmlformats.org/officeDocument/2006/relationships/image" Target="../media/image1587.png"/><Relationship Id="rId4" Type="http://schemas.openxmlformats.org/officeDocument/2006/relationships/image" Target="../media/image1584.png"/><Relationship Id="rId9" Type="http://schemas.openxmlformats.org/officeDocument/2006/relationships/customXml" Target="../ink/ink1702.xml"/><Relationship Id="rId14" Type="http://schemas.openxmlformats.org/officeDocument/2006/relationships/image" Target="../media/image1589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7.png"/><Relationship Id="rId21" Type="http://schemas.openxmlformats.org/officeDocument/2006/relationships/image" Target="../media/image1601.png"/><Relationship Id="rId42" Type="http://schemas.openxmlformats.org/officeDocument/2006/relationships/customXml" Target="../ink/ink1727.xml"/><Relationship Id="rId63" Type="http://schemas.openxmlformats.org/officeDocument/2006/relationships/image" Target="../media/image1620.png"/><Relationship Id="rId84" Type="http://schemas.openxmlformats.org/officeDocument/2006/relationships/customXml" Target="../ink/ink1748.xml"/><Relationship Id="rId138" Type="http://schemas.openxmlformats.org/officeDocument/2006/relationships/customXml" Target="../ink/ink1775.xml"/><Relationship Id="rId159" Type="http://schemas.openxmlformats.org/officeDocument/2006/relationships/image" Target="../media/image1668.png"/><Relationship Id="rId170" Type="http://schemas.openxmlformats.org/officeDocument/2006/relationships/customXml" Target="../ink/ink1791.xml"/><Relationship Id="rId191" Type="http://schemas.openxmlformats.org/officeDocument/2006/relationships/image" Target="../media/image1684.png"/><Relationship Id="rId205" Type="http://schemas.openxmlformats.org/officeDocument/2006/relationships/image" Target="../media/image1691.png"/><Relationship Id="rId107" Type="http://schemas.openxmlformats.org/officeDocument/2006/relationships/image" Target="../media/image1642.png"/><Relationship Id="rId11" Type="http://schemas.openxmlformats.org/officeDocument/2006/relationships/image" Target="../media/image1596.png"/><Relationship Id="rId32" Type="http://schemas.openxmlformats.org/officeDocument/2006/relationships/customXml" Target="../ink/ink1722.xml"/><Relationship Id="rId53" Type="http://schemas.openxmlformats.org/officeDocument/2006/relationships/image" Target="../media/image1616.png"/><Relationship Id="rId74" Type="http://schemas.openxmlformats.org/officeDocument/2006/relationships/customXml" Target="../ink/ink1743.xml"/><Relationship Id="rId128" Type="http://schemas.openxmlformats.org/officeDocument/2006/relationships/customXml" Target="../ink/ink1770.xml"/><Relationship Id="rId149" Type="http://schemas.openxmlformats.org/officeDocument/2006/relationships/image" Target="../media/image1663.png"/><Relationship Id="rId5" Type="http://schemas.openxmlformats.org/officeDocument/2006/relationships/image" Target="../media/image1593.png"/><Relationship Id="rId95" Type="http://schemas.openxmlformats.org/officeDocument/2006/relationships/image" Target="../media/image1636.png"/><Relationship Id="rId160" Type="http://schemas.openxmlformats.org/officeDocument/2006/relationships/customXml" Target="../ink/ink1786.xml"/><Relationship Id="rId181" Type="http://schemas.openxmlformats.org/officeDocument/2006/relationships/image" Target="../media/image1679.png"/><Relationship Id="rId22" Type="http://schemas.openxmlformats.org/officeDocument/2006/relationships/customXml" Target="../ink/ink1717.xml"/><Relationship Id="rId43" Type="http://schemas.openxmlformats.org/officeDocument/2006/relationships/image" Target="../media/image1612.png"/><Relationship Id="rId64" Type="http://schemas.openxmlformats.org/officeDocument/2006/relationships/customXml" Target="../ink/ink1738.xml"/><Relationship Id="rId118" Type="http://schemas.openxmlformats.org/officeDocument/2006/relationships/customXml" Target="../ink/ink1765.xml"/><Relationship Id="rId139" Type="http://schemas.openxmlformats.org/officeDocument/2006/relationships/image" Target="../media/image1658.png"/><Relationship Id="rId85" Type="http://schemas.openxmlformats.org/officeDocument/2006/relationships/image" Target="../media/image1631.png"/><Relationship Id="rId150" Type="http://schemas.openxmlformats.org/officeDocument/2006/relationships/customXml" Target="../ink/ink1781.xml"/><Relationship Id="rId171" Type="http://schemas.openxmlformats.org/officeDocument/2006/relationships/image" Target="../media/image1674.png"/><Relationship Id="rId192" Type="http://schemas.openxmlformats.org/officeDocument/2006/relationships/customXml" Target="../ink/ink1802.xml"/><Relationship Id="rId206" Type="http://schemas.openxmlformats.org/officeDocument/2006/relationships/customXml" Target="../ink/ink1809.xml"/><Relationship Id="rId12" Type="http://schemas.openxmlformats.org/officeDocument/2006/relationships/customXml" Target="../ink/ink1712.xml"/><Relationship Id="rId33" Type="http://schemas.openxmlformats.org/officeDocument/2006/relationships/image" Target="../media/image1607.png"/><Relationship Id="rId108" Type="http://schemas.openxmlformats.org/officeDocument/2006/relationships/customXml" Target="../ink/ink1760.xml"/><Relationship Id="rId129" Type="http://schemas.openxmlformats.org/officeDocument/2006/relationships/image" Target="../media/image1653.png"/><Relationship Id="rId54" Type="http://schemas.openxmlformats.org/officeDocument/2006/relationships/customXml" Target="../ink/ink1733.xml"/><Relationship Id="rId75" Type="http://schemas.openxmlformats.org/officeDocument/2006/relationships/image" Target="../media/image1626.png"/><Relationship Id="rId96" Type="http://schemas.openxmlformats.org/officeDocument/2006/relationships/customXml" Target="../ink/ink1754.xml"/><Relationship Id="rId140" Type="http://schemas.openxmlformats.org/officeDocument/2006/relationships/customXml" Target="../ink/ink1776.xml"/><Relationship Id="rId161" Type="http://schemas.openxmlformats.org/officeDocument/2006/relationships/image" Target="../media/image1669.png"/><Relationship Id="rId182" Type="http://schemas.openxmlformats.org/officeDocument/2006/relationships/customXml" Target="../ink/ink1797.xml"/><Relationship Id="rId6" Type="http://schemas.openxmlformats.org/officeDocument/2006/relationships/customXml" Target="../ink/ink1709.xml"/><Relationship Id="rId23" Type="http://schemas.openxmlformats.org/officeDocument/2006/relationships/image" Target="../media/image1602.png"/><Relationship Id="rId119" Type="http://schemas.openxmlformats.org/officeDocument/2006/relationships/image" Target="../media/image1648.png"/><Relationship Id="rId44" Type="http://schemas.openxmlformats.org/officeDocument/2006/relationships/customXml" Target="../ink/ink1728.xml"/><Relationship Id="rId65" Type="http://schemas.openxmlformats.org/officeDocument/2006/relationships/image" Target="../media/image1621.png"/><Relationship Id="rId86" Type="http://schemas.openxmlformats.org/officeDocument/2006/relationships/customXml" Target="../ink/ink1749.xml"/><Relationship Id="rId130" Type="http://schemas.openxmlformats.org/officeDocument/2006/relationships/customXml" Target="../ink/ink1771.xml"/><Relationship Id="rId151" Type="http://schemas.openxmlformats.org/officeDocument/2006/relationships/image" Target="../media/image1664.png"/><Relationship Id="rId172" Type="http://schemas.openxmlformats.org/officeDocument/2006/relationships/customXml" Target="../ink/ink1792.xml"/><Relationship Id="rId193" Type="http://schemas.openxmlformats.org/officeDocument/2006/relationships/image" Target="../media/image1685.png"/><Relationship Id="rId207" Type="http://schemas.openxmlformats.org/officeDocument/2006/relationships/image" Target="../media/image1692.png"/><Relationship Id="rId13" Type="http://schemas.openxmlformats.org/officeDocument/2006/relationships/image" Target="../media/image1597.png"/><Relationship Id="rId109" Type="http://schemas.openxmlformats.org/officeDocument/2006/relationships/image" Target="../media/image1643.png"/><Relationship Id="rId34" Type="http://schemas.openxmlformats.org/officeDocument/2006/relationships/customXml" Target="../ink/ink1723.xml"/><Relationship Id="rId55" Type="http://schemas.openxmlformats.org/officeDocument/2006/relationships/image" Target="../media/image1617.png"/><Relationship Id="rId76" Type="http://schemas.openxmlformats.org/officeDocument/2006/relationships/customXml" Target="../ink/ink1744.xml"/><Relationship Id="rId97" Type="http://schemas.openxmlformats.org/officeDocument/2006/relationships/image" Target="../media/image1637.png"/><Relationship Id="rId120" Type="http://schemas.openxmlformats.org/officeDocument/2006/relationships/customXml" Target="../ink/ink1766.xml"/><Relationship Id="rId141" Type="http://schemas.openxmlformats.org/officeDocument/2006/relationships/image" Target="../media/image1659.png"/><Relationship Id="rId7" Type="http://schemas.openxmlformats.org/officeDocument/2006/relationships/image" Target="../media/image1594.png"/><Relationship Id="rId162" Type="http://schemas.openxmlformats.org/officeDocument/2006/relationships/customXml" Target="../ink/ink1787.xml"/><Relationship Id="rId183" Type="http://schemas.openxmlformats.org/officeDocument/2006/relationships/image" Target="../media/image1680.png"/><Relationship Id="rId24" Type="http://schemas.openxmlformats.org/officeDocument/2006/relationships/customXml" Target="../ink/ink1718.xml"/><Relationship Id="rId45" Type="http://schemas.openxmlformats.org/officeDocument/2006/relationships/image" Target="../media/image1613.png"/><Relationship Id="rId66" Type="http://schemas.openxmlformats.org/officeDocument/2006/relationships/customXml" Target="../ink/ink1739.xml"/><Relationship Id="rId87" Type="http://schemas.openxmlformats.org/officeDocument/2006/relationships/image" Target="../media/image1632.png"/><Relationship Id="rId110" Type="http://schemas.openxmlformats.org/officeDocument/2006/relationships/customXml" Target="../ink/ink1761.xml"/><Relationship Id="rId131" Type="http://schemas.openxmlformats.org/officeDocument/2006/relationships/image" Target="../media/image1654.png"/><Relationship Id="rId152" Type="http://schemas.openxmlformats.org/officeDocument/2006/relationships/customXml" Target="../ink/ink1782.xml"/><Relationship Id="rId173" Type="http://schemas.openxmlformats.org/officeDocument/2006/relationships/image" Target="../media/image1675.png"/><Relationship Id="rId194" Type="http://schemas.openxmlformats.org/officeDocument/2006/relationships/customXml" Target="../ink/ink1803.xml"/><Relationship Id="rId208" Type="http://schemas.openxmlformats.org/officeDocument/2006/relationships/customXml" Target="../ink/ink1810.xml"/><Relationship Id="rId19" Type="http://schemas.openxmlformats.org/officeDocument/2006/relationships/image" Target="../media/image1600.png"/><Relationship Id="rId14" Type="http://schemas.openxmlformats.org/officeDocument/2006/relationships/customXml" Target="../ink/ink1713.xml"/><Relationship Id="rId30" Type="http://schemas.openxmlformats.org/officeDocument/2006/relationships/customXml" Target="../ink/ink1721.xml"/><Relationship Id="rId35" Type="http://schemas.openxmlformats.org/officeDocument/2006/relationships/image" Target="../media/image1608.png"/><Relationship Id="rId56" Type="http://schemas.openxmlformats.org/officeDocument/2006/relationships/customXml" Target="../ink/ink1734.xml"/><Relationship Id="rId77" Type="http://schemas.openxmlformats.org/officeDocument/2006/relationships/image" Target="../media/image1627.png"/><Relationship Id="rId100" Type="http://schemas.openxmlformats.org/officeDocument/2006/relationships/customXml" Target="../ink/ink1756.xml"/><Relationship Id="rId105" Type="http://schemas.openxmlformats.org/officeDocument/2006/relationships/image" Target="../media/image1641.png"/><Relationship Id="rId126" Type="http://schemas.openxmlformats.org/officeDocument/2006/relationships/customXml" Target="../ink/ink1769.xml"/><Relationship Id="rId147" Type="http://schemas.openxmlformats.org/officeDocument/2006/relationships/image" Target="../media/image1662.png"/><Relationship Id="rId168" Type="http://schemas.openxmlformats.org/officeDocument/2006/relationships/customXml" Target="../ink/ink1790.xml"/><Relationship Id="rId8" Type="http://schemas.openxmlformats.org/officeDocument/2006/relationships/customXml" Target="../ink/ink1710.xml"/><Relationship Id="rId51" Type="http://schemas.openxmlformats.org/officeDocument/2006/relationships/image" Target="../media/image1501.png"/><Relationship Id="rId72" Type="http://schemas.openxmlformats.org/officeDocument/2006/relationships/customXml" Target="../ink/ink1742.xml"/><Relationship Id="rId93" Type="http://schemas.openxmlformats.org/officeDocument/2006/relationships/image" Target="../media/image1635.png"/><Relationship Id="rId98" Type="http://schemas.openxmlformats.org/officeDocument/2006/relationships/customXml" Target="../ink/ink1755.xml"/><Relationship Id="rId121" Type="http://schemas.openxmlformats.org/officeDocument/2006/relationships/image" Target="../media/image1649.png"/><Relationship Id="rId142" Type="http://schemas.openxmlformats.org/officeDocument/2006/relationships/customXml" Target="../ink/ink1777.xml"/><Relationship Id="rId163" Type="http://schemas.openxmlformats.org/officeDocument/2006/relationships/image" Target="../media/image1670.png"/><Relationship Id="rId184" Type="http://schemas.openxmlformats.org/officeDocument/2006/relationships/customXml" Target="../ink/ink1798.xml"/><Relationship Id="rId189" Type="http://schemas.openxmlformats.org/officeDocument/2006/relationships/image" Target="../media/image1683.png"/><Relationship Id="rId3" Type="http://schemas.openxmlformats.org/officeDocument/2006/relationships/image" Target="../media/image1592.png"/><Relationship Id="rId25" Type="http://schemas.openxmlformats.org/officeDocument/2006/relationships/image" Target="../media/image1603.png"/><Relationship Id="rId46" Type="http://schemas.openxmlformats.org/officeDocument/2006/relationships/customXml" Target="../ink/ink1729.xml"/><Relationship Id="rId67" Type="http://schemas.openxmlformats.org/officeDocument/2006/relationships/image" Target="../media/image1622.png"/><Relationship Id="rId116" Type="http://schemas.openxmlformats.org/officeDocument/2006/relationships/customXml" Target="../ink/ink1764.xml"/><Relationship Id="rId137" Type="http://schemas.openxmlformats.org/officeDocument/2006/relationships/image" Target="../media/image1657.png"/><Relationship Id="rId158" Type="http://schemas.openxmlformats.org/officeDocument/2006/relationships/customXml" Target="../ink/ink1785.xml"/><Relationship Id="rId20" Type="http://schemas.openxmlformats.org/officeDocument/2006/relationships/customXml" Target="../ink/ink1716.xml"/><Relationship Id="rId41" Type="http://schemas.openxmlformats.org/officeDocument/2006/relationships/image" Target="../media/image1611.png"/><Relationship Id="rId62" Type="http://schemas.openxmlformats.org/officeDocument/2006/relationships/customXml" Target="../ink/ink1737.xml"/><Relationship Id="rId83" Type="http://schemas.openxmlformats.org/officeDocument/2006/relationships/image" Target="../media/image1630.png"/><Relationship Id="rId88" Type="http://schemas.openxmlformats.org/officeDocument/2006/relationships/customXml" Target="../ink/ink1750.xml"/><Relationship Id="rId111" Type="http://schemas.openxmlformats.org/officeDocument/2006/relationships/image" Target="../media/image1644.png"/><Relationship Id="rId132" Type="http://schemas.openxmlformats.org/officeDocument/2006/relationships/customXml" Target="../ink/ink1772.xml"/><Relationship Id="rId153" Type="http://schemas.openxmlformats.org/officeDocument/2006/relationships/image" Target="../media/image1665.png"/><Relationship Id="rId174" Type="http://schemas.openxmlformats.org/officeDocument/2006/relationships/customXml" Target="../ink/ink1793.xml"/><Relationship Id="rId179" Type="http://schemas.openxmlformats.org/officeDocument/2006/relationships/image" Target="../media/image1678.png"/><Relationship Id="rId195" Type="http://schemas.openxmlformats.org/officeDocument/2006/relationships/image" Target="../media/image1686.png"/><Relationship Id="rId209" Type="http://schemas.openxmlformats.org/officeDocument/2006/relationships/image" Target="../media/image1693.png"/><Relationship Id="rId190" Type="http://schemas.openxmlformats.org/officeDocument/2006/relationships/customXml" Target="../ink/ink1801.xml"/><Relationship Id="rId204" Type="http://schemas.openxmlformats.org/officeDocument/2006/relationships/customXml" Target="../ink/ink1808.xml"/><Relationship Id="rId15" Type="http://schemas.openxmlformats.org/officeDocument/2006/relationships/image" Target="../media/image1598.png"/><Relationship Id="rId36" Type="http://schemas.openxmlformats.org/officeDocument/2006/relationships/customXml" Target="../ink/ink1724.xml"/><Relationship Id="rId57" Type="http://schemas.openxmlformats.org/officeDocument/2006/relationships/image" Target="../media/image1618.png"/><Relationship Id="rId106" Type="http://schemas.openxmlformats.org/officeDocument/2006/relationships/customXml" Target="../ink/ink1759.xml"/><Relationship Id="rId127" Type="http://schemas.openxmlformats.org/officeDocument/2006/relationships/image" Target="../media/image1652.png"/><Relationship Id="rId10" Type="http://schemas.openxmlformats.org/officeDocument/2006/relationships/customXml" Target="../ink/ink1711.xml"/><Relationship Id="rId31" Type="http://schemas.openxmlformats.org/officeDocument/2006/relationships/image" Target="../media/image1606.png"/><Relationship Id="rId52" Type="http://schemas.openxmlformats.org/officeDocument/2006/relationships/customXml" Target="../ink/ink1732.xml"/><Relationship Id="rId73" Type="http://schemas.openxmlformats.org/officeDocument/2006/relationships/image" Target="../media/image1625.png"/><Relationship Id="rId78" Type="http://schemas.openxmlformats.org/officeDocument/2006/relationships/customXml" Target="../ink/ink1745.xml"/><Relationship Id="rId94" Type="http://schemas.openxmlformats.org/officeDocument/2006/relationships/customXml" Target="../ink/ink1753.xml"/><Relationship Id="rId99" Type="http://schemas.openxmlformats.org/officeDocument/2006/relationships/image" Target="../media/image1638.png"/><Relationship Id="rId101" Type="http://schemas.openxmlformats.org/officeDocument/2006/relationships/image" Target="../media/image1639.png"/><Relationship Id="rId122" Type="http://schemas.openxmlformats.org/officeDocument/2006/relationships/customXml" Target="../ink/ink1767.xml"/><Relationship Id="rId143" Type="http://schemas.openxmlformats.org/officeDocument/2006/relationships/image" Target="../media/image1660.png"/><Relationship Id="rId148" Type="http://schemas.openxmlformats.org/officeDocument/2006/relationships/customXml" Target="../ink/ink1780.xml"/><Relationship Id="rId164" Type="http://schemas.openxmlformats.org/officeDocument/2006/relationships/customXml" Target="../ink/ink1788.xml"/><Relationship Id="rId169" Type="http://schemas.openxmlformats.org/officeDocument/2006/relationships/image" Target="../media/image1673.png"/><Relationship Id="rId185" Type="http://schemas.openxmlformats.org/officeDocument/2006/relationships/image" Target="../media/image1681.png"/><Relationship Id="rId4" Type="http://schemas.openxmlformats.org/officeDocument/2006/relationships/customXml" Target="../ink/ink1708.xml"/><Relationship Id="rId9" Type="http://schemas.openxmlformats.org/officeDocument/2006/relationships/image" Target="../media/image1595.png"/><Relationship Id="rId180" Type="http://schemas.openxmlformats.org/officeDocument/2006/relationships/customXml" Target="../ink/ink1796.xml"/><Relationship Id="rId210" Type="http://schemas.openxmlformats.org/officeDocument/2006/relationships/customXml" Target="../ink/ink1811.xml"/><Relationship Id="rId26" Type="http://schemas.openxmlformats.org/officeDocument/2006/relationships/customXml" Target="../ink/ink1719.xml"/><Relationship Id="rId47" Type="http://schemas.openxmlformats.org/officeDocument/2006/relationships/image" Target="../media/image1614.png"/><Relationship Id="rId68" Type="http://schemas.openxmlformats.org/officeDocument/2006/relationships/customXml" Target="../ink/ink1740.xml"/><Relationship Id="rId89" Type="http://schemas.openxmlformats.org/officeDocument/2006/relationships/image" Target="../media/image1633.png"/><Relationship Id="rId112" Type="http://schemas.openxmlformats.org/officeDocument/2006/relationships/customXml" Target="../ink/ink1762.xml"/><Relationship Id="rId133" Type="http://schemas.openxmlformats.org/officeDocument/2006/relationships/image" Target="../media/image1655.png"/><Relationship Id="rId154" Type="http://schemas.openxmlformats.org/officeDocument/2006/relationships/customXml" Target="../ink/ink1783.xml"/><Relationship Id="rId175" Type="http://schemas.openxmlformats.org/officeDocument/2006/relationships/image" Target="../media/image1676.png"/><Relationship Id="rId196" Type="http://schemas.openxmlformats.org/officeDocument/2006/relationships/customXml" Target="../ink/ink1804.xml"/><Relationship Id="rId200" Type="http://schemas.openxmlformats.org/officeDocument/2006/relationships/customXml" Target="../ink/ink1806.xml"/><Relationship Id="rId16" Type="http://schemas.openxmlformats.org/officeDocument/2006/relationships/customXml" Target="../ink/ink1714.xml"/><Relationship Id="rId37" Type="http://schemas.openxmlformats.org/officeDocument/2006/relationships/image" Target="../media/image1609.png"/><Relationship Id="rId58" Type="http://schemas.openxmlformats.org/officeDocument/2006/relationships/customXml" Target="../ink/ink1735.xml"/><Relationship Id="rId79" Type="http://schemas.openxmlformats.org/officeDocument/2006/relationships/image" Target="../media/image1628.png"/><Relationship Id="rId102" Type="http://schemas.openxmlformats.org/officeDocument/2006/relationships/customXml" Target="../ink/ink1757.xml"/><Relationship Id="rId123" Type="http://schemas.openxmlformats.org/officeDocument/2006/relationships/image" Target="../media/image1650.png"/><Relationship Id="rId144" Type="http://schemas.openxmlformats.org/officeDocument/2006/relationships/customXml" Target="../ink/ink1778.xml"/><Relationship Id="rId90" Type="http://schemas.openxmlformats.org/officeDocument/2006/relationships/customXml" Target="../ink/ink1751.xml"/><Relationship Id="rId165" Type="http://schemas.openxmlformats.org/officeDocument/2006/relationships/image" Target="../media/image1671.png"/><Relationship Id="rId186" Type="http://schemas.openxmlformats.org/officeDocument/2006/relationships/customXml" Target="../ink/ink1799.xml"/><Relationship Id="rId211" Type="http://schemas.openxmlformats.org/officeDocument/2006/relationships/image" Target="../media/image1694.png"/><Relationship Id="rId27" Type="http://schemas.openxmlformats.org/officeDocument/2006/relationships/image" Target="../media/image1604.png"/><Relationship Id="rId48" Type="http://schemas.openxmlformats.org/officeDocument/2006/relationships/customXml" Target="../ink/ink1730.xml"/><Relationship Id="rId69" Type="http://schemas.openxmlformats.org/officeDocument/2006/relationships/image" Target="../media/image1623.png"/><Relationship Id="rId113" Type="http://schemas.openxmlformats.org/officeDocument/2006/relationships/image" Target="../media/image1645.png"/><Relationship Id="rId134" Type="http://schemas.openxmlformats.org/officeDocument/2006/relationships/customXml" Target="../ink/ink1773.xml"/><Relationship Id="rId80" Type="http://schemas.openxmlformats.org/officeDocument/2006/relationships/customXml" Target="../ink/ink1746.xml"/><Relationship Id="rId155" Type="http://schemas.openxmlformats.org/officeDocument/2006/relationships/image" Target="../media/image1666.png"/><Relationship Id="rId176" Type="http://schemas.openxmlformats.org/officeDocument/2006/relationships/customXml" Target="../ink/ink1794.xml"/><Relationship Id="rId197" Type="http://schemas.openxmlformats.org/officeDocument/2006/relationships/image" Target="../media/image1687.png"/><Relationship Id="rId201" Type="http://schemas.openxmlformats.org/officeDocument/2006/relationships/image" Target="../media/image1689.png"/><Relationship Id="rId17" Type="http://schemas.openxmlformats.org/officeDocument/2006/relationships/image" Target="../media/image1599.png"/><Relationship Id="rId38" Type="http://schemas.openxmlformats.org/officeDocument/2006/relationships/customXml" Target="../ink/ink1725.xml"/><Relationship Id="rId59" Type="http://schemas.openxmlformats.org/officeDocument/2006/relationships/image" Target="../media/image1619.png"/><Relationship Id="rId103" Type="http://schemas.openxmlformats.org/officeDocument/2006/relationships/image" Target="../media/image1640.png"/><Relationship Id="rId124" Type="http://schemas.openxmlformats.org/officeDocument/2006/relationships/customXml" Target="../ink/ink1768.xml"/><Relationship Id="rId70" Type="http://schemas.openxmlformats.org/officeDocument/2006/relationships/customXml" Target="../ink/ink1741.xml"/><Relationship Id="rId91" Type="http://schemas.openxmlformats.org/officeDocument/2006/relationships/image" Target="../media/image1634.png"/><Relationship Id="rId145" Type="http://schemas.openxmlformats.org/officeDocument/2006/relationships/image" Target="../media/image1661.png"/><Relationship Id="rId166" Type="http://schemas.openxmlformats.org/officeDocument/2006/relationships/customXml" Target="../ink/ink1789.xml"/><Relationship Id="rId187" Type="http://schemas.openxmlformats.org/officeDocument/2006/relationships/image" Target="../media/image168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12.xml"/><Relationship Id="rId28" Type="http://schemas.openxmlformats.org/officeDocument/2006/relationships/customXml" Target="../ink/ink1720.xml"/><Relationship Id="rId49" Type="http://schemas.openxmlformats.org/officeDocument/2006/relationships/image" Target="../media/image1615.png"/><Relationship Id="rId114" Type="http://schemas.openxmlformats.org/officeDocument/2006/relationships/customXml" Target="../ink/ink1763.xml"/><Relationship Id="rId60" Type="http://schemas.openxmlformats.org/officeDocument/2006/relationships/customXml" Target="../ink/ink1736.xml"/><Relationship Id="rId81" Type="http://schemas.openxmlformats.org/officeDocument/2006/relationships/image" Target="../media/image1629.png"/><Relationship Id="rId135" Type="http://schemas.openxmlformats.org/officeDocument/2006/relationships/image" Target="../media/image1656.png"/><Relationship Id="rId156" Type="http://schemas.openxmlformats.org/officeDocument/2006/relationships/customXml" Target="../ink/ink1784.xml"/><Relationship Id="rId177" Type="http://schemas.openxmlformats.org/officeDocument/2006/relationships/image" Target="../media/image1677.png"/><Relationship Id="rId198" Type="http://schemas.openxmlformats.org/officeDocument/2006/relationships/customXml" Target="../ink/ink1805.xml"/><Relationship Id="rId202" Type="http://schemas.openxmlformats.org/officeDocument/2006/relationships/customXml" Target="../ink/ink1807.xml"/><Relationship Id="rId18" Type="http://schemas.openxmlformats.org/officeDocument/2006/relationships/customXml" Target="../ink/ink1715.xml"/><Relationship Id="rId39" Type="http://schemas.openxmlformats.org/officeDocument/2006/relationships/image" Target="../media/image1610.png"/><Relationship Id="rId50" Type="http://schemas.openxmlformats.org/officeDocument/2006/relationships/customXml" Target="../ink/ink1731.xml"/><Relationship Id="rId104" Type="http://schemas.openxmlformats.org/officeDocument/2006/relationships/customXml" Target="../ink/ink1758.xml"/><Relationship Id="rId125" Type="http://schemas.openxmlformats.org/officeDocument/2006/relationships/image" Target="../media/image1651.png"/><Relationship Id="rId146" Type="http://schemas.openxmlformats.org/officeDocument/2006/relationships/customXml" Target="../ink/ink1779.xml"/><Relationship Id="rId167" Type="http://schemas.openxmlformats.org/officeDocument/2006/relationships/image" Target="../media/image1672.png"/><Relationship Id="rId188" Type="http://schemas.openxmlformats.org/officeDocument/2006/relationships/customXml" Target="../ink/ink1800.xml"/><Relationship Id="rId71" Type="http://schemas.openxmlformats.org/officeDocument/2006/relationships/image" Target="../media/image1624.png"/><Relationship Id="rId92" Type="http://schemas.openxmlformats.org/officeDocument/2006/relationships/customXml" Target="../ink/ink1752.xml"/><Relationship Id="rId213" Type="http://schemas.openxmlformats.org/officeDocument/2006/relationships/image" Target="../media/image1695.png"/><Relationship Id="rId2" Type="http://schemas.openxmlformats.org/officeDocument/2006/relationships/customXml" Target="../ink/ink1707.xml"/><Relationship Id="rId29" Type="http://schemas.openxmlformats.org/officeDocument/2006/relationships/image" Target="../media/image1605.png"/><Relationship Id="rId40" Type="http://schemas.openxmlformats.org/officeDocument/2006/relationships/customXml" Target="../ink/ink1726.xml"/><Relationship Id="rId115" Type="http://schemas.openxmlformats.org/officeDocument/2006/relationships/image" Target="../media/image1646.png"/><Relationship Id="rId136" Type="http://schemas.openxmlformats.org/officeDocument/2006/relationships/customXml" Target="../ink/ink1774.xml"/><Relationship Id="rId157" Type="http://schemas.openxmlformats.org/officeDocument/2006/relationships/image" Target="../media/image1667.png"/><Relationship Id="rId178" Type="http://schemas.openxmlformats.org/officeDocument/2006/relationships/customXml" Target="../ink/ink1795.xml"/><Relationship Id="rId61" Type="http://schemas.openxmlformats.org/officeDocument/2006/relationships/image" Target="../media/image1502.png"/><Relationship Id="rId82" Type="http://schemas.openxmlformats.org/officeDocument/2006/relationships/customXml" Target="../ink/ink1747.xml"/><Relationship Id="rId199" Type="http://schemas.openxmlformats.org/officeDocument/2006/relationships/image" Target="../media/image1688.png"/><Relationship Id="rId203" Type="http://schemas.openxmlformats.org/officeDocument/2006/relationships/image" Target="../media/image1690.png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75.xml"/><Relationship Id="rId21" Type="http://schemas.openxmlformats.org/officeDocument/2006/relationships/image" Target="../media/image1697.png"/><Relationship Id="rId42" Type="http://schemas.openxmlformats.org/officeDocument/2006/relationships/customXml" Target="../ink/ink1833.xml"/><Relationship Id="rId63" Type="http://schemas.openxmlformats.org/officeDocument/2006/relationships/image" Target="../media/image1635.png"/><Relationship Id="rId84" Type="http://schemas.openxmlformats.org/officeDocument/2006/relationships/customXml" Target="../ink/ink1854.xml"/><Relationship Id="rId138" Type="http://schemas.openxmlformats.org/officeDocument/2006/relationships/image" Target="../media/image1723.png"/><Relationship Id="rId159" Type="http://schemas.openxmlformats.org/officeDocument/2006/relationships/customXml" Target="../ink/ink1902.xml"/><Relationship Id="rId170" Type="http://schemas.openxmlformats.org/officeDocument/2006/relationships/image" Target="../media/image1739.png"/><Relationship Id="rId191" Type="http://schemas.openxmlformats.org/officeDocument/2006/relationships/customXml" Target="../ink/ink1918.xml"/><Relationship Id="rId205" Type="http://schemas.openxmlformats.org/officeDocument/2006/relationships/customXml" Target="../ink/ink1925.xml"/><Relationship Id="rId107" Type="http://schemas.openxmlformats.org/officeDocument/2006/relationships/customXml" Target="../ink/ink1867.xml"/><Relationship Id="rId11" Type="http://schemas.openxmlformats.org/officeDocument/2006/relationships/image" Target="../media/image1624.png"/><Relationship Id="rId32" Type="http://schemas.openxmlformats.org/officeDocument/2006/relationships/customXml" Target="../ink/ink1828.xml"/><Relationship Id="rId53" Type="http://schemas.openxmlformats.org/officeDocument/2006/relationships/image" Target="../media/image1630.png"/><Relationship Id="rId74" Type="http://schemas.openxmlformats.org/officeDocument/2006/relationships/customXml" Target="../ink/ink1849.xml"/><Relationship Id="rId128" Type="http://schemas.openxmlformats.org/officeDocument/2006/relationships/customXml" Target="../ink/ink1886.xml"/><Relationship Id="rId149" Type="http://schemas.openxmlformats.org/officeDocument/2006/relationships/customXml" Target="../ink/ink1897.xml"/><Relationship Id="rId5" Type="http://schemas.openxmlformats.org/officeDocument/2006/relationships/image" Target="../media/image1621.png"/><Relationship Id="rId95" Type="http://schemas.openxmlformats.org/officeDocument/2006/relationships/customXml" Target="../ink/ink1859.xml"/><Relationship Id="rId160" Type="http://schemas.openxmlformats.org/officeDocument/2006/relationships/image" Target="../media/image1734.png"/><Relationship Id="rId181" Type="http://schemas.openxmlformats.org/officeDocument/2006/relationships/customXml" Target="../ink/ink1913.xml"/><Relationship Id="rId22" Type="http://schemas.openxmlformats.org/officeDocument/2006/relationships/customXml" Target="../ink/ink1823.xml"/><Relationship Id="rId43" Type="http://schemas.openxmlformats.org/officeDocument/2006/relationships/image" Target="../media/image1706.png"/><Relationship Id="rId64" Type="http://schemas.openxmlformats.org/officeDocument/2006/relationships/customXml" Target="../ink/ink1844.xml"/><Relationship Id="rId118" Type="http://schemas.openxmlformats.org/officeDocument/2006/relationships/customXml" Target="../ink/ink1876.xml"/><Relationship Id="rId139" Type="http://schemas.openxmlformats.org/officeDocument/2006/relationships/customXml" Target="../ink/ink1892.xml"/><Relationship Id="rId85" Type="http://schemas.openxmlformats.org/officeDocument/2006/relationships/image" Target="../media/image1648.png"/><Relationship Id="rId150" Type="http://schemas.openxmlformats.org/officeDocument/2006/relationships/image" Target="../media/image1729.png"/><Relationship Id="rId171" Type="http://schemas.openxmlformats.org/officeDocument/2006/relationships/customXml" Target="../ink/ink1908.xml"/><Relationship Id="rId192" Type="http://schemas.openxmlformats.org/officeDocument/2006/relationships/image" Target="../media/image1750.png"/><Relationship Id="rId206" Type="http://schemas.openxmlformats.org/officeDocument/2006/relationships/image" Target="../media/image1757.png"/><Relationship Id="rId12" Type="http://schemas.openxmlformats.org/officeDocument/2006/relationships/customXml" Target="../ink/ink1818.xml"/><Relationship Id="rId33" Type="http://schemas.openxmlformats.org/officeDocument/2006/relationships/image" Target="../media/image1701.png"/><Relationship Id="rId108" Type="http://schemas.openxmlformats.org/officeDocument/2006/relationships/customXml" Target="../ink/ink1868.xml"/><Relationship Id="rId129" Type="http://schemas.openxmlformats.org/officeDocument/2006/relationships/image" Target="../media/image1719.png"/><Relationship Id="rId54" Type="http://schemas.openxmlformats.org/officeDocument/2006/relationships/customXml" Target="../ink/ink1839.xml"/><Relationship Id="rId75" Type="http://schemas.openxmlformats.org/officeDocument/2006/relationships/image" Target="../media/image1643.png"/><Relationship Id="rId96" Type="http://schemas.openxmlformats.org/officeDocument/2006/relationships/image" Target="../media/image1713.png"/><Relationship Id="rId140" Type="http://schemas.openxmlformats.org/officeDocument/2006/relationships/image" Target="../media/image1724.png"/><Relationship Id="rId161" Type="http://schemas.openxmlformats.org/officeDocument/2006/relationships/customXml" Target="../ink/ink1903.xml"/><Relationship Id="rId182" Type="http://schemas.openxmlformats.org/officeDocument/2006/relationships/image" Target="../media/image1745.png"/><Relationship Id="rId6" Type="http://schemas.openxmlformats.org/officeDocument/2006/relationships/customXml" Target="../ink/ink1815.xml"/><Relationship Id="rId23" Type="http://schemas.openxmlformats.org/officeDocument/2006/relationships/image" Target="../media/image1628.png"/><Relationship Id="rId119" Type="http://schemas.openxmlformats.org/officeDocument/2006/relationships/customXml" Target="../ink/ink1877.xml"/><Relationship Id="rId44" Type="http://schemas.openxmlformats.org/officeDocument/2006/relationships/customXml" Target="../ink/ink1834.xml"/><Relationship Id="rId65" Type="http://schemas.openxmlformats.org/officeDocument/2006/relationships/image" Target="../media/image1636.png"/><Relationship Id="rId86" Type="http://schemas.openxmlformats.org/officeDocument/2006/relationships/customXml" Target="../ink/ink1855.xml"/><Relationship Id="rId130" Type="http://schemas.openxmlformats.org/officeDocument/2006/relationships/customXml" Target="../ink/ink1887.xml"/><Relationship Id="rId151" Type="http://schemas.openxmlformats.org/officeDocument/2006/relationships/customXml" Target="../ink/ink1898.xml"/><Relationship Id="rId172" Type="http://schemas.openxmlformats.org/officeDocument/2006/relationships/image" Target="../media/image1740.png"/><Relationship Id="rId193" Type="http://schemas.openxmlformats.org/officeDocument/2006/relationships/customXml" Target="../ink/ink1919.xml"/><Relationship Id="rId207" Type="http://schemas.openxmlformats.org/officeDocument/2006/relationships/customXml" Target="../ink/ink1926.xml"/><Relationship Id="rId13" Type="http://schemas.openxmlformats.org/officeDocument/2006/relationships/image" Target="../media/image1625.png"/><Relationship Id="rId109" Type="http://schemas.openxmlformats.org/officeDocument/2006/relationships/customXml" Target="../ink/ink1869.xml"/><Relationship Id="rId34" Type="http://schemas.openxmlformats.org/officeDocument/2006/relationships/customXml" Target="../ink/ink1829.xml"/><Relationship Id="rId55" Type="http://schemas.openxmlformats.org/officeDocument/2006/relationships/image" Target="../media/image1631.png"/><Relationship Id="rId76" Type="http://schemas.openxmlformats.org/officeDocument/2006/relationships/customXml" Target="../ink/ink1850.xml"/><Relationship Id="rId97" Type="http://schemas.openxmlformats.org/officeDocument/2006/relationships/customXml" Target="../ink/ink1860.xml"/><Relationship Id="rId120" Type="http://schemas.openxmlformats.org/officeDocument/2006/relationships/customXml" Target="../ink/ink1878.xml"/><Relationship Id="rId141" Type="http://schemas.openxmlformats.org/officeDocument/2006/relationships/customXml" Target="../ink/ink1893.xml"/><Relationship Id="rId7" Type="http://schemas.openxmlformats.org/officeDocument/2006/relationships/image" Target="../media/image1622.png"/><Relationship Id="rId162" Type="http://schemas.openxmlformats.org/officeDocument/2006/relationships/image" Target="../media/image1735.png"/><Relationship Id="rId183" Type="http://schemas.openxmlformats.org/officeDocument/2006/relationships/customXml" Target="../ink/ink1914.xml"/><Relationship Id="rId24" Type="http://schemas.openxmlformats.org/officeDocument/2006/relationships/customXml" Target="../ink/ink1824.xml"/><Relationship Id="rId45" Type="http://schemas.openxmlformats.org/officeDocument/2006/relationships/image" Target="../media/image1707.png"/><Relationship Id="rId66" Type="http://schemas.openxmlformats.org/officeDocument/2006/relationships/customXml" Target="../ink/ink1845.xml"/><Relationship Id="rId87" Type="http://schemas.openxmlformats.org/officeDocument/2006/relationships/image" Target="../media/image1649.png"/><Relationship Id="rId110" Type="http://schemas.openxmlformats.org/officeDocument/2006/relationships/customXml" Target="../ink/ink1870.xml"/><Relationship Id="rId131" Type="http://schemas.openxmlformats.org/officeDocument/2006/relationships/customXml" Target="../ink/ink1888.xml"/><Relationship Id="rId61" Type="http://schemas.openxmlformats.org/officeDocument/2006/relationships/image" Target="../media/image1634.png"/><Relationship Id="rId82" Type="http://schemas.openxmlformats.org/officeDocument/2006/relationships/customXml" Target="../ink/ink1853.xml"/><Relationship Id="rId152" Type="http://schemas.openxmlformats.org/officeDocument/2006/relationships/image" Target="../media/image1730.png"/><Relationship Id="rId173" Type="http://schemas.openxmlformats.org/officeDocument/2006/relationships/customXml" Target="../ink/ink1909.xml"/><Relationship Id="rId194" Type="http://schemas.openxmlformats.org/officeDocument/2006/relationships/image" Target="../media/image1751.png"/><Relationship Id="rId199" Type="http://schemas.openxmlformats.org/officeDocument/2006/relationships/customXml" Target="../ink/ink1922.xml"/><Relationship Id="rId203" Type="http://schemas.openxmlformats.org/officeDocument/2006/relationships/customXml" Target="../ink/ink1924.xml"/><Relationship Id="rId208" Type="http://schemas.openxmlformats.org/officeDocument/2006/relationships/image" Target="../media/image1758.png"/><Relationship Id="rId19" Type="http://schemas.openxmlformats.org/officeDocument/2006/relationships/image" Target="../media/image1627.png"/><Relationship Id="rId14" Type="http://schemas.openxmlformats.org/officeDocument/2006/relationships/customXml" Target="../ink/ink1819.xml"/><Relationship Id="rId30" Type="http://schemas.openxmlformats.org/officeDocument/2006/relationships/customXml" Target="../ink/ink1827.xml"/><Relationship Id="rId35" Type="http://schemas.openxmlformats.org/officeDocument/2006/relationships/image" Target="../media/image1702.png"/><Relationship Id="rId56" Type="http://schemas.openxmlformats.org/officeDocument/2006/relationships/customXml" Target="../ink/ink1840.xml"/><Relationship Id="rId77" Type="http://schemas.openxmlformats.org/officeDocument/2006/relationships/image" Target="../media/image1644.png"/><Relationship Id="rId100" Type="http://schemas.openxmlformats.org/officeDocument/2006/relationships/image" Target="../media/image1715.png"/><Relationship Id="rId105" Type="http://schemas.openxmlformats.org/officeDocument/2006/relationships/customXml" Target="../ink/ink1865.xml"/><Relationship Id="rId126" Type="http://schemas.openxmlformats.org/officeDocument/2006/relationships/customXml" Target="../ink/ink1884.xml"/><Relationship Id="rId147" Type="http://schemas.openxmlformats.org/officeDocument/2006/relationships/customXml" Target="../ink/ink1896.xml"/><Relationship Id="rId168" Type="http://schemas.openxmlformats.org/officeDocument/2006/relationships/image" Target="../media/image1738.png"/><Relationship Id="rId8" Type="http://schemas.openxmlformats.org/officeDocument/2006/relationships/customXml" Target="../ink/ink1816.xml"/><Relationship Id="rId51" Type="http://schemas.openxmlformats.org/officeDocument/2006/relationships/image" Target="../media/image1710.png"/><Relationship Id="rId72" Type="http://schemas.openxmlformats.org/officeDocument/2006/relationships/customXml" Target="../ink/ink1848.xml"/><Relationship Id="rId93" Type="http://schemas.openxmlformats.org/officeDocument/2006/relationships/customXml" Target="../ink/ink1858.xml"/><Relationship Id="rId98" Type="http://schemas.openxmlformats.org/officeDocument/2006/relationships/image" Target="../media/image1714.png"/><Relationship Id="rId121" Type="http://schemas.openxmlformats.org/officeDocument/2006/relationships/customXml" Target="../ink/ink1879.xml"/><Relationship Id="rId142" Type="http://schemas.openxmlformats.org/officeDocument/2006/relationships/image" Target="../media/image1725.png"/><Relationship Id="rId163" Type="http://schemas.openxmlformats.org/officeDocument/2006/relationships/customXml" Target="../ink/ink1904.xml"/><Relationship Id="rId184" Type="http://schemas.openxmlformats.org/officeDocument/2006/relationships/image" Target="../media/image1746.png"/><Relationship Id="rId189" Type="http://schemas.openxmlformats.org/officeDocument/2006/relationships/customXml" Target="../ink/ink1917.xml"/><Relationship Id="rId3" Type="http://schemas.openxmlformats.org/officeDocument/2006/relationships/image" Target="../media/image1620.png"/><Relationship Id="rId25" Type="http://schemas.openxmlformats.org/officeDocument/2006/relationships/image" Target="../media/image1629.png"/><Relationship Id="rId46" Type="http://schemas.openxmlformats.org/officeDocument/2006/relationships/customXml" Target="../ink/ink1835.xml"/><Relationship Id="rId67" Type="http://schemas.openxmlformats.org/officeDocument/2006/relationships/image" Target="../media/image1637.png"/><Relationship Id="rId116" Type="http://schemas.openxmlformats.org/officeDocument/2006/relationships/customXml" Target="../ink/ink1874.xml"/><Relationship Id="rId137" Type="http://schemas.openxmlformats.org/officeDocument/2006/relationships/customXml" Target="../ink/ink1891.xml"/><Relationship Id="rId158" Type="http://schemas.openxmlformats.org/officeDocument/2006/relationships/image" Target="../media/image1733.png"/><Relationship Id="rId20" Type="http://schemas.openxmlformats.org/officeDocument/2006/relationships/customXml" Target="../ink/ink1822.xml"/><Relationship Id="rId41" Type="http://schemas.openxmlformats.org/officeDocument/2006/relationships/image" Target="../media/image1705.png"/><Relationship Id="rId62" Type="http://schemas.openxmlformats.org/officeDocument/2006/relationships/customXml" Target="../ink/ink1843.xml"/><Relationship Id="rId83" Type="http://schemas.openxmlformats.org/officeDocument/2006/relationships/image" Target="../media/image1647.png"/><Relationship Id="rId88" Type="http://schemas.openxmlformats.org/officeDocument/2006/relationships/customXml" Target="../ink/ink1856.xml"/><Relationship Id="rId111" Type="http://schemas.openxmlformats.org/officeDocument/2006/relationships/customXml" Target="../ink/ink1871.xml"/><Relationship Id="rId132" Type="http://schemas.openxmlformats.org/officeDocument/2006/relationships/image" Target="../media/image1720.png"/><Relationship Id="rId153" Type="http://schemas.openxmlformats.org/officeDocument/2006/relationships/customXml" Target="../ink/ink1899.xml"/><Relationship Id="rId174" Type="http://schemas.openxmlformats.org/officeDocument/2006/relationships/image" Target="../media/image1741.png"/><Relationship Id="rId179" Type="http://schemas.openxmlformats.org/officeDocument/2006/relationships/customXml" Target="../ink/ink1912.xml"/><Relationship Id="rId195" Type="http://schemas.openxmlformats.org/officeDocument/2006/relationships/customXml" Target="../ink/ink1920.xml"/><Relationship Id="rId209" Type="http://schemas.openxmlformats.org/officeDocument/2006/relationships/customXml" Target="../ink/ink1927.xml"/><Relationship Id="rId190" Type="http://schemas.openxmlformats.org/officeDocument/2006/relationships/image" Target="../media/image1749.png"/><Relationship Id="rId204" Type="http://schemas.openxmlformats.org/officeDocument/2006/relationships/image" Target="../media/image1756.png"/><Relationship Id="rId15" Type="http://schemas.openxmlformats.org/officeDocument/2006/relationships/image" Target="../media/image1626.png"/><Relationship Id="rId36" Type="http://schemas.openxmlformats.org/officeDocument/2006/relationships/customXml" Target="../ink/ink1830.xml"/><Relationship Id="rId57" Type="http://schemas.openxmlformats.org/officeDocument/2006/relationships/image" Target="../media/image1632.png"/><Relationship Id="rId106" Type="http://schemas.openxmlformats.org/officeDocument/2006/relationships/customXml" Target="../ink/ink1866.xml"/><Relationship Id="rId127" Type="http://schemas.openxmlformats.org/officeDocument/2006/relationships/customXml" Target="../ink/ink1885.xml"/><Relationship Id="rId10" Type="http://schemas.openxmlformats.org/officeDocument/2006/relationships/customXml" Target="../ink/ink1817.xml"/><Relationship Id="rId31" Type="http://schemas.openxmlformats.org/officeDocument/2006/relationships/image" Target="../media/image1700.png"/><Relationship Id="rId52" Type="http://schemas.openxmlformats.org/officeDocument/2006/relationships/customXml" Target="../ink/ink1838.xml"/><Relationship Id="rId73" Type="http://schemas.openxmlformats.org/officeDocument/2006/relationships/image" Target="../media/image1642.png"/><Relationship Id="rId78" Type="http://schemas.openxmlformats.org/officeDocument/2006/relationships/customXml" Target="../ink/ink1851.xml"/><Relationship Id="rId94" Type="http://schemas.openxmlformats.org/officeDocument/2006/relationships/image" Target="../media/image1712.png"/><Relationship Id="rId99" Type="http://schemas.openxmlformats.org/officeDocument/2006/relationships/customXml" Target="../ink/ink1861.xml"/><Relationship Id="rId101" Type="http://schemas.openxmlformats.org/officeDocument/2006/relationships/customXml" Target="../ink/ink1862.xml"/><Relationship Id="rId122" Type="http://schemas.openxmlformats.org/officeDocument/2006/relationships/customXml" Target="../ink/ink1880.xml"/><Relationship Id="rId143" Type="http://schemas.openxmlformats.org/officeDocument/2006/relationships/customXml" Target="../ink/ink1894.xml"/><Relationship Id="rId148" Type="http://schemas.openxmlformats.org/officeDocument/2006/relationships/image" Target="../media/image1728.png"/><Relationship Id="rId164" Type="http://schemas.openxmlformats.org/officeDocument/2006/relationships/image" Target="../media/image1736.png"/><Relationship Id="rId169" Type="http://schemas.openxmlformats.org/officeDocument/2006/relationships/customXml" Target="../ink/ink1907.xml"/><Relationship Id="rId185" Type="http://schemas.openxmlformats.org/officeDocument/2006/relationships/customXml" Target="../ink/ink1915.xml"/><Relationship Id="rId4" Type="http://schemas.openxmlformats.org/officeDocument/2006/relationships/customXml" Target="../ink/ink1814.xml"/><Relationship Id="rId9" Type="http://schemas.openxmlformats.org/officeDocument/2006/relationships/image" Target="../media/image1623.png"/><Relationship Id="rId180" Type="http://schemas.openxmlformats.org/officeDocument/2006/relationships/image" Target="../media/image1744.png"/><Relationship Id="rId210" Type="http://schemas.openxmlformats.org/officeDocument/2006/relationships/image" Target="../media/image1759.png"/><Relationship Id="rId26" Type="http://schemas.openxmlformats.org/officeDocument/2006/relationships/customXml" Target="../ink/ink1825.xml"/><Relationship Id="rId47" Type="http://schemas.openxmlformats.org/officeDocument/2006/relationships/image" Target="../media/image1708.png"/><Relationship Id="rId68" Type="http://schemas.openxmlformats.org/officeDocument/2006/relationships/customXml" Target="../ink/ink1846.xml"/><Relationship Id="rId89" Type="http://schemas.openxmlformats.org/officeDocument/2006/relationships/image" Target="../media/image1650.png"/><Relationship Id="rId112" Type="http://schemas.openxmlformats.org/officeDocument/2006/relationships/customXml" Target="../ink/ink1872.xml"/><Relationship Id="rId133" Type="http://schemas.openxmlformats.org/officeDocument/2006/relationships/customXml" Target="../ink/ink1889.xml"/><Relationship Id="rId154" Type="http://schemas.openxmlformats.org/officeDocument/2006/relationships/image" Target="../media/image1731.png"/><Relationship Id="rId175" Type="http://schemas.openxmlformats.org/officeDocument/2006/relationships/customXml" Target="../ink/ink1910.xml"/><Relationship Id="rId196" Type="http://schemas.openxmlformats.org/officeDocument/2006/relationships/image" Target="../media/image1752.png"/><Relationship Id="rId200" Type="http://schemas.openxmlformats.org/officeDocument/2006/relationships/image" Target="../media/image1754.png"/><Relationship Id="rId16" Type="http://schemas.openxmlformats.org/officeDocument/2006/relationships/customXml" Target="../ink/ink1820.xml"/><Relationship Id="rId37" Type="http://schemas.openxmlformats.org/officeDocument/2006/relationships/image" Target="../media/image1703.png"/><Relationship Id="rId58" Type="http://schemas.openxmlformats.org/officeDocument/2006/relationships/customXml" Target="../ink/ink1841.xml"/><Relationship Id="rId79" Type="http://schemas.openxmlformats.org/officeDocument/2006/relationships/image" Target="../media/image1645.png"/><Relationship Id="rId102" Type="http://schemas.openxmlformats.org/officeDocument/2006/relationships/image" Target="../media/image1716.png"/><Relationship Id="rId123" Type="http://schemas.openxmlformats.org/officeDocument/2006/relationships/customXml" Target="../ink/ink1881.xml"/><Relationship Id="rId144" Type="http://schemas.openxmlformats.org/officeDocument/2006/relationships/image" Target="../media/image1726.png"/><Relationship Id="rId90" Type="http://schemas.openxmlformats.org/officeDocument/2006/relationships/customXml" Target="../ink/ink1857.xml"/><Relationship Id="rId165" Type="http://schemas.openxmlformats.org/officeDocument/2006/relationships/customXml" Target="../ink/ink1905.xml"/><Relationship Id="rId186" Type="http://schemas.openxmlformats.org/officeDocument/2006/relationships/image" Target="../media/image1747.png"/><Relationship Id="rId211" Type="http://schemas.openxmlformats.org/officeDocument/2006/relationships/customXml" Target="../ink/ink1928.xml"/><Relationship Id="rId27" Type="http://schemas.openxmlformats.org/officeDocument/2006/relationships/image" Target="../media/image1698.png"/><Relationship Id="rId48" Type="http://schemas.openxmlformats.org/officeDocument/2006/relationships/customXml" Target="../ink/ink1836.xml"/><Relationship Id="rId69" Type="http://schemas.openxmlformats.org/officeDocument/2006/relationships/image" Target="../media/image1638.png"/><Relationship Id="rId113" Type="http://schemas.openxmlformats.org/officeDocument/2006/relationships/image" Target="../media/image1717.png"/><Relationship Id="rId134" Type="http://schemas.openxmlformats.org/officeDocument/2006/relationships/image" Target="../media/image1721.png"/><Relationship Id="rId80" Type="http://schemas.openxmlformats.org/officeDocument/2006/relationships/customXml" Target="../ink/ink1852.xml"/><Relationship Id="rId155" Type="http://schemas.openxmlformats.org/officeDocument/2006/relationships/customXml" Target="../ink/ink1900.xml"/><Relationship Id="rId176" Type="http://schemas.openxmlformats.org/officeDocument/2006/relationships/image" Target="../media/image1742.png"/><Relationship Id="rId197" Type="http://schemas.openxmlformats.org/officeDocument/2006/relationships/customXml" Target="../ink/ink1921.xml"/><Relationship Id="rId201" Type="http://schemas.openxmlformats.org/officeDocument/2006/relationships/customXml" Target="../ink/ink1923.xml"/><Relationship Id="rId17" Type="http://schemas.openxmlformats.org/officeDocument/2006/relationships/image" Target="../media/image1696.png"/><Relationship Id="rId38" Type="http://schemas.openxmlformats.org/officeDocument/2006/relationships/customXml" Target="../ink/ink1831.xml"/><Relationship Id="rId59" Type="http://schemas.openxmlformats.org/officeDocument/2006/relationships/image" Target="../media/image1633.png"/><Relationship Id="rId103" Type="http://schemas.openxmlformats.org/officeDocument/2006/relationships/customXml" Target="../ink/ink1863.xml"/><Relationship Id="rId124" Type="http://schemas.openxmlformats.org/officeDocument/2006/relationships/customXml" Target="../ink/ink1882.xml"/><Relationship Id="rId70" Type="http://schemas.openxmlformats.org/officeDocument/2006/relationships/customXml" Target="../ink/ink1847.xml"/><Relationship Id="rId91" Type="http://schemas.openxmlformats.org/officeDocument/2006/relationships/image" Target="../media/image1651.png"/><Relationship Id="rId145" Type="http://schemas.openxmlformats.org/officeDocument/2006/relationships/customXml" Target="../ink/ink1895.xml"/><Relationship Id="rId166" Type="http://schemas.openxmlformats.org/officeDocument/2006/relationships/image" Target="../media/image1737.png"/><Relationship Id="rId187" Type="http://schemas.openxmlformats.org/officeDocument/2006/relationships/customXml" Target="../ink/ink191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60.png"/><Relationship Id="rId28" Type="http://schemas.openxmlformats.org/officeDocument/2006/relationships/customXml" Target="../ink/ink1826.xml"/><Relationship Id="rId49" Type="http://schemas.openxmlformats.org/officeDocument/2006/relationships/image" Target="../media/image1709.png"/><Relationship Id="rId114" Type="http://schemas.openxmlformats.org/officeDocument/2006/relationships/customXml" Target="../ink/ink1873.xml"/><Relationship Id="rId60" Type="http://schemas.openxmlformats.org/officeDocument/2006/relationships/customXml" Target="../ink/ink1842.xml"/><Relationship Id="rId81" Type="http://schemas.openxmlformats.org/officeDocument/2006/relationships/image" Target="../media/image1646.png"/><Relationship Id="rId135" Type="http://schemas.openxmlformats.org/officeDocument/2006/relationships/customXml" Target="../ink/ink1890.xml"/><Relationship Id="rId156" Type="http://schemas.openxmlformats.org/officeDocument/2006/relationships/image" Target="../media/image1732.png"/><Relationship Id="rId177" Type="http://schemas.openxmlformats.org/officeDocument/2006/relationships/customXml" Target="../ink/ink1911.xml"/><Relationship Id="rId198" Type="http://schemas.openxmlformats.org/officeDocument/2006/relationships/image" Target="../media/image1753.png"/><Relationship Id="rId202" Type="http://schemas.openxmlformats.org/officeDocument/2006/relationships/image" Target="../media/image1755.png"/><Relationship Id="rId18" Type="http://schemas.openxmlformats.org/officeDocument/2006/relationships/customXml" Target="../ink/ink1821.xml"/><Relationship Id="rId39" Type="http://schemas.openxmlformats.org/officeDocument/2006/relationships/image" Target="../media/image1704.png"/><Relationship Id="rId50" Type="http://schemas.openxmlformats.org/officeDocument/2006/relationships/customXml" Target="../ink/ink1837.xml"/><Relationship Id="rId104" Type="http://schemas.openxmlformats.org/officeDocument/2006/relationships/customXml" Target="../ink/ink1864.xml"/><Relationship Id="rId125" Type="http://schemas.openxmlformats.org/officeDocument/2006/relationships/customXml" Target="../ink/ink1883.xml"/><Relationship Id="rId146" Type="http://schemas.openxmlformats.org/officeDocument/2006/relationships/image" Target="../media/image1727.png"/><Relationship Id="rId167" Type="http://schemas.openxmlformats.org/officeDocument/2006/relationships/customXml" Target="../ink/ink1906.xml"/><Relationship Id="rId188" Type="http://schemas.openxmlformats.org/officeDocument/2006/relationships/image" Target="../media/image1748.png"/><Relationship Id="rId71" Type="http://schemas.openxmlformats.org/officeDocument/2006/relationships/image" Target="../media/image1640.png"/><Relationship Id="rId92" Type="http://schemas.openxmlformats.org/officeDocument/2006/relationships/image" Target="../media/image1711.png"/><Relationship Id="rId2" Type="http://schemas.openxmlformats.org/officeDocument/2006/relationships/customXml" Target="../ink/ink1813.xml"/><Relationship Id="rId29" Type="http://schemas.openxmlformats.org/officeDocument/2006/relationships/image" Target="../media/image1699.png"/><Relationship Id="rId40" Type="http://schemas.openxmlformats.org/officeDocument/2006/relationships/customXml" Target="../ink/ink1832.xml"/><Relationship Id="rId115" Type="http://schemas.openxmlformats.org/officeDocument/2006/relationships/image" Target="../media/image1718.png"/><Relationship Id="rId136" Type="http://schemas.openxmlformats.org/officeDocument/2006/relationships/image" Target="../media/image1722.png"/><Relationship Id="rId157" Type="http://schemas.openxmlformats.org/officeDocument/2006/relationships/customXml" Target="../ink/ink1901.xml"/><Relationship Id="rId178" Type="http://schemas.openxmlformats.org/officeDocument/2006/relationships/image" Target="../media/image1743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5.png"/><Relationship Id="rId299" Type="http://schemas.openxmlformats.org/officeDocument/2006/relationships/image" Target="../media/image1803.png"/><Relationship Id="rId21" Type="http://schemas.openxmlformats.org/officeDocument/2006/relationships/image" Target="../media/image1734.png"/><Relationship Id="rId63" Type="http://schemas.openxmlformats.org/officeDocument/2006/relationships/image" Target="../media/image1697.png"/><Relationship Id="rId159" Type="http://schemas.openxmlformats.org/officeDocument/2006/relationships/image" Target="../media/image1765.png"/><Relationship Id="rId170" Type="http://schemas.openxmlformats.org/officeDocument/2006/relationships/customXml" Target="../ink/ink2013.xml"/><Relationship Id="rId226" Type="http://schemas.openxmlformats.org/officeDocument/2006/relationships/customXml" Target="../ink/ink2053.xml"/><Relationship Id="rId268" Type="http://schemas.openxmlformats.org/officeDocument/2006/relationships/customXml" Target="../ink/ink2094.xml"/><Relationship Id="rId32" Type="http://schemas.openxmlformats.org/officeDocument/2006/relationships/customXml" Target="../ink/ink1944.xml"/><Relationship Id="rId74" Type="http://schemas.openxmlformats.org/officeDocument/2006/relationships/customXml" Target="../ink/ink1965.xml"/><Relationship Id="rId128" Type="http://schemas.openxmlformats.org/officeDocument/2006/relationships/customXml" Target="../ink/ink1992.xml"/><Relationship Id="rId5" Type="http://schemas.openxmlformats.org/officeDocument/2006/relationships/image" Target="../media/image1726.png"/><Relationship Id="rId181" Type="http://schemas.openxmlformats.org/officeDocument/2006/relationships/image" Target="../media/image1776.png"/><Relationship Id="rId237" Type="http://schemas.openxmlformats.org/officeDocument/2006/relationships/customXml" Target="../ink/ink2064.xml"/><Relationship Id="rId279" Type="http://schemas.openxmlformats.org/officeDocument/2006/relationships/image" Target="../media/image1793.png"/><Relationship Id="rId43" Type="http://schemas.openxmlformats.org/officeDocument/2006/relationships/image" Target="../media/image1745.png"/><Relationship Id="rId139" Type="http://schemas.openxmlformats.org/officeDocument/2006/relationships/image" Target="../media/image1716.png"/><Relationship Id="rId290" Type="http://schemas.openxmlformats.org/officeDocument/2006/relationships/customXml" Target="../ink/ink2105.xml"/><Relationship Id="rId85" Type="http://schemas.openxmlformats.org/officeDocument/2006/relationships/image" Target="../media/image1706.png"/><Relationship Id="rId150" Type="http://schemas.openxmlformats.org/officeDocument/2006/relationships/customXml" Target="../ink/ink2003.xml"/><Relationship Id="rId192" Type="http://schemas.openxmlformats.org/officeDocument/2006/relationships/customXml" Target="../ink/ink2026.xml"/><Relationship Id="rId206" Type="http://schemas.openxmlformats.org/officeDocument/2006/relationships/customXml" Target="../ink/ink2040.xml"/><Relationship Id="rId248" Type="http://schemas.openxmlformats.org/officeDocument/2006/relationships/customXml" Target="../ink/ink2075.xml"/><Relationship Id="rId12" Type="http://schemas.openxmlformats.org/officeDocument/2006/relationships/customXml" Target="../ink/ink1934.xml"/><Relationship Id="rId108" Type="http://schemas.openxmlformats.org/officeDocument/2006/relationships/customXml" Target="../ink/ink1982.xml"/><Relationship Id="rId54" Type="http://schemas.openxmlformats.org/officeDocument/2006/relationships/customXml" Target="../ink/ink1955.xml"/><Relationship Id="rId96" Type="http://schemas.openxmlformats.org/officeDocument/2006/relationships/customXml" Target="../ink/ink1976.xml"/><Relationship Id="rId161" Type="http://schemas.openxmlformats.org/officeDocument/2006/relationships/image" Target="../media/image1766.png"/><Relationship Id="rId217" Type="http://schemas.openxmlformats.org/officeDocument/2006/relationships/customXml" Target="../ink/ink2046.xml"/><Relationship Id="rId6" Type="http://schemas.openxmlformats.org/officeDocument/2006/relationships/customXml" Target="../ink/ink1931.xml"/><Relationship Id="rId238" Type="http://schemas.openxmlformats.org/officeDocument/2006/relationships/customXml" Target="../ink/ink2065.xml"/><Relationship Id="rId259" Type="http://schemas.openxmlformats.org/officeDocument/2006/relationships/customXml" Target="../ink/ink2086.xml"/><Relationship Id="rId23" Type="http://schemas.openxmlformats.org/officeDocument/2006/relationships/image" Target="../media/image1735.png"/><Relationship Id="rId119" Type="http://schemas.openxmlformats.org/officeDocument/2006/relationships/image" Target="../media/image1646.png"/><Relationship Id="rId270" Type="http://schemas.openxmlformats.org/officeDocument/2006/relationships/customXml" Target="../ink/ink2095.xml"/><Relationship Id="rId291" Type="http://schemas.openxmlformats.org/officeDocument/2006/relationships/image" Target="../media/image1799.png"/><Relationship Id="rId44" Type="http://schemas.openxmlformats.org/officeDocument/2006/relationships/customXml" Target="../ink/ink1950.xml"/><Relationship Id="rId65" Type="http://schemas.openxmlformats.org/officeDocument/2006/relationships/image" Target="../media/image1628.png"/><Relationship Id="rId86" Type="http://schemas.openxmlformats.org/officeDocument/2006/relationships/customXml" Target="../ink/ink1971.xml"/><Relationship Id="rId130" Type="http://schemas.openxmlformats.org/officeDocument/2006/relationships/customXml" Target="../ink/ink1993.xml"/><Relationship Id="rId151" Type="http://schemas.openxmlformats.org/officeDocument/2006/relationships/image" Target="../media/image1761.png"/><Relationship Id="rId172" Type="http://schemas.openxmlformats.org/officeDocument/2006/relationships/customXml" Target="../ink/ink2014.xml"/><Relationship Id="rId193" Type="http://schemas.openxmlformats.org/officeDocument/2006/relationships/customXml" Target="../ink/ink2027.xml"/><Relationship Id="rId207" Type="http://schemas.openxmlformats.org/officeDocument/2006/relationships/customXml" Target="../ink/ink2041.xml"/><Relationship Id="rId228" Type="http://schemas.openxmlformats.org/officeDocument/2006/relationships/customXml" Target="../ink/ink2055.xml"/><Relationship Id="rId249" Type="http://schemas.openxmlformats.org/officeDocument/2006/relationships/customXml" Target="../ink/ink2076.xml"/><Relationship Id="rId13" Type="http://schemas.openxmlformats.org/officeDocument/2006/relationships/image" Target="../media/image1730.png"/><Relationship Id="rId109" Type="http://schemas.openxmlformats.org/officeDocument/2006/relationships/image" Target="../media/image1717.png"/><Relationship Id="rId260" Type="http://schemas.openxmlformats.org/officeDocument/2006/relationships/customXml" Target="../ink/ink2087.xml"/><Relationship Id="rId281" Type="http://schemas.openxmlformats.org/officeDocument/2006/relationships/image" Target="../media/image1794.png"/><Relationship Id="rId34" Type="http://schemas.openxmlformats.org/officeDocument/2006/relationships/customXml" Target="../ink/ink1945.xml"/><Relationship Id="rId55" Type="http://schemas.openxmlformats.org/officeDocument/2006/relationships/image" Target="../media/image1625.png"/><Relationship Id="rId76" Type="http://schemas.openxmlformats.org/officeDocument/2006/relationships/customXml" Target="../ink/ink1966.xml"/><Relationship Id="rId97" Type="http://schemas.openxmlformats.org/officeDocument/2006/relationships/image" Target="../media/image1631.png"/><Relationship Id="rId120" Type="http://schemas.openxmlformats.org/officeDocument/2006/relationships/customXml" Target="../ink/ink1988.xml"/><Relationship Id="rId141" Type="http://schemas.openxmlformats.org/officeDocument/2006/relationships/image" Target="../media/image1720.png"/><Relationship Id="rId7" Type="http://schemas.openxmlformats.org/officeDocument/2006/relationships/image" Target="../media/image1727.png"/><Relationship Id="rId162" Type="http://schemas.openxmlformats.org/officeDocument/2006/relationships/customXml" Target="../ink/ink2009.xml"/><Relationship Id="rId183" Type="http://schemas.openxmlformats.org/officeDocument/2006/relationships/image" Target="../media/image1777.png"/><Relationship Id="rId218" Type="http://schemas.openxmlformats.org/officeDocument/2006/relationships/image" Target="../media/image1785.png"/><Relationship Id="rId239" Type="http://schemas.openxmlformats.org/officeDocument/2006/relationships/customXml" Target="../ink/ink2066.xml"/><Relationship Id="rId250" Type="http://schemas.openxmlformats.org/officeDocument/2006/relationships/customXml" Target="../ink/ink2077.xml"/><Relationship Id="rId271" Type="http://schemas.openxmlformats.org/officeDocument/2006/relationships/image" Target="../media/image1789.png"/><Relationship Id="rId292" Type="http://schemas.openxmlformats.org/officeDocument/2006/relationships/customXml" Target="../ink/ink2106.xml"/><Relationship Id="rId24" Type="http://schemas.openxmlformats.org/officeDocument/2006/relationships/customXml" Target="../ink/ink1940.xml"/><Relationship Id="rId45" Type="http://schemas.openxmlformats.org/officeDocument/2006/relationships/image" Target="../media/image1620.png"/><Relationship Id="rId66" Type="http://schemas.openxmlformats.org/officeDocument/2006/relationships/customXml" Target="../ink/ink1961.xml"/><Relationship Id="rId87" Type="http://schemas.openxmlformats.org/officeDocument/2006/relationships/image" Target="../media/image1707.png"/><Relationship Id="rId110" Type="http://schemas.openxmlformats.org/officeDocument/2006/relationships/customXml" Target="../ink/ink1983.xml"/><Relationship Id="rId131" Type="http://schemas.openxmlformats.org/officeDocument/2006/relationships/image" Target="../media/image1712.png"/><Relationship Id="rId152" Type="http://schemas.openxmlformats.org/officeDocument/2006/relationships/customXml" Target="../ink/ink2004.xml"/><Relationship Id="rId173" Type="http://schemas.openxmlformats.org/officeDocument/2006/relationships/image" Target="../media/image1772.png"/><Relationship Id="rId194" Type="http://schemas.openxmlformats.org/officeDocument/2006/relationships/customXml" Target="../ink/ink2028.xml"/><Relationship Id="rId208" Type="http://schemas.openxmlformats.org/officeDocument/2006/relationships/customXml" Target="../ink/ink2042.xml"/><Relationship Id="rId229" Type="http://schemas.openxmlformats.org/officeDocument/2006/relationships/customXml" Target="../ink/ink2056.xml"/><Relationship Id="rId240" Type="http://schemas.openxmlformats.org/officeDocument/2006/relationships/customXml" Target="../ink/ink2067.xml"/><Relationship Id="rId261" Type="http://schemas.openxmlformats.org/officeDocument/2006/relationships/customXml" Target="../ink/ink2088.xml"/><Relationship Id="rId14" Type="http://schemas.openxmlformats.org/officeDocument/2006/relationships/customXml" Target="../ink/ink1935.xml"/><Relationship Id="rId35" Type="http://schemas.openxmlformats.org/officeDocument/2006/relationships/image" Target="../media/image1741.png"/><Relationship Id="rId56" Type="http://schemas.openxmlformats.org/officeDocument/2006/relationships/customXml" Target="../ink/ink1956.xml"/><Relationship Id="rId77" Type="http://schemas.openxmlformats.org/officeDocument/2006/relationships/image" Target="../media/image1702.png"/><Relationship Id="rId100" Type="http://schemas.openxmlformats.org/officeDocument/2006/relationships/customXml" Target="../ink/ink1978.xml"/><Relationship Id="rId282" Type="http://schemas.openxmlformats.org/officeDocument/2006/relationships/customXml" Target="../ink/ink2101.xml"/><Relationship Id="rId8" Type="http://schemas.openxmlformats.org/officeDocument/2006/relationships/customXml" Target="../ink/ink1932.xml"/><Relationship Id="rId98" Type="http://schemas.openxmlformats.org/officeDocument/2006/relationships/customXml" Target="../ink/ink1977.xml"/><Relationship Id="rId121" Type="http://schemas.openxmlformats.org/officeDocument/2006/relationships/image" Target="../media/image1647.png"/><Relationship Id="rId142" Type="http://schemas.openxmlformats.org/officeDocument/2006/relationships/customXml" Target="../ink/ink1999.xml"/><Relationship Id="rId163" Type="http://schemas.openxmlformats.org/officeDocument/2006/relationships/image" Target="../media/image1767.png"/><Relationship Id="rId184" Type="http://schemas.openxmlformats.org/officeDocument/2006/relationships/customXml" Target="../ink/ink2020.xml"/><Relationship Id="rId219" Type="http://schemas.openxmlformats.org/officeDocument/2006/relationships/customXml" Target="../ink/ink2047.xml"/><Relationship Id="rId230" Type="http://schemas.openxmlformats.org/officeDocument/2006/relationships/customXml" Target="../ink/ink2057.xml"/><Relationship Id="rId251" Type="http://schemas.openxmlformats.org/officeDocument/2006/relationships/customXml" Target="../ink/ink2078.xml"/><Relationship Id="rId25" Type="http://schemas.openxmlformats.org/officeDocument/2006/relationships/image" Target="../media/image1736.png"/><Relationship Id="rId46" Type="http://schemas.openxmlformats.org/officeDocument/2006/relationships/customXml" Target="../ink/ink1951.xml"/><Relationship Id="rId67" Type="http://schemas.openxmlformats.org/officeDocument/2006/relationships/image" Target="../media/image1629.png"/><Relationship Id="rId272" Type="http://schemas.openxmlformats.org/officeDocument/2006/relationships/customXml" Target="../ink/ink2096.xml"/><Relationship Id="rId293" Type="http://schemas.openxmlformats.org/officeDocument/2006/relationships/image" Target="../media/image1800.png"/><Relationship Id="rId88" Type="http://schemas.openxmlformats.org/officeDocument/2006/relationships/customXml" Target="../ink/ink1972.xml"/><Relationship Id="rId111" Type="http://schemas.openxmlformats.org/officeDocument/2006/relationships/image" Target="../media/image1718.png"/><Relationship Id="rId132" Type="http://schemas.openxmlformats.org/officeDocument/2006/relationships/customXml" Target="../ink/ink1994.xml"/><Relationship Id="rId153" Type="http://schemas.openxmlformats.org/officeDocument/2006/relationships/image" Target="../media/image1762.png"/><Relationship Id="rId174" Type="http://schemas.openxmlformats.org/officeDocument/2006/relationships/customXml" Target="../ink/ink2015.xml"/><Relationship Id="rId195" Type="http://schemas.openxmlformats.org/officeDocument/2006/relationships/customXml" Target="../ink/ink2029.xml"/><Relationship Id="rId209" Type="http://schemas.openxmlformats.org/officeDocument/2006/relationships/image" Target="../media/image1780.png"/><Relationship Id="rId220" Type="http://schemas.openxmlformats.org/officeDocument/2006/relationships/image" Target="../media/image1786.png"/><Relationship Id="rId241" Type="http://schemas.openxmlformats.org/officeDocument/2006/relationships/customXml" Target="../ink/ink2068.xml"/><Relationship Id="rId15" Type="http://schemas.openxmlformats.org/officeDocument/2006/relationships/image" Target="../media/image1731.png"/><Relationship Id="rId36" Type="http://schemas.openxmlformats.org/officeDocument/2006/relationships/customXml" Target="../ink/ink1946.xml"/><Relationship Id="rId57" Type="http://schemas.openxmlformats.org/officeDocument/2006/relationships/image" Target="../media/image1626.png"/><Relationship Id="rId262" Type="http://schemas.openxmlformats.org/officeDocument/2006/relationships/customXml" Target="../ink/ink2089.xml"/><Relationship Id="rId283" Type="http://schemas.openxmlformats.org/officeDocument/2006/relationships/image" Target="../media/image1795.png"/><Relationship Id="rId78" Type="http://schemas.openxmlformats.org/officeDocument/2006/relationships/customXml" Target="../ink/ink1967.xml"/><Relationship Id="rId99" Type="http://schemas.openxmlformats.org/officeDocument/2006/relationships/image" Target="../media/image1632.png"/><Relationship Id="rId101" Type="http://schemas.openxmlformats.org/officeDocument/2006/relationships/image" Target="../media/image1633.png"/><Relationship Id="rId122" Type="http://schemas.openxmlformats.org/officeDocument/2006/relationships/customXml" Target="../ink/ink1989.xml"/><Relationship Id="rId143" Type="http://schemas.openxmlformats.org/officeDocument/2006/relationships/image" Target="../media/image1721.png"/><Relationship Id="rId164" Type="http://schemas.openxmlformats.org/officeDocument/2006/relationships/customXml" Target="../ink/ink2010.xml"/><Relationship Id="rId185" Type="http://schemas.openxmlformats.org/officeDocument/2006/relationships/image" Target="../media/image1778.png"/><Relationship Id="rId9" Type="http://schemas.openxmlformats.org/officeDocument/2006/relationships/image" Target="../media/image1728.png"/><Relationship Id="rId210" Type="http://schemas.openxmlformats.org/officeDocument/2006/relationships/image" Target="../media/image1781.png"/><Relationship Id="rId26" Type="http://schemas.openxmlformats.org/officeDocument/2006/relationships/customXml" Target="../ink/ink1941.xml"/><Relationship Id="rId231" Type="http://schemas.openxmlformats.org/officeDocument/2006/relationships/customXml" Target="../ink/ink2058.xml"/><Relationship Id="rId252" Type="http://schemas.openxmlformats.org/officeDocument/2006/relationships/customXml" Target="../ink/ink2079.xml"/><Relationship Id="rId273" Type="http://schemas.openxmlformats.org/officeDocument/2006/relationships/image" Target="../media/image1790.png"/><Relationship Id="rId294" Type="http://schemas.openxmlformats.org/officeDocument/2006/relationships/customXml" Target="../ink/ink2107.xml"/><Relationship Id="rId47" Type="http://schemas.openxmlformats.org/officeDocument/2006/relationships/image" Target="../media/image1621.png"/><Relationship Id="rId68" Type="http://schemas.openxmlformats.org/officeDocument/2006/relationships/customXml" Target="../ink/ink1962.xml"/><Relationship Id="rId89" Type="http://schemas.openxmlformats.org/officeDocument/2006/relationships/image" Target="../media/image1708.png"/><Relationship Id="rId112" Type="http://schemas.openxmlformats.org/officeDocument/2006/relationships/customXml" Target="../ink/ink1984.xml"/><Relationship Id="rId133" Type="http://schemas.openxmlformats.org/officeDocument/2006/relationships/image" Target="../media/image1713.png"/><Relationship Id="rId154" Type="http://schemas.openxmlformats.org/officeDocument/2006/relationships/customXml" Target="../ink/ink2005.xml"/><Relationship Id="rId175" Type="http://schemas.openxmlformats.org/officeDocument/2006/relationships/image" Target="../media/image1773.png"/><Relationship Id="rId196" Type="http://schemas.openxmlformats.org/officeDocument/2006/relationships/customXml" Target="../ink/ink2030.xml"/><Relationship Id="rId200" Type="http://schemas.openxmlformats.org/officeDocument/2006/relationships/customXml" Target="../ink/ink2034.xml"/><Relationship Id="rId16" Type="http://schemas.openxmlformats.org/officeDocument/2006/relationships/customXml" Target="../ink/ink1936.xml"/><Relationship Id="rId221" Type="http://schemas.openxmlformats.org/officeDocument/2006/relationships/customXml" Target="../ink/ink2048.xml"/><Relationship Id="rId242" Type="http://schemas.openxmlformats.org/officeDocument/2006/relationships/customXml" Target="../ink/ink2069.xml"/><Relationship Id="rId263" Type="http://schemas.openxmlformats.org/officeDocument/2006/relationships/customXml" Target="../ink/ink2090.xml"/><Relationship Id="rId284" Type="http://schemas.openxmlformats.org/officeDocument/2006/relationships/customXml" Target="../ink/ink2102.xml"/><Relationship Id="rId37" Type="http://schemas.openxmlformats.org/officeDocument/2006/relationships/image" Target="../media/image1742.png"/><Relationship Id="rId58" Type="http://schemas.openxmlformats.org/officeDocument/2006/relationships/customXml" Target="../ink/ink1957.xml"/><Relationship Id="rId79" Type="http://schemas.openxmlformats.org/officeDocument/2006/relationships/image" Target="../media/image1703.png"/><Relationship Id="rId102" Type="http://schemas.openxmlformats.org/officeDocument/2006/relationships/customXml" Target="../ink/ink1979.xml"/><Relationship Id="rId123" Type="http://schemas.openxmlformats.org/officeDocument/2006/relationships/image" Target="../media/image1648.png"/><Relationship Id="rId144" Type="http://schemas.openxmlformats.org/officeDocument/2006/relationships/customXml" Target="../ink/ink2000.xml"/><Relationship Id="rId90" Type="http://schemas.openxmlformats.org/officeDocument/2006/relationships/customXml" Target="../ink/ink1973.xml"/><Relationship Id="rId165" Type="http://schemas.openxmlformats.org/officeDocument/2006/relationships/image" Target="../media/image1768.png"/><Relationship Id="rId186" Type="http://schemas.openxmlformats.org/officeDocument/2006/relationships/customXml" Target="../ink/ink2021.xml"/><Relationship Id="rId211" Type="http://schemas.openxmlformats.org/officeDocument/2006/relationships/customXml" Target="../ink/ink2043.xml"/><Relationship Id="rId232" Type="http://schemas.openxmlformats.org/officeDocument/2006/relationships/customXml" Target="../ink/ink2059.xml"/><Relationship Id="rId253" Type="http://schemas.openxmlformats.org/officeDocument/2006/relationships/customXml" Target="../ink/ink2080.xml"/><Relationship Id="rId274" Type="http://schemas.openxmlformats.org/officeDocument/2006/relationships/customXml" Target="../ink/ink2097.xml"/><Relationship Id="rId295" Type="http://schemas.openxmlformats.org/officeDocument/2006/relationships/image" Target="../media/image1801.png"/><Relationship Id="rId27" Type="http://schemas.openxmlformats.org/officeDocument/2006/relationships/image" Target="../media/image1737.png"/><Relationship Id="rId48" Type="http://schemas.openxmlformats.org/officeDocument/2006/relationships/customXml" Target="../ink/ink1952.xml"/><Relationship Id="rId69" Type="http://schemas.openxmlformats.org/officeDocument/2006/relationships/image" Target="../media/image1698.png"/><Relationship Id="rId113" Type="http://schemas.openxmlformats.org/officeDocument/2006/relationships/image" Target="../media/image1643.png"/><Relationship Id="rId134" Type="http://schemas.openxmlformats.org/officeDocument/2006/relationships/customXml" Target="../ink/ink1995.xml"/><Relationship Id="rId80" Type="http://schemas.openxmlformats.org/officeDocument/2006/relationships/customXml" Target="../ink/ink1968.xml"/><Relationship Id="rId155" Type="http://schemas.openxmlformats.org/officeDocument/2006/relationships/image" Target="../media/image1763.png"/><Relationship Id="rId176" Type="http://schemas.openxmlformats.org/officeDocument/2006/relationships/customXml" Target="../ink/ink2016.xml"/><Relationship Id="rId197" Type="http://schemas.openxmlformats.org/officeDocument/2006/relationships/customXml" Target="../ink/ink2031.xml"/><Relationship Id="rId201" Type="http://schemas.openxmlformats.org/officeDocument/2006/relationships/customXml" Target="../ink/ink2035.xml"/><Relationship Id="rId222" Type="http://schemas.openxmlformats.org/officeDocument/2006/relationships/customXml" Target="../ink/ink2049.xml"/><Relationship Id="rId243" Type="http://schemas.openxmlformats.org/officeDocument/2006/relationships/customXml" Target="../ink/ink2070.xml"/><Relationship Id="rId264" Type="http://schemas.openxmlformats.org/officeDocument/2006/relationships/customXml" Target="../ink/ink2091.xml"/><Relationship Id="rId285" Type="http://schemas.openxmlformats.org/officeDocument/2006/relationships/image" Target="../media/image1796.png"/><Relationship Id="rId17" Type="http://schemas.openxmlformats.org/officeDocument/2006/relationships/image" Target="../media/image1732.png"/><Relationship Id="rId38" Type="http://schemas.openxmlformats.org/officeDocument/2006/relationships/customXml" Target="../ink/ink1947.xml"/><Relationship Id="rId59" Type="http://schemas.openxmlformats.org/officeDocument/2006/relationships/image" Target="../media/image1696.png"/><Relationship Id="rId103" Type="http://schemas.openxmlformats.org/officeDocument/2006/relationships/image" Target="../media/image1634.png"/><Relationship Id="rId124" Type="http://schemas.openxmlformats.org/officeDocument/2006/relationships/customXml" Target="../ink/ink1990.xml"/><Relationship Id="rId70" Type="http://schemas.openxmlformats.org/officeDocument/2006/relationships/customXml" Target="../ink/ink1963.xml"/><Relationship Id="rId91" Type="http://schemas.openxmlformats.org/officeDocument/2006/relationships/image" Target="../media/image1709.png"/><Relationship Id="rId145" Type="http://schemas.openxmlformats.org/officeDocument/2006/relationships/image" Target="../media/image1722.png"/><Relationship Id="rId166" Type="http://schemas.openxmlformats.org/officeDocument/2006/relationships/customXml" Target="../ink/ink2011.xml"/><Relationship Id="rId187" Type="http://schemas.openxmlformats.org/officeDocument/2006/relationships/image" Target="../media/image1779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82.png"/><Relationship Id="rId233" Type="http://schemas.openxmlformats.org/officeDocument/2006/relationships/customXml" Target="../ink/ink2060.xml"/><Relationship Id="rId254" Type="http://schemas.openxmlformats.org/officeDocument/2006/relationships/customXml" Target="../ink/ink2081.xml"/><Relationship Id="rId28" Type="http://schemas.openxmlformats.org/officeDocument/2006/relationships/customXml" Target="../ink/ink1942.xml"/><Relationship Id="rId49" Type="http://schemas.openxmlformats.org/officeDocument/2006/relationships/image" Target="../media/image1622.png"/><Relationship Id="rId114" Type="http://schemas.openxmlformats.org/officeDocument/2006/relationships/customXml" Target="../ink/ink1985.xml"/><Relationship Id="rId275" Type="http://schemas.openxmlformats.org/officeDocument/2006/relationships/image" Target="../media/image1791.png"/><Relationship Id="rId296" Type="http://schemas.openxmlformats.org/officeDocument/2006/relationships/customXml" Target="../ink/ink2108.xml"/><Relationship Id="rId300" Type="http://schemas.openxmlformats.org/officeDocument/2006/relationships/customXml" Target="../ink/ink2110.xml"/><Relationship Id="rId60" Type="http://schemas.openxmlformats.org/officeDocument/2006/relationships/customXml" Target="../ink/ink1958.xml"/><Relationship Id="rId81" Type="http://schemas.openxmlformats.org/officeDocument/2006/relationships/image" Target="../media/image1704.png"/><Relationship Id="rId135" Type="http://schemas.openxmlformats.org/officeDocument/2006/relationships/image" Target="../media/image1714.png"/><Relationship Id="rId156" Type="http://schemas.openxmlformats.org/officeDocument/2006/relationships/customXml" Target="../ink/ink2006.xml"/><Relationship Id="rId177" Type="http://schemas.openxmlformats.org/officeDocument/2006/relationships/image" Target="../media/image1774.png"/><Relationship Id="rId198" Type="http://schemas.openxmlformats.org/officeDocument/2006/relationships/customXml" Target="../ink/ink2032.xml"/><Relationship Id="rId202" Type="http://schemas.openxmlformats.org/officeDocument/2006/relationships/customXml" Target="../ink/ink2036.xml"/><Relationship Id="rId223" Type="http://schemas.openxmlformats.org/officeDocument/2006/relationships/customXml" Target="../ink/ink2050.xml"/><Relationship Id="rId244" Type="http://schemas.openxmlformats.org/officeDocument/2006/relationships/customXml" Target="../ink/ink2071.xml"/><Relationship Id="rId18" Type="http://schemas.openxmlformats.org/officeDocument/2006/relationships/customXml" Target="../ink/ink1937.xml"/><Relationship Id="rId39" Type="http://schemas.openxmlformats.org/officeDocument/2006/relationships/image" Target="../media/image1743.png"/><Relationship Id="rId265" Type="http://schemas.openxmlformats.org/officeDocument/2006/relationships/customXml" Target="../ink/ink2092.xml"/><Relationship Id="rId286" Type="http://schemas.openxmlformats.org/officeDocument/2006/relationships/customXml" Target="../ink/ink2103.xml"/><Relationship Id="rId50" Type="http://schemas.openxmlformats.org/officeDocument/2006/relationships/customXml" Target="../ink/ink1953.xml"/><Relationship Id="rId104" Type="http://schemas.openxmlformats.org/officeDocument/2006/relationships/customXml" Target="../ink/ink1980.xml"/><Relationship Id="rId125" Type="http://schemas.openxmlformats.org/officeDocument/2006/relationships/image" Target="../media/image1649.png"/><Relationship Id="rId146" Type="http://schemas.openxmlformats.org/officeDocument/2006/relationships/customXml" Target="../ink/ink2001.xml"/><Relationship Id="rId167" Type="http://schemas.openxmlformats.org/officeDocument/2006/relationships/image" Target="../media/image1769.png"/><Relationship Id="rId188" Type="http://schemas.openxmlformats.org/officeDocument/2006/relationships/customXml" Target="../ink/ink2022.xml"/><Relationship Id="rId71" Type="http://schemas.openxmlformats.org/officeDocument/2006/relationships/image" Target="../media/image1699.png"/><Relationship Id="rId92" Type="http://schemas.openxmlformats.org/officeDocument/2006/relationships/customXml" Target="../ink/ink1974.xml"/><Relationship Id="rId213" Type="http://schemas.openxmlformats.org/officeDocument/2006/relationships/customXml" Target="../ink/ink2044.xml"/><Relationship Id="rId234" Type="http://schemas.openxmlformats.org/officeDocument/2006/relationships/customXml" Target="../ink/ink2061.xml"/><Relationship Id="rId2" Type="http://schemas.openxmlformats.org/officeDocument/2006/relationships/customXml" Target="../ink/ink1929.xml"/><Relationship Id="rId29" Type="http://schemas.openxmlformats.org/officeDocument/2006/relationships/image" Target="../media/image1738.png"/><Relationship Id="rId255" Type="http://schemas.openxmlformats.org/officeDocument/2006/relationships/customXml" Target="../ink/ink2082.xml"/><Relationship Id="rId276" Type="http://schemas.openxmlformats.org/officeDocument/2006/relationships/customXml" Target="../ink/ink2098.xml"/><Relationship Id="rId297" Type="http://schemas.openxmlformats.org/officeDocument/2006/relationships/image" Target="../media/image1802.png"/><Relationship Id="rId40" Type="http://schemas.openxmlformats.org/officeDocument/2006/relationships/customXml" Target="../ink/ink1948.xml"/><Relationship Id="rId115" Type="http://schemas.openxmlformats.org/officeDocument/2006/relationships/image" Target="../media/image1644.png"/><Relationship Id="rId136" Type="http://schemas.openxmlformats.org/officeDocument/2006/relationships/customXml" Target="../ink/ink1996.xml"/><Relationship Id="rId157" Type="http://schemas.openxmlformats.org/officeDocument/2006/relationships/image" Target="../media/image1764.png"/><Relationship Id="rId178" Type="http://schemas.openxmlformats.org/officeDocument/2006/relationships/customXml" Target="../ink/ink2017.xml"/><Relationship Id="rId301" Type="http://schemas.openxmlformats.org/officeDocument/2006/relationships/image" Target="../media/image1804.png"/><Relationship Id="rId61" Type="http://schemas.openxmlformats.org/officeDocument/2006/relationships/image" Target="../media/image1627.png"/><Relationship Id="rId82" Type="http://schemas.openxmlformats.org/officeDocument/2006/relationships/customXml" Target="../ink/ink1969.xml"/><Relationship Id="rId199" Type="http://schemas.openxmlformats.org/officeDocument/2006/relationships/customXml" Target="../ink/ink2033.xml"/><Relationship Id="rId203" Type="http://schemas.openxmlformats.org/officeDocument/2006/relationships/customXml" Target="../ink/ink2037.xml"/><Relationship Id="rId19" Type="http://schemas.openxmlformats.org/officeDocument/2006/relationships/image" Target="../media/image1733.png"/><Relationship Id="rId224" Type="http://schemas.openxmlformats.org/officeDocument/2006/relationships/customXml" Target="../ink/ink2051.xml"/><Relationship Id="rId245" Type="http://schemas.openxmlformats.org/officeDocument/2006/relationships/customXml" Target="../ink/ink2072.xml"/><Relationship Id="rId266" Type="http://schemas.openxmlformats.org/officeDocument/2006/relationships/customXml" Target="../ink/ink2093.xml"/><Relationship Id="rId287" Type="http://schemas.openxmlformats.org/officeDocument/2006/relationships/image" Target="../media/image1797.png"/><Relationship Id="rId30" Type="http://schemas.openxmlformats.org/officeDocument/2006/relationships/customXml" Target="../ink/ink1943.xml"/><Relationship Id="rId105" Type="http://schemas.openxmlformats.org/officeDocument/2006/relationships/image" Target="../media/image1635.png"/><Relationship Id="rId126" Type="http://schemas.openxmlformats.org/officeDocument/2006/relationships/customXml" Target="../ink/ink1991.xml"/><Relationship Id="rId147" Type="http://schemas.openxmlformats.org/officeDocument/2006/relationships/image" Target="../media/image1723.png"/><Relationship Id="rId168" Type="http://schemas.openxmlformats.org/officeDocument/2006/relationships/customXml" Target="../ink/ink2012.xml"/><Relationship Id="rId51" Type="http://schemas.openxmlformats.org/officeDocument/2006/relationships/image" Target="../media/image1623.png"/><Relationship Id="rId72" Type="http://schemas.openxmlformats.org/officeDocument/2006/relationships/customXml" Target="../ink/ink1964.xml"/><Relationship Id="rId93" Type="http://schemas.openxmlformats.org/officeDocument/2006/relationships/image" Target="../media/image1710.png"/><Relationship Id="rId189" Type="http://schemas.openxmlformats.org/officeDocument/2006/relationships/customXml" Target="../ink/ink2023.xml"/><Relationship Id="rId3" Type="http://schemas.openxmlformats.org/officeDocument/2006/relationships/image" Target="../media/image1725.png"/><Relationship Id="rId214" Type="http://schemas.openxmlformats.org/officeDocument/2006/relationships/image" Target="../media/image1783.png"/><Relationship Id="rId235" Type="http://schemas.openxmlformats.org/officeDocument/2006/relationships/customXml" Target="../ink/ink2062.xml"/><Relationship Id="rId256" Type="http://schemas.openxmlformats.org/officeDocument/2006/relationships/customXml" Target="../ink/ink2083.xml"/><Relationship Id="rId277" Type="http://schemas.openxmlformats.org/officeDocument/2006/relationships/image" Target="../media/image1792.png"/><Relationship Id="rId298" Type="http://schemas.openxmlformats.org/officeDocument/2006/relationships/customXml" Target="../ink/ink2109.xml"/><Relationship Id="rId116" Type="http://schemas.openxmlformats.org/officeDocument/2006/relationships/customXml" Target="../ink/ink1986.xml"/><Relationship Id="rId137" Type="http://schemas.openxmlformats.org/officeDocument/2006/relationships/image" Target="../media/image1719.png"/><Relationship Id="rId158" Type="http://schemas.openxmlformats.org/officeDocument/2006/relationships/customXml" Target="../ink/ink2007.xml"/><Relationship Id="rId20" Type="http://schemas.openxmlformats.org/officeDocument/2006/relationships/customXml" Target="../ink/ink1938.xml"/><Relationship Id="rId41" Type="http://schemas.openxmlformats.org/officeDocument/2006/relationships/image" Target="../media/image1744.png"/><Relationship Id="rId62" Type="http://schemas.openxmlformats.org/officeDocument/2006/relationships/customXml" Target="../ink/ink1959.xml"/><Relationship Id="rId83" Type="http://schemas.openxmlformats.org/officeDocument/2006/relationships/image" Target="../media/image1705.png"/><Relationship Id="rId179" Type="http://schemas.openxmlformats.org/officeDocument/2006/relationships/image" Target="../media/image1775.png"/><Relationship Id="rId190" Type="http://schemas.openxmlformats.org/officeDocument/2006/relationships/customXml" Target="../ink/ink2024.xml"/><Relationship Id="rId204" Type="http://schemas.openxmlformats.org/officeDocument/2006/relationships/customXml" Target="../ink/ink2038.xml"/><Relationship Id="rId225" Type="http://schemas.openxmlformats.org/officeDocument/2006/relationships/customXml" Target="../ink/ink2052.xml"/><Relationship Id="rId246" Type="http://schemas.openxmlformats.org/officeDocument/2006/relationships/customXml" Target="../ink/ink2073.xml"/><Relationship Id="rId267" Type="http://schemas.openxmlformats.org/officeDocument/2006/relationships/image" Target="../media/image1787.png"/><Relationship Id="rId288" Type="http://schemas.openxmlformats.org/officeDocument/2006/relationships/customXml" Target="../ink/ink2104.xml"/><Relationship Id="rId106" Type="http://schemas.openxmlformats.org/officeDocument/2006/relationships/customXml" Target="../ink/ink1981.xml"/><Relationship Id="rId127" Type="http://schemas.openxmlformats.org/officeDocument/2006/relationships/image" Target="../media/image1650.png"/><Relationship Id="rId10" Type="http://schemas.openxmlformats.org/officeDocument/2006/relationships/customXml" Target="../ink/ink1933.xml"/><Relationship Id="rId31" Type="http://schemas.openxmlformats.org/officeDocument/2006/relationships/image" Target="../media/image1739.png"/><Relationship Id="rId52" Type="http://schemas.openxmlformats.org/officeDocument/2006/relationships/customXml" Target="../ink/ink1954.xml"/><Relationship Id="rId73" Type="http://schemas.openxmlformats.org/officeDocument/2006/relationships/image" Target="../media/image1700.png"/><Relationship Id="rId94" Type="http://schemas.openxmlformats.org/officeDocument/2006/relationships/customXml" Target="../ink/ink1975.xml"/><Relationship Id="rId148" Type="http://schemas.openxmlformats.org/officeDocument/2006/relationships/customXml" Target="../ink/ink2002.xml"/><Relationship Id="rId169" Type="http://schemas.openxmlformats.org/officeDocument/2006/relationships/image" Target="../media/image1770.png"/><Relationship Id="rId4" Type="http://schemas.openxmlformats.org/officeDocument/2006/relationships/customXml" Target="../ink/ink1930.xml"/><Relationship Id="rId180" Type="http://schemas.openxmlformats.org/officeDocument/2006/relationships/customXml" Target="../ink/ink2018.xml"/><Relationship Id="rId215" Type="http://schemas.openxmlformats.org/officeDocument/2006/relationships/customXml" Target="../ink/ink2045.xml"/><Relationship Id="rId236" Type="http://schemas.openxmlformats.org/officeDocument/2006/relationships/customXml" Target="../ink/ink2063.xml"/><Relationship Id="rId257" Type="http://schemas.openxmlformats.org/officeDocument/2006/relationships/customXml" Target="../ink/ink2084.xml"/><Relationship Id="rId278" Type="http://schemas.openxmlformats.org/officeDocument/2006/relationships/customXml" Target="../ink/ink2099.xml"/><Relationship Id="rId42" Type="http://schemas.openxmlformats.org/officeDocument/2006/relationships/customXml" Target="../ink/ink1949.xml"/><Relationship Id="rId84" Type="http://schemas.openxmlformats.org/officeDocument/2006/relationships/customXml" Target="../ink/ink1970.xml"/><Relationship Id="rId138" Type="http://schemas.openxmlformats.org/officeDocument/2006/relationships/customXml" Target="../ink/ink1997.xml"/><Relationship Id="rId191" Type="http://schemas.openxmlformats.org/officeDocument/2006/relationships/customXml" Target="../ink/ink2025.xml"/><Relationship Id="rId205" Type="http://schemas.openxmlformats.org/officeDocument/2006/relationships/customXml" Target="../ink/ink2039.xml"/><Relationship Id="rId247" Type="http://schemas.openxmlformats.org/officeDocument/2006/relationships/customXml" Target="../ink/ink2074.xml"/><Relationship Id="rId107" Type="http://schemas.openxmlformats.org/officeDocument/2006/relationships/image" Target="../media/image1636.png"/><Relationship Id="rId289" Type="http://schemas.openxmlformats.org/officeDocument/2006/relationships/image" Target="../media/image1798.png"/><Relationship Id="rId11" Type="http://schemas.openxmlformats.org/officeDocument/2006/relationships/image" Target="../media/image1729.png"/><Relationship Id="rId53" Type="http://schemas.openxmlformats.org/officeDocument/2006/relationships/image" Target="../media/image1624.png"/><Relationship Id="rId149" Type="http://schemas.openxmlformats.org/officeDocument/2006/relationships/image" Target="../media/image1724.png"/><Relationship Id="rId95" Type="http://schemas.openxmlformats.org/officeDocument/2006/relationships/image" Target="../media/image1630.png"/><Relationship Id="rId160" Type="http://schemas.openxmlformats.org/officeDocument/2006/relationships/customXml" Target="../ink/ink2008.xml"/><Relationship Id="rId216" Type="http://schemas.openxmlformats.org/officeDocument/2006/relationships/image" Target="../media/image1784.png"/><Relationship Id="rId258" Type="http://schemas.openxmlformats.org/officeDocument/2006/relationships/customXml" Target="../ink/ink2085.xml"/><Relationship Id="rId22" Type="http://schemas.openxmlformats.org/officeDocument/2006/relationships/customXml" Target="../ink/ink1939.xml"/><Relationship Id="rId64" Type="http://schemas.openxmlformats.org/officeDocument/2006/relationships/customXml" Target="../ink/ink1960.xml"/><Relationship Id="rId118" Type="http://schemas.openxmlformats.org/officeDocument/2006/relationships/customXml" Target="../ink/ink1987.xml"/><Relationship Id="rId171" Type="http://schemas.openxmlformats.org/officeDocument/2006/relationships/image" Target="../media/image1771.png"/><Relationship Id="rId227" Type="http://schemas.openxmlformats.org/officeDocument/2006/relationships/customXml" Target="../ink/ink2054.xml"/><Relationship Id="rId269" Type="http://schemas.openxmlformats.org/officeDocument/2006/relationships/image" Target="../media/image1788.png"/><Relationship Id="rId33" Type="http://schemas.openxmlformats.org/officeDocument/2006/relationships/image" Target="../media/image1740.png"/><Relationship Id="rId129" Type="http://schemas.openxmlformats.org/officeDocument/2006/relationships/image" Target="../media/image1651.png"/><Relationship Id="rId280" Type="http://schemas.openxmlformats.org/officeDocument/2006/relationships/customXml" Target="../ink/ink2100.xml"/><Relationship Id="rId75" Type="http://schemas.openxmlformats.org/officeDocument/2006/relationships/image" Target="../media/image1701.png"/><Relationship Id="rId140" Type="http://schemas.openxmlformats.org/officeDocument/2006/relationships/customXml" Target="../ink/ink1998.xml"/><Relationship Id="rId182" Type="http://schemas.openxmlformats.org/officeDocument/2006/relationships/customXml" Target="../ink/ink20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3.xml"/><Relationship Id="rId7" Type="http://schemas.openxmlformats.org/officeDocument/2006/relationships/image" Target="../media/image20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2B278-7A17-97F2-6CB6-64EC8C847075}"/>
                  </a:ext>
                </a:extLst>
              </p:cNvPr>
              <p:cNvSpPr txBox="1"/>
              <p:nvPr/>
            </p:nvSpPr>
            <p:spPr>
              <a:xfrm>
                <a:off x="220717" y="231228"/>
                <a:ext cx="57277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Consideriamo una trave ad asse rettilineo soggetta a un carico distribuito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IT" dirty="0"/>
                  <a:t> avente componente orizzontale p(z) e verticale q(z). </a:t>
                </a:r>
              </a:p>
              <a:p>
                <a:endParaRPr lang="en-IT" dirty="0"/>
              </a:p>
              <a:p>
                <a:r>
                  <a:rPr lang="en-IT" dirty="0"/>
                  <a:t>Agli estremi A e B della trave sono applicate le forze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T" dirty="0"/>
                  <a:t> e i momenti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T" b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2B278-7A17-97F2-6CB6-64EC8C84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7" y="231228"/>
                <a:ext cx="5727700" cy="1754326"/>
              </a:xfrm>
              <a:prstGeom prst="rect">
                <a:avLst/>
              </a:prstGeom>
              <a:blipFill>
                <a:blip r:embed="rId5"/>
                <a:stretch>
                  <a:fillRect l="-885" t="-2158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73F8EA-2F27-EE30-A169-96B254642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15" y="2070296"/>
            <a:ext cx="4440403" cy="2717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DE6D7-3BDC-C5BC-193A-B7885A32E9DD}"/>
              </a:ext>
            </a:extLst>
          </p:cNvPr>
          <p:cNvSpPr txBox="1"/>
          <p:nvPr/>
        </p:nvSpPr>
        <p:spPr>
          <a:xfrm>
            <a:off x="220717" y="4936757"/>
            <a:ext cx="587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Affinche’ la trave sia in equilibrio devono essere rispettate le equazioni cardinali della statica.  La prima equazione cardinale si scrive: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4EB2F-3638-72B4-DB12-0A6D263E3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906" y="5990523"/>
            <a:ext cx="3407322" cy="847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8C6CC-11B4-6EFB-4FF2-04EDEB67643A}"/>
              </a:ext>
            </a:extLst>
          </p:cNvPr>
          <p:cNvSpPr txBox="1"/>
          <p:nvPr/>
        </p:nvSpPr>
        <p:spPr>
          <a:xfrm>
            <a:off x="6495393" y="231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Scegliendo come polo il punto A, la seconda equazione cardinale si scrive: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EDB03-0A59-3CDF-20D2-6F45A1186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611" y="1007536"/>
            <a:ext cx="4266762" cy="853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3C139E-DEAE-685D-1AFE-DE99829A9314}"/>
              </a:ext>
            </a:extLst>
          </p:cNvPr>
          <p:cNvSpPr txBox="1"/>
          <p:nvPr/>
        </p:nvSpPr>
        <p:spPr>
          <a:xfrm>
            <a:off x="6663559" y="2070296"/>
            <a:ext cx="5139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L’ultimo addendo e` il momento risultante rispetto al punto A delle forze distribuite. Il contributo a tale momento delle forze che agiscono su un tratto infinitesimo di lunghezza dz, mostrato in figura, e` pari a prodotto vettore tra b(P)dz (forza elementare agente sul tratto dz) e il vettore </a:t>
            </a:r>
            <a:r>
              <a:rPr lang="en-IT" b="1" dirty="0"/>
              <a:t>AP</a:t>
            </a:r>
            <a:r>
              <a:rPr lang="en-IT" dirty="0"/>
              <a:t>, braccio di questa forza rispetto al polo A</a:t>
            </a:r>
          </a:p>
        </p:txBody>
      </p:sp>
      <p:pic>
        <p:nvPicPr>
          <p:cNvPr id="13" name="Picture 12" descr="A picture containing text, device, gauge, dark&#10;&#10;Description automatically generated">
            <a:extLst>
              <a:ext uri="{FF2B5EF4-FFF2-40B4-BE49-F238E27FC236}">
                <a16:creationId xmlns:a16="http://schemas.microsoft.com/office/drawing/2014/main" id="{EBFC2A8F-18BD-4ADA-3BD7-F000F28BB8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3338" y="4330504"/>
            <a:ext cx="25400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B7C9D1-0899-F30E-FC92-0570F6117696}"/>
                  </a:ext>
                </a:extLst>
              </p14:cNvPr>
              <p14:cNvContentPartPr/>
              <p14:nvPr/>
            </p14:nvContentPartPr>
            <p14:xfrm>
              <a:off x="952221" y="156685"/>
              <a:ext cx="3240" cy="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B7C9D1-0899-F30E-FC92-0570F61176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3221" y="147685"/>
                <a:ext cx="20880" cy="19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5E519D0-6ECF-8A12-1039-C428B61EDC87}"/>
              </a:ext>
            </a:extLst>
          </p:cNvPr>
          <p:cNvSpPr txBox="1"/>
          <p:nvPr/>
        </p:nvSpPr>
        <p:spPr>
          <a:xfrm>
            <a:off x="196791" y="-38180"/>
            <a:ext cx="6298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Forze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esterne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993BB2-17FF-AAC1-F92A-D8E0D5BFB5B3}"/>
                  </a:ext>
                </a:extLst>
              </p14:cNvPr>
              <p14:cNvContentPartPr/>
              <p14:nvPr/>
            </p14:nvContentPartPr>
            <p14:xfrm>
              <a:off x="9533520" y="5393520"/>
              <a:ext cx="339120" cy="1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993BB2-17FF-AAC1-F92A-D8E0D5BFB5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24160" y="5384160"/>
                <a:ext cx="357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3947EB-DA1C-5164-8B6B-13BCDEAAA4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53759" y="3678839"/>
              <a:ext cx="2" cy="2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3947EB-DA1C-5164-8B6B-13BCDEAAA4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53759" y="367883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5122244-1161-D7BF-A448-307147D40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4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0" advTm="114000"/>
    </mc:Choice>
    <mc:Fallback xmlns="">
      <p:transition spd="slow" advTm="1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9864D-799D-968C-B1B1-3F7E9F0D9BC2}"/>
                  </a:ext>
                </a:extLst>
              </p:cNvPr>
              <p:cNvSpPr txBox="1"/>
              <p:nvPr/>
            </p:nvSpPr>
            <p:spPr>
              <a:xfrm>
                <a:off x="536029" y="409903"/>
                <a:ext cx="555997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Le azioni interne </a:t>
                </a:r>
                <a:r>
                  <a:rPr lang="en-IT" b="1" dirty="0"/>
                  <a:t>R</a:t>
                </a:r>
                <a:r>
                  <a:rPr lang="en-IT" dirty="0"/>
                  <a:t>(z) e </a:t>
                </a:r>
                <a:r>
                  <a:rPr lang="en-IT" b="1" dirty="0"/>
                  <a:t>M</a:t>
                </a:r>
                <a:r>
                  <a:rPr lang="en-IT" dirty="0"/>
                  <a:t>(z) sono delle funzioni definite, in linea di principio, solo per z strettamente compreso tra 0 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Tuttavia, esse si possono estendere fino al bordo. Considerazioni basate sull’equilibrio permettono di mostrare che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(e dunque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)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T" dirty="0"/>
                  <a:t> essendo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T" dirty="0"/>
                  <a:t> le forze (attive o reattive) applicate agli estremi della trave.</a:t>
                </a:r>
              </a:p>
              <a:p>
                <a:endParaRPr lang="en-IT" dirty="0"/>
              </a:p>
              <a:p>
                <a:r>
                  <a:rPr lang="en-IT" dirty="0"/>
                  <a:t>Analoghe considerazioni valgono per il momento </a:t>
                </a:r>
                <a:r>
                  <a:rPr lang="en-IT" b="1" dirty="0"/>
                  <a:t>M</a:t>
                </a:r>
                <a:r>
                  <a:rPr lang="en-IT" dirty="0"/>
                  <a:t>(z).</a:t>
                </a:r>
              </a:p>
              <a:p>
                <a:endParaRPr lang="en-IT" dirty="0"/>
              </a:p>
              <a:p>
                <a:r>
                  <a:rPr lang="en-IT" dirty="0"/>
                  <a:t>Da queste informazioni su </a:t>
                </a:r>
                <a:r>
                  <a:rPr lang="en-IT" b="1" dirty="0"/>
                  <a:t>R</a:t>
                </a:r>
                <a:r>
                  <a:rPr lang="en-IT" dirty="0"/>
                  <a:t>(z)</a:t>
                </a:r>
                <a:r>
                  <a:rPr lang="en-IT" b="1" dirty="0"/>
                  <a:t> e M</a:t>
                </a:r>
                <a:r>
                  <a:rPr lang="en-IT" dirty="0"/>
                  <a:t>(z)</a:t>
                </a:r>
                <a:r>
                  <a:rPr lang="en-IT" b="1" dirty="0"/>
                  <a:t> </a:t>
                </a:r>
                <a:r>
                  <a:rPr lang="en-IT" dirty="0"/>
                  <a:t>possiamo ricavare informazioni sulle CdS e questo permette di corredare le equazioni indefinite di equilibrio con condizioni al contorno in corrispondenza degli estremi dove le forze o i momenti applicati siano noti.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9864D-799D-968C-B1B1-3F7E9F0D9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29" y="409903"/>
                <a:ext cx="5559972" cy="4801314"/>
              </a:xfrm>
              <a:prstGeom prst="rect">
                <a:avLst/>
              </a:prstGeom>
              <a:blipFill>
                <a:blip r:embed="rId2"/>
                <a:stretch>
                  <a:fillRect l="-911" t="-528" r="-683" b="-10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207B9A-07C1-E613-FA74-FFF6859D3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481" y="532503"/>
            <a:ext cx="25527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19BAB-567F-92B7-BA96-31C5EB02A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802" y="2209800"/>
            <a:ext cx="4279900" cy="2438400"/>
          </a:xfrm>
          <a:prstGeom prst="rect">
            <a:avLst/>
          </a:prstGeom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9CF803E3-4ADE-CE79-5E23-A73A418E4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2751319"/>
            <a:ext cx="936702" cy="722041"/>
          </a:xfrm>
          <a:prstGeom prst="rect">
            <a:avLst/>
          </a:prstGeom>
        </p:spPr>
      </p:pic>
      <p:pic>
        <p:nvPicPr>
          <p:cNvPr id="11" name="Picture 10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2481BBE5-289C-28D2-6103-CEE672040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2088" y="3473360"/>
            <a:ext cx="830146" cy="820713"/>
          </a:xfrm>
          <a:prstGeom prst="rect">
            <a:avLst/>
          </a:prstGeom>
        </p:spPr>
      </p:pic>
      <p:pic>
        <p:nvPicPr>
          <p:cNvPr id="13" name="Picture 12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F243507E-F70A-C232-6EC9-ADCD220BD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4502" y="2533561"/>
            <a:ext cx="482600" cy="952500"/>
          </a:xfrm>
          <a:prstGeom prst="rect">
            <a:avLst/>
          </a:prstGeom>
        </p:spPr>
      </p:pic>
      <p:pic>
        <p:nvPicPr>
          <p:cNvPr id="15" name="Picture 14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E670DD35-0654-C6B5-D1F2-266896590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549" y="3429000"/>
            <a:ext cx="508077" cy="10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37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713E30-CEE2-7FBB-6A62-E34B8787D856}"/>
              </a:ext>
            </a:extLst>
          </p:cNvPr>
          <p:cNvSpPr txBox="1"/>
          <p:nvPr/>
        </p:nvSpPr>
        <p:spPr>
          <a:xfrm>
            <a:off x="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Leggi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e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diagrammi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caratteristiche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sollecitazione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405DE-680A-B37D-998D-7E0778CD10D7}"/>
              </a:ext>
            </a:extLst>
          </p:cNvPr>
          <p:cNvSpPr txBox="1"/>
          <p:nvPr/>
        </p:nvSpPr>
        <p:spPr>
          <a:xfrm>
            <a:off x="232164" y="501417"/>
            <a:ext cx="376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Esempio: mensola caricata all’estremo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F054F2-4E2A-B1DF-3EA4-75510C48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4" y="880455"/>
            <a:ext cx="2514600" cy="1574800"/>
          </a:xfrm>
          <a:prstGeom prst="rect">
            <a:avLst/>
          </a:prstGeom>
        </p:spPr>
      </p:pic>
      <p:pic>
        <p:nvPicPr>
          <p:cNvPr id="11" name="Picture 1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5064954C-0674-F8C2-9BB9-32CE413D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83" y="3311730"/>
            <a:ext cx="3632200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A4C94-25B6-BFB7-595A-CB7F835F88D7}"/>
              </a:ext>
            </a:extLst>
          </p:cNvPr>
          <p:cNvSpPr txBox="1"/>
          <p:nvPr/>
        </p:nvSpPr>
        <p:spPr>
          <a:xfrm>
            <a:off x="344214" y="2597046"/>
            <a:ext cx="362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Passo 1: orientiamo l’asse della trave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B23BF-F4BD-3337-8A61-24FAEB10ED42}"/>
              </a:ext>
            </a:extLst>
          </p:cNvPr>
          <p:cNvSpPr txBox="1"/>
          <p:nvPr/>
        </p:nvSpPr>
        <p:spPr>
          <a:xfrm>
            <a:off x="360363" y="4547761"/>
            <a:ext cx="512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Passo 2: pratichiamo un taglio in corrispondenza di una sezione generica </a:t>
            </a:r>
          </a:p>
        </p:txBody>
      </p:sp>
      <p:pic>
        <p:nvPicPr>
          <p:cNvPr id="16" name="Picture 1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73DE56D8-1942-1363-DD13-7212C37B7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5265672"/>
            <a:ext cx="3261120" cy="13680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E84FA5-E359-0264-C603-322AE5E68994}"/>
              </a:ext>
            </a:extLst>
          </p:cNvPr>
          <p:cNvSpPr txBox="1"/>
          <p:nvPr/>
        </p:nvSpPr>
        <p:spPr>
          <a:xfrm>
            <a:off x="6663560" y="369332"/>
            <a:ext cx="4456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Imponendo l’equilibrio a traslazione della porzione che segue la sezione dove e` stato effettuato il taglio si trova:</a:t>
            </a:r>
          </a:p>
        </p:txBody>
      </p:sp>
      <p:pic>
        <p:nvPicPr>
          <p:cNvPr id="19" name="Picture 18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88555127-C95E-605C-52B5-18F2E064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618" y="1543050"/>
            <a:ext cx="88900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604817-3857-C8A2-20A5-18E24FD22D0A}"/>
              </a:ext>
            </a:extLst>
          </p:cNvPr>
          <p:cNvSpPr txBox="1"/>
          <p:nvPr/>
        </p:nvSpPr>
        <p:spPr>
          <a:xfrm>
            <a:off x="6739003" y="2597046"/>
            <a:ext cx="438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a rotazione troviamo: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651E2A-DC57-4CD6-387E-30720B558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718" y="3159330"/>
            <a:ext cx="1828800" cy="30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9BE722-A56B-9FFA-4DFA-F1FD5F747E13}"/>
              </a:ext>
            </a:extLst>
          </p:cNvPr>
          <p:cNvSpPr txBox="1"/>
          <p:nvPr/>
        </p:nvSpPr>
        <p:spPr>
          <a:xfrm>
            <a:off x="6778602" y="3812453"/>
            <a:ext cx="13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definitiva:</a:t>
            </a:r>
          </a:p>
        </p:txBody>
      </p:sp>
      <p:pic>
        <p:nvPicPr>
          <p:cNvPr id="25" name="Picture 2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8456553-2F8B-71FB-BB42-059AF23EE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819" y="4270762"/>
            <a:ext cx="1790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7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F2FE8-F5C7-01C4-78E4-59B44F91D49E}"/>
              </a:ext>
            </a:extLst>
          </p:cNvPr>
          <p:cNvSpPr txBox="1"/>
          <p:nvPr/>
        </p:nvSpPr>
        <p:spPr>
          <a:xfrm>
            <a:off x="388883" y="270825"/>
            <a:ext cx="545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Una volta determinate le espressioni delle CdS, possiamo tracciarne i diagrammi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795A9A-B805-974C-C96C-1D2198A0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730" y="378372"/>
            <a:ext cx="17907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A2ABB-B125-3DC9-4203-7E0C681FF8DA}"/>
              </a:ext>
            </a:extLst>
          </p:cNvPr>
          <p:cNvSpPr txBox="1"/>
          <p:nvPr/>
        </p:nvSpPr>
        <p:spPr>
          <a:xfrm>
            <a:off x="388883" y="977462"/>
            <a:ext cx="5707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 diagrammi si tracciano predisponendo tre “schemi guida” che rappresentano gli elementi della struttura senza vincoli. Su ciascuno schema si traccia il diagramma.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24F14-B2A8-E4D3-95DA-0116674C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7" y="2921396"/>
            <a:ext cx="30607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78659-DE82-17AC-80D0-8A86D87A55D8}"/>
              </a:ext>
            </a:extLst>
          </p:cNvPr>
          <p:cNvSpPr txBox="1"/>
          <p:nvPr/>
        </p:nvSpPr>
        <p:spPr>
          <a:xfrm>
            <a:off x="388883" y="2168593"/>
            <a:ext cx="409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della forza normale e` nullo: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DB40-F2B5-C32C-D32A-239826277D63}"/>
              </a:ext>
            </a:extLst>
          </p:cNvPr>
          <p:cNvSpPr txBox="1"/>
          <p:nvPr/>
        </p:nvSpPr>
        <p:spPr>
          <a:xfrm>
            <a:off x="515007" y="3773214"/>
            <a:ext cx="438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della forza di taglio e` costante:</a:t>
            </a:r>
          </a:p>
        </p:txBody>
      </p:sp>
      <p:pic>
        <p:nvPicPr>
          <p:cNvPr id="13" name="Picture 1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B179A0D4-30DF-F9A0-746E-14CAF9AEA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57" y="4499585"/>
            <a:ext cx="2794000" cy="469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59A5F-4B0A-E916-33B8-4C68177964FC}"/>
              </a:ext>
            </a:extLst>
          </p:cNvPr>
          <p:cNvSpPr txBox="1"/>
          <p:nvPr/>
        </p:nvSpPr>
        <p:spPr>
          <a:xfrm>
            <a:off x="515007" y="5386846"/>
            <a:ext cx="5707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Convenzione: </a:t>
            </a:r>
            <a:br>
              <a:rPr lang="en-IT" dirty="0"/>
            </a:br>
            <a:r>
              <a:rPr lang="en-IT" dirty="0"/>
              <a:t>per N e T la quota a fianco del diagramma indica il valore assoluto della CdS. Il segno della CdS viene specificato direttamente sul diagramma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36EE38-99A2-5B36-56A6-843F54A4D789}"/>
              </a:ext>
            </a:extLst>
          </p:cNvPr>
          <p:cNvSpPr txBox="1"/>
          <p:nvPr/>
        </p:nvSpPr>
        <p:spPr>
          <a:xfrm>
            <a:off x="6947337" y="1983927"/>
            <a:ext cx="5076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il momento flettente il diagramma si traccia dalla parte delle fibre tese. Questa convenzione garantisce che anche il diagramma di M, come quello di N e T, non dipenda dall’orientazione.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842B35-2598-C5D3-B6CB-14F334631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930" y="3500164"/>
            <a:ext cx="2857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8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6C35C-7B11-C46E-56AE-345309324824}"/>
                  </a:ext>
                </a:extLst>
              </p:cNvPr>
              <p:cNvSpPr txBox="1"/>
              <p:nvPr/>
            </p:nvSpPr>
            <p:spPr>
              <a:xfrm>
                <a:off x="155902" y="146027"/>
                <a:ext cx="488731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tracciamento del diagramma di M, e` piu` agevole se si osserva che M(z) e’ un polinomio di grado 1. </a:t>
                </a:r>
              </a:p>
              <a:p>
                <a:endParaRPr lang="en-IT" dirty="0"/>
              </a:p>
              <a:p>
                <a:r>
                  <a:rPr lang="en-IT" dirty="0"/>
                  <a:t>Pertanto, il suo diagramma e` rettilineo, e per tracciarlo ne e` sufficiente la conoscenza in due punti. Ad esempio, agli estremi della trave si ha |M(0)|=P e |M(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)|=0. Dunque, sicuramente il diagramma di M passa per il punto rosso in figura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6C35C-7B11-C46E-56AE-345309324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2" y="146027"/>
                <a:ext cx="4887310" cy="2585323"/>
              </a:xfrm>
              <a:prstGeom prst="rect">
                <a:avLst/>
              </a:prstGeom>
              <a:blipFill>
                <a:blip r:embed="rId2"/>
                <a:stretch>
                  <a:fillRect l="-1039" t="-976" b="-29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18A4F02-BBFC-8DE3-AADC-AB9EE0A1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22" y="4915120"/>
            <a:ext cx="1930400" cy="1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8AADE2-7F84-927C-2423-7142FC2E19AB}"/>
              </a:ext>
            </a:extLst>
          </p:cNvPr>
          <p:cNvSpPr txBox="1"/>
          <p:nvPr/>
        </p:nvSpPr>
        <p:spPr>
          <a:xfrm>
            <a:off x="155902" y="37935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Per sapere da che parte va tracciato il diagramma di M in z=0, ci si puo` aiutare con uno schizzo che ci aiuti a ricordare la convenzione delle CdS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A9E9FB-C36B-36F9-8591-BB41ACA1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72" y="3097359"/>
            <a:ext cx="2247900" cy="165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1F99A7-9143-5692-819D-0C367C85D4A3}"/>
              </a:ext>
            </a:extLst>
          </p:cNvPr>
          <p:cNvSpPr txBox="1"/>
          <p:nvPr/>
        </p:nvSpPr>
        <p:spPr>
          <a:xfrm>
            <a:off x="6784589" y="891916"/>
            <a:ext cx="480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M(0)=-P, la coppia applicata nel disegno e’ in realta’ orientata in modo opposto alla convenzione che vede M positivo, ovvero: </a:t>
            </a:r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9F342B0C-1230-D5A0-8B3D-DC2420AB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487" y="1897960"/>
            <a:ext cx="1986236" cy="14109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4DDAED-8FAE-7858-8133-C8CC249B4C9C}"/>
              </a:ext>
            </a:extLst>
          </p:cNvPr>
          <p:cNvSpPr txBox="1"/>
          <p:nvPr/>
        </p:nvSpPr>
        <p:spPr>
          <a:xfrm>
            <a:off x="6784589" y="3451689"/>
            <a:ext cx="5160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Dunque le fibre tese in z=0 sono quelle superiori e dunque il diagramma passa anche per il punto blu in figura:</a:t>
            </a:r>
          </a:p>
        </p:txBody>
      </p: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E58587-E813-575F-16A5-92A431E03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628" y="4373890"/>
            <a:ext cx="3352800" cy="571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00B42-2391-51E5-CAA6-E971843D1F24}"/>
              </a:ext>
            </a:extLst>
          </p:cNvPr>
          <p:cNvSpPr txBox="1"/>
          <p:nvPr/>
        </p:nvSpPr>
        <p:spPr>
          <a:xfrm>
            <a:off x="6698149" y="5132800"/>
            <a:ext cx="559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Sapendo che il diagramma e` un segmento che ha come estremi il punto rosso e il punto blu, possiamo tracciarlo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5D4CF7-ED97-E2D1-8CBD-E51932CD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790" y="208303"/>
            <a:ext cx="3839494" cy="7712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77BBFB-C82E-9624-39DD-46A396AFB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478" y="5976597"/>
            <a:ext cx="3352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1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CF3C48D5-73D3-AD1B-1D94-A46AC72D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11" y="1261032"/>
            <a:ext cx="3261120" cy="1368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34658-9116-6A4D-2AD6-CA01CC65A23D}"/>
              </a:ext>
            </a:extLst>
          </p:cNvPr>
          <p:cNvSpPr txBox="1"/>
          <p:nvPr/>
        </p:nvSpPr>
        <p:spPr>
          <a:xfrm>
            <a:off x="534274" y="430726"/>
            <a:ext cx="355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 riferimento al disegno in figura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5A2B9-3BC0-8A50-5751-8079D857AC98}"/>
              </a:ext>
            </a:extLst>
          </p:cNvPr>
          <p:cNvSpPr txBox="1"/>
          <p:nvPr/>
        </p:nvSpPr>
        <p:spPr>
          <a:xfrm>
            <a:off x="529896" y="2805938"/>
            <a:ext cx="5097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notiamo che N T e M sono state determinate imponendo l’equilibrio della parte che segue la sezione nella quale abbiamo praticato il taglio.</a:t>
            </a:r>
          </a:p>
          <a:p>
            <a:endParaRPr lang="en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66428-97D4-B4F7-AFE0-7E9CD2E54DF1}"/>
              </a:ext>
            </a:extLst>
          </p:cNvPr>
          <p:cNvSpPr txBox="1"/>
          <p:nvPr/>
        </p:nvSpPr>
        <p:spPr>
          <a:xfrm>
            <a:off x="529896" y="61394"/>
            <a:ext cx="166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27708-7F01-AB3C-7E7B-9E37A92821EB}"/>
              </a:ext>
            </a:extLst>
          </p:cNvPr>
          <p:cNvSpPr txBox="1"/>
          <p:nvPr/>
        </p:nvSpPr>
        <p:spPr>
          <a:xfrm>
            <a:off x="529896" y="3862769"/>
            <a:ext cx="4846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In linea di principio, potremmo ricavare N T M imponendo l’equilibrio della parte che precede la sezione, ma cio` richiede  preliminarmente la determinazione delle reazioni vincolari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C6C8C16-0E5C-24D9-B85A-2CF21CFBD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6" y="5114774"/>
            <a:ext cx="2414823" cy="158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B82782-D9B1-304E-6FC0-8EC570A07FFB}"/>
              </a:ext>
            </a:extLst>
          </p:cNvPr>
          <p:cNvSpPr txBox="1"/>
          <p:nvPr/>
        </p:nvSpPr>
        <p:spPr>
          <a:xfrm>
            <a:off x="6564589" y="63221"/>
            <a:ext cx="31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6E8D11-E58B-6B6A-C1A5-4E4AEB32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605" y="588519"/>
            <a:ext cx="2870200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CDD42D-F5C0-EC27-99E7-C045B76E77A9}"/>
              </a:ext>
            </a:extLst>
          </p:cNvPr>
          <p:cNvSpPr txBox="1"/>
          <p:nvPr/>
        </p:nvSpPr>
        <p:spPr>
          <a:xfrm>
            <a:off x="6564589" y="1220115"/>
            <a:ext cx="481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Dunque il diagramma di struttura libera e`:</a:t>
            </a:r>
          </a:p>
        </p:txBody>
      </p:sp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79C9EC86-3768-A7A1-4F6C-F184F40A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605" y="1821228"/>
            <a:ext cx="2303758" cy="873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D222DE-3904-E3E4-608F-E0E6C10B575B}"/>
              </a:ext>
            </a:extLst>
          </p:cNvPr>
          <p:cNvSpPr txBox="1"/>
          <p:nvPr/>
        </p:nvSpPr>
        <p:spPr>
          <a:xfrm>
            <a:off x="6564589" y="26831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Praticando il taglio in una sezione di ascissa z qualsiasi, troviamo:</a:t>
            </a:r>
          </a:p>
        </p:txBody>
      </p:sp>
      <p:pic>
        <p:nvPicPr>
          <p:cNvPr id="22" name="Picture 21" descr="A picture containing text, gauge, clock, device&#10;&#10;Description automatically generated">
            <a:extLst>
              <a:ext uri="{FF2B5EF4-FFF2-40B4-BE49-F238E27FC236}">
                <a16:creationId xmlns:a16="http://schemas.microsoft.com/office/drawing/2014/main" id="{63179E76-B4DF-B07D-D755-118F62F94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532" y="3329498"/>
            <a:ext cx="3746346" cy="14064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5CEF7C-3770-C858-66E7-C573FAEE1D9B}"/>
              </a:ext>
            </a:extLst>
          </p:cNvPr>
          <p:cNvSpPr txBox="1"/>
          <p:nvPr/>
        </p:nvSpPr>
        <p:spPr>
          <a:xfrm>
            <a:off x="6652594" y="4739932"/>
            <a:ext cx="463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Imponendo l’equilibrio della parte che precede  troviamo nuovamente il risultato:</a:t>
            </a:r>
          </a:p>
        </p:txBody>
      </p: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1D5C7A-B8C2-6CCD-CFB3-9EFFC85BB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19" y="5519980"/>
            <a:ext cx="4229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D1B6AC-0CAB-60B2-9B70-C628BD2BCB06}"/>
              </a:ext>
            </a:extLst>
          </p:cNvPr>
          <p:cNvSpPr txBox="1"/>
          <p:nvPr/>
        </p:nvSpPr>
        <p:spPr>
          <a:xfrm>
            <a:off x="262759" y="20947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Osservazione 2. </a:t>
            </a:r>
          </a:p>
          <a:p>
            <a:endParaRPr lang="en-IT" dirty="0"/>
          </a:p>
          <a:p>
            <a:r>
              <a:rPr lang="en-IT" dirty="0"/>
              <a:t>Affinche’ sia possibile determinare mediante l’equilibrio tutte le caratteristiche della sollecitazione e` necessario che la struttura sia staticamente determinata.</a:t>
            </a:r>
          </a:p>
          <a:p>
            <a:endParaRPr lang="en-IT" dirty="0"/>
          </a:p>
          <a:p>
            <a:r>
              <a:rPr lang="en-IT" dirty="0"/>
              <a:t>Ad esempio, per la struttura in figura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F53C97-BCBC-DA8D-31CD-2867F557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94" y="2456355"/>
            <a:ext cx="21844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4BFCC-4719-5493-0F3C-4220DBD7160E}"/>
              </a:ext>
            </a:extLst>
          </p:cNvPr>
          <p:cNvSpPr txBox="1"/>
          <p:nvPr/>
        </p:nvSpPr>
        <p:spPr>
          <a:xfrm>
            <a:off x="262759" y="3103714"/>
            <a:ext cx="5717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abbiamo modo di determinare le CdS. Infatti, sezionando in corrispondenza di una generica sezione, otteniamo </a:t>
            </a:r>
          </a:p>
        </p:txBody>
      </p:sp>
      <p:pic>
        <p:nvPicPr>
          <p:cNvPr id="10" name="Picture 9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91146AB1-C0B0-B824-8D7F-AA79DEAE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64" y="4116286"/>
            <a:ext cx="33401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57BE92-3BB4-FC5D-B0F0-11B8AE2345AE}"/>
              </a:ext>
            </a:extLst>
          </p:cNvPr>
          <p:cNvSpPr txBox="1"/>
          <p:nvPr/>
        </p:nvSpPr>
        <p:spPr>
          <a:xfrm>
            <a:off x="262759" y="5180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 non </a:t>
            </a:r>
            <a:r>
              <a:rPr lang="en-US" dirty="0" err="1"/>
              <a:t>c’e</a:t>
            </a:r>
            <a:r>
              <a:rPr lang="en-US" dirty="0"/>
              <a:t>` </a:t>
            </a:r>
            <a:r>
              <a:rPr lang="en-US" dirty="0" err="1"/>
              <a:t>possibilita</a:t>
            </a:r>
            <a:r>
              <a:rPr lang="en-US" dirty="0"/>
              <a:t>` di </a:t>
            </a:r>
            <a:r>
              <a:rPr lang="en-US" dirty="0" err="1"/>
              <a:t>ottenere</a:t>
            </a:r>
            <a:r>
              <a:rPr lang="en-US" dirty="0"/>
              <a:t> N,T,M </a:t>
            </a:r>
            <a:r>
              <a:rPr lang="en-US" dirty="0" err="1"/>
              <a:t>dall’equilibrio</a:t>
            </a:r>
            <a:r>
              <a:rPr lang="en-US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4349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93164-5542-1BA9-65C0-9FAD8B702A88}"/>
              </a:ext>
            </a:extLst>
          </p:cNvPr>
          <p:cNvSpPr txBox="1"/>
          <p:nvPr/>
        </p:nvSpPr>
        <p:spPr>
          <a:xfrm>
            <a:off x="451945" y="346841"/>
            <a:ext cx="54443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Osservazione 3</a:t>
            </a:r>
          </a:p>
          <a:p>
            <a:endParaRPr lang="en-IT" dirty="0"/>
          </a:p>
          <a:p>
            <a:r>
              <a:rPr lang="en-IT" dirty="0"/>
              <a:t>I diagrammi di N e T possono essere tracciati indifferentemente sul lembo inferiore o superiore, poiche’ il loro segno viene riportato direttamente nel diagramma. </a:t>
            </a:r>
          </a:p>
          <a:p>
            <a:endParaRPr lang="en-IT" dirty="0"/>
          </a:p>
          <a:p>
            <a:r>
              <a:rPr lang="en-IT" dirty="0"/>
              <a:t>Il diagramma di M deve necessariamente essere tracciato dalla parte delle fibre tese. Poiche’ M e’ positivo quanto a essere tese sono le fibre inferiori, ne segue che il diagramma di M e` il grafico della funzione M(z) tracciato prendendo come asse delle ordinate l’asse y. </a:t>
            </a:r>
          </a:p>
          <a:p>
            <a:endParaRPr lang="en-IT" dirty="0"/>
          </a:p>
          <a:p>
            <a:r>
              <a:rPr lang="en-IT" dirty="0"/>
              <a:t>Nel caso della mensola, la funzione M(z )e`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03BFD-55A3-810D-7221-6DB50E24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91" y="1440136"/>
            <a:ext cx="28575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751400-1457-26EB-F2E6-BEDF69F4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60" y="4790924"/>
            <a:ext cx="3839494" cy="771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9C685-8D9D-D029-547B-A0BDB822F1C9}"/>
              </a:ext>
            </a:extLst>
          </p:cNvPr>
          <p:cNvSpPr txBox="1"/>
          <p:nvPr/>
        </p:nvSpPr>
        <p:spPr>
          <a:xfrm>
            <a:off x="6642538" y="588579"/>
            <a:ext cx="14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04728-1F29-DE10-8DE4-B9470E2F8989}"/>
              </a:ext>
            </a:extLst>
          </p:cNvPr>
          <p:cNvSpPr txBox="1"/>
          <p:nvPr/>
        </p:nvSpPr>
        <p:spPr>
          <a:xfrm>
            <a:off x="6642538" y="2468461"/>
            <a:ext cx="444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e’ il grafico della funzione M(z) adoperando gli assi mostrati in figura.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C0CD1-D83F-F18F-E61C-772DC47F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53" y="3429000"/>
            <a:ext cx="4114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5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4B6B54-E089-B763-2696-E5B6D3254210}"/>
              </a:ext>
            </a:extLst>
          </p:cNvPr>
          <p:cNvSpPr txBox="1"/>
          <p:nvPr/>
        </p:nvSpPr>
        <p:spPr>
          <a:xfrm>
            <a:off x="442412" y="255900"/>
            <a:ext cx="580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E’ utile </a:t>
            </a:r>
            <a:r>
              <a:rPr lang="en-US" dirty="0" err="1"/>
              <a:t>svolgere</a:t>
            </a:r>
            <a:r>
              <a:rPr lang="en-US" dirty="0"/>
              <a:t> </a:t>
            </a:r>
            <a:r>
              <a:rPr lang="en-US" dirty="0" err="1"/>
              <a:t>l’esempio</a:t>
            </a:r>
            <a:r>
              <a:rPr lang="en-US" dirty="0"/>
              <a:t> </a:t>
            </a:r>
            <a:r>
              <a:rPr lang="en-IT" dirty="0"/>
              <a:t>adoperando come riferimento gli assi y’ e z’ in figura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B7DE7-0924-A5AF-DA6B-E967AA4BE8D2}"/>
              </a:ext>
            </a:extLst>
          </p:cNvPr>
          <p:cNvSpPr txBox="1"/>
          <p:nvPr/>
        </p:nvSpPr>
        <p:spPr>
          <a:xfrm>
            <a:off x="442412" y="2103475"/>
            <a:ext cx="557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 </a:t>
            </a:r>
            <a:r>
              <a:rPr lang="en-GB" dirty="0" err="1"/>
              <a:t>noti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stavolta</a:t>
            </a:r>
            <a:r>
              <a:rPr lang="en-GB" dirty="0"/>
              <a:t> il </a:t>
            </a:r>
            <a:r>
              <a:rPr lang="en-GB" dirty="0" err="1"/>
              <a:t>lembo</a:t>
            </a:r>
            <a:r>
              <a:rPr lang="en-GB" dirty="0"/>
              <a:t> </a:t>
            </a:r>
            <a:r>
              <a:rPr lang="en-GB" dirty="0" err="1"/>
              <a:t>convenzionalmente</a:t>
            </a:r>
            <a:r>
              <a:rPr lang="en-GB" dirty="0"/>
              <a:t> </a:t>
            </a:r>
            <a:r>
              <a:rPr lang="en-GB" dirty="0" err="1"/>
              <a:t>scelto</a:t>
            </a:r>
            <a:r>
              <a:rPr lang="en-GB" dirty="0"/>
              <a:t> come </a:t>
            </a:r>
            <a:r>
              <a:rPr lang="en-GB" dirty="0" err="1"/>
              <a:t>inferiore</a:t>
            </a:r>
            <a:r>
              <a:rPr lang="en-GB" dirty="0"/>
              <a:t> e`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superiore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A14FE28-D03B-AAE7-555D-EFBF1E05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67" y="902231"/>
            <a:ext cx="2489200" cy="1143000"/>
          </a:xfrm>
          <a:prstGeom prst="rect">
            <a:avLst/>
          </a:prstGeom>
        </p:spPr>
      </p:pic>
      <p:pic>
        <p:nvPicPr>
          <p:cNvPr id="13" name="Picture 12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DE88A462-C002-D077-BBAC-6B8B14FCA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03" y="3024393"/>
            <a:ext cx="38227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45104D-E906-C302-DBF1-7532F6360FDF}"/>
              </a:ext>
            </a:extLst>
          </p:cNvPr>
          <p:cNvSpPr txBox="1"/>
          <p:nvPr/>
        </p:nvSpPr>
        <p:spPr>
          <a:xfrm>
            <a:off x="442412" y="4556280"/>
            <a:ext cx="5109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Cio</a:t>
            </a:r>
            <a:r>
              <a:rPr lang="en-GB" dirty="0"/>
              <a:t>` </a:t>
            </a:r>
            <a:r>
              <a:rPr lang="en-GB" dirty="0" err="1"/>
              <a:t>comporta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variazione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segno del </a:t>
            </a:r>
            <a:r>
              <a:rPr lang="en-GB" dirty="0" err="1"/>
              <a:t>momento</a:t>
            </a:r>
            <a:r>
              <a:rPr lang="en-GB" dirty="0"/>
              <a:t> M. Le </a:t>
            </a:r>
            <a:r>
              <a:rPr lang="en-GB" dirty="0" err="1"/>
              <a:t>sollecitazioni</a:t>
            </a:r>
            <a:r>
              <a:rPr lang="en-GB" dirty="0"/>
              <a:t> interne </a:t>
            </a:r>
            <a:r>
              <a:rPr lang="en-GB" dirty="0" err="1"/>
              <a:t>che</a:t>
            </a:r>
            <a:r>
              <a:rPr lang="en-GB" dirty="0"/>
              <a:t> prima </a:t>
            </a:r>
            <a:r>
              <a:rPr lang="en-GB" dirty="0" err="1"/>
              <a:t>determinavano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flettente</a:t>
            </a:r>
            <a:r>
              <a:rPr lang="en-GB" dirty="0"/>
              <a:t> positive </a:t>
            </a:r>
            <a:r>
              <a:rPr lang="en-GB" dirty="0" err="1"/>
              <a:t>ora</a:t>
            </a:r>
            <a:r>
              <a:rPr lang="en-GB" dirty="0"/>
              <a:t> </a:t>
            </a:r>
            <a:r>
              <a:rPr lang="en-GB" dirty="0" err="1"/>
              <a:t>determinano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negative e </a:t>
            </a:r>
            <a:r>
              <a:rPr lang="en-GB" dirty="0" err="1"/>
              <a:t>viceversa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0A2D2-7582-9D67-FFCA-A5B89DA1F22E}"/>
              </a:ext>
            </a:extLst>
          </p:cNvPr>
          <p:cNvSpPr txBox="1"/>
          <p:nvPr/>
        </p:nvSpPr>
        <p:spPr>
          <a:xfrm>
            <a:off x="7042643" y="209734"/>
            <a:ext cx="4987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Imponendo l’equilibrio (l’equazione scalare dei momenti e’ ottenuta mediante proiezione lungo x della corrispondente eq. vettoriale) troviamo: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35A8-E0FC-ADCB-349B-73F3C0704F3A}"/>
                  </a:ext>
                </a:extLst>
              </p:cNvPr>
              <p:cNvSpPr txBox="1"/>
              <p:nvPr/>
            </p:nvSpPr>
            <p:spPr>
              <a:xfrm>
                <a:off x="7042643" y="1855230"/>
                <a:ext cx="46434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Le espressioni di N e T sono invariate. </a:t>
                </a:r>
              </a:p>
              <a:p>
                <a:endParaRPr lang="en-IT" dirty="0"/>
              </a:p>
              <a:p>
                <a:r>
                  <a:rPr lang="en-IT" dirty="0"/>
                  <a:t>Quanto a quella di M, essendo z’=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T" dirty="0"/>
                  <a:t>, si trova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35A8-E0FC-ADCB-349B-73F3C0704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643" y="1855230"/>
                <a:ext cx="4643437" cy="923330"/>
              </a:xfrm>
              <a:prstGeom prst="rect">
                <a:avLst/>
              </a:prstGeom>
              <a:blipFill>
                <a:blip r:embed="rId4"/>
                <a:stretch>
                  <a:fillRect l="-1090" t="-1351" r="-545" b="-108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text, device, screen, dark&#10;&#10;Description automatically generated">
            <a:extLst>
              <a:ext uri="{FF2B5EF4-FFF2-40B4-BE49-F238E27FC236}">
                <a16:creationId xmlns:a16="http://schemas.microsoft.com/office/drawing/2014/main" id="{0334C01E-6FD8-2E43-9764-4AFFFE2DF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056" y="1129016"/>
            <a:ext cx="1747345" cy="721484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A0BFE294-FAD7-505C-56C1-D0ABCD040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852" y="2783290"/>
            <a:ext cx="1562100" cy="431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416F33-0E6F-2BD7-303A-64DE0AEFFA88}"/>
              </a:ext>
            </a:extLst>
          </p:cNvPr>
          <p:cNvSpPr txBox="1"/>
          <p:nvPr/>
        </p:nvSpPr>
        <p:spPr>
          <a:xfrm>
            <a:off x="7106151" y="4757505"/>
            <a:ext cx="464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Il diagramma rimane sempre lo stesso, ed e’ il grafico di M in funzione di z’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E173E7-8B5E-BB93-92AB-B77F0D963CBE}"/>
              </a:ext>
            </a:extLst>
          </p:cNvPr>
          <p:cNvSpPr txBox="1"/>
          <p:nvPr/>
        </p:nvSpPr>
        <p:spPr>
          <a:xfrm>
            <a:off x="7130453" y="3547716"/>
            <a:ext cx="447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Quindi</a:t>
            </a:r>
            <a:r>
              <a:rPr lang="en-GB" dirty="0"/>
              <a:t> il segno del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risulta</a:t>
            </a:r>
            <a:r>
              <a:rPr lang="en-GB" dirty="0"/>
              <a:t> </a:t>
            </a:r>
            <a:r>
              <a:rPr lang="en-GB" dirty="0" err="1"/>
              <a:t>invertito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Tuttavia</a:t>
            </a:r>
            <a:r>
              <a:rPr lang="en-GB" dirty="0"/>
              <a:t>, il </a:t>
            </a:r>
            <a:r>
              <a:rPr lang="en-GB" dirty="0" err="1"/>
              <a:t>diagramma</a:t>
            </a:r>
            <a:r>
              <a:rPr lang="en-GB" dirty="0"/>
              <a:t> del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rimane</a:t>
            </a:r>
            <a:r>
              <a:rPr lang="en-GB" dirty="0"/>
              <a:t> </a:t>
            </a:r>
            <a:r>
              <a:rPr lang="en-GB" dirty="0" err="1"/>
              <a:t>invariato</a:t>
            </a:r>
            <a:endParaRPr lang="en-IT" dirty="0"/>
          </a:p>
        </p:txBody>
      </p:sp>
      <p:pic>
        <p:nvPicPr>
          <p:cNvPr id="30" name="Picture 29" descr="A picture containing light&#10;&#10;Description automatically generated">
            <a:extLst>
              <a:ext uri="{FF2B5EF4-FFF2-40B4-BE49-F238E27FC236}">
                <a16:creationId xmlns:a16="http://schemas.microsoft.com/office/drawing/2014/main" id="{D95AD500-9D14-B007-A35F-F5039B5FF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393" y="5403836"/>
            <a:ext cx="3022600" cy="13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7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6D92A-5804-48A5-99FB-23AE1CD4690C}"/>
              </a:ext>
            </a:extLst>
          </p:cNvPr>
          <p:cNvSpPr txBox="1"/>
          <p:nvPr/>
        </p:nvSpPr>
        <p:spPr>
          <a:xfrm>
            <a:off x="296561" y="1774774"/>
            <a:ext cx="596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Le espressioni di N, T e M possono ottenersi anche integrando le equazioni differenziali di equilibrio, adoperando eventuali informazioni disponibili sul bordo della trave.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DA9420-D6C1-F96B-0EE8-9B97623D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77" y="3330730"/>
            <a:ext cx="1054100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92CCB-2CA7-1717-6BB2-61CDCE562A02}"/>
              </a:ext>
            </a:extLst>
          </p:cNvPr>
          <p:cNvSpPr txBox="1"/>
          <p:nvPr/>
        </p:nvSpPr>
        <p:spPr>
          <a:xfrm>
            <a:off x="296561" y="2761863"/>
            <a:ext cx="541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Essendo p=0 e q=0, le equazioni di equilibrio diventano: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F6ED13-7FEB-6318-DF82-3D530372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06" y="5478683"/>
            <a:ext cx="1714500" cy="133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055895-2678-EF25-EA73-E0554D87A0E8}"/>
              </a:ext>
            </a:extLst>
          </p:cNvPr>
          <p:cNvSpPr txBox="1"/>
          <p:nvPr/>
        </p:nvSpPr>
        <p:spPr>
          <a:xfrm>
            <a:off x="430375" y="4913223"/>
            <a:ext cx="359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Integrando queste equazioni si trova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EC0542-52C3-03ED-559E-D52DBA014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27" y="299896"/>
            <a:ext cx="2514600" cy="157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83817-E7C1-702E-6584-A9F6FC0F8DC1}"/>
                  </a:ext>
                </a:extLst>
              </p:cNvPr>
              <p:cNvSpPr txBox="1"/>
              <p:nvPr/>
            </p:nvSpPr>
            <p:spPr>
              <a:xfrm>
                <a:off x="6262463" y="181204"/>
                <a:ext cx="596590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Estendendo le azioni interne </a:t>
                </a:r>
              </a:p>
              <a:p>
                <a:endParaRPr lang="en-IT" b="1" dirty="0"/>
              </a:p>
              <a:p>
                <a:r>
                  <a:rPr lang="en-IT" b="1" dirty="0"/>
                  <a:t>R</a:t>
                </a:r>
                <a:r>
                  <a:rPr lang="en-IT" dirty="0"/>
                  <a:t>(z)=N(z)</a:t>
                </a:r>
                <a:r>
                  <a:rPr lang="en-IT" b="1" dirty="0"/>
                  <a:t>k</a:t>
                </a:r>
                <a:r>
                  <a:rPr lang="en-IT" dirty="0"/>
                  <a:t>+T(z)</a:t>
                </a:r>
                <a:r>
                  <a:rPr lang="en-IT" b="1" dirty="0"/>
                  <a:t>j</a:t>
                </a:r>
                <a:r>
                  <a:rPr lang="en-IT" dirty="0"/>
                  <a:t> e </a:t>
                </a:r>
                <a:r>
                  <a:rPr lang="en-IT" b="1" dirty="0"/>
                  <a:t>M</a:t>
                </a:r>
                <a:r>
                  <a:rPr lang="en-IT" dirty="0"/>
                  <a:t>(z)=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IT" dirty="0"/>
                  <a:t> </a:t>
                </a:r>
              </a:p>
              <a:p>
                <a:endParaRPr lang="en-IT" dirty="0"/>
              </a:p>
              <a:p>
                <a:r>
                  <a:rPr lang="en-IT" dirty="0"/>
                  <a:t>fino al bordo, si trova che le loro componenti in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sono quelle in figura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83817-E7C1-702E-6584-A9F6FC0F8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63" y="181204"/>
                <a:ext cx="5965902" cy="1754326"/>
              </a:xfrm>
              <a:prstGeom prst="rect">
                <a:avLst/>
              </a:prstGeom>
              <a:blipFill>
                <a:blip r:embed="rId5"/>
                <a:stretch>
                  <a:fillRect l="-637" t="-1439" b="-43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4A9C7E-F384-8384-5EAD-5EF5D9004854}"/>
                  </a:ext>
                </a:extLst>
              </p:cNvPr>
              <p:cNvSpPr txBox="1"/>
              <p:nvPr/>
            </p:nvSpPr>
            <p:spPr>
              <a:xfrm>
                <a:off x="6277859" y="3156207"/>
                <a:ext cx="50143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Queste componenti devono coincidere con quelle del vettore forza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e del vettore momento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applicati in B.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4A9C7E-F384-8384-5EAD-5EF5D9004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859" y="3156207"/>
                <a:ext cx="5014332" cy="923330"/>
              </a:xfrm>
              <a:prstGeom prst="rect">
                <a:avLst/>
              </a:prstGeom>
              <a:blipFill>
                <a:blip r:embed="rId6"/>
                <a:stretch>
                  <a:fillRect l="-1013" t="-2703" b="-94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6838BB9A-EF81-9833-BF89-C2AB80525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0924" y="4192447"/>
            <a:ext cx="18288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C44B1-E99E-0ECC-3960-18053CBFB586}"/>
                  </a:ext>
                </a:extLst>
              </p:cNvPr>
              <p:cNvSpPr txBox="1"/>
              <p:nvPr/>
            </p:nvSpPr>
            <p:spPr>
              <a:xfrm>
                <a:off x="6262463" y="4954966"/>
                <a:ext cx="5375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Si trova dunque 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,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T" dirty="0"/>
                  <a:t> e M(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, quindi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C44B1-E99E-0ECC-3960-18053CBF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63" y="4954966"/>
                <a:ext cx="5375895" cy="369332"/>
              </a:xfrm>
              <a:prstGeom prst="rect">
                <a:avLst/>
              </a:prstGeom>
              <a:blipFill>
                <a:blip r:embed="rId8"/>
                <a:stretch>
                  <a:fillRect l="-706" t="-10000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51B0DEF4-7DE4-8C35-554E-A94A6C813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9685" y="1944877"/>
            <a:ext cx="2174643" cy="1073322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AC27D5-755E-B74E-DE0D-A7BF5396CA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225" y="5554883"/>
            <a:ext cx="4927600" cy="1181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F76E93-D591-2FE0-BABC-D9B031DB3357}"/>
              </a:ext>
            </a:extLst>
          </p:cNvPr>
          <p:cNvSpPr txBox="1"/>
          <p:nvPr/>
        </p:nvSpPr>
        <p:spPr>
          <a:xfrm>
            <a:off x="365327" y="45817"/>
            <a:ext cx="447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Calcolo delle CdS mediante le eq. di equilibrio</a:t>
            </a:r>
          </a:p>
        </p:txBody>
      </p:sp>
    </p:spTree>
    <p:extLst>
      <p:ext uri="{BB962C8B-B14F-4D97-AF65-F5344CB8AC3E}">
        <p14:creationId xmlns:p14="http://schemas.microsoft.com/office/powerpoint/2010/main" val="160993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854946-78AA-3630-A412-E8F798A00F7A}"/>
                  </a:ext>
                </a:extLst>
              </p:cNvPr>
              <p:cNvSpPr txBox="1"/>
              <p:nvPr/>
            </p:nvSpPr>
            <p:spPr>
              <a:xfrm>
                <a:off x="501805" y="345688"/>
                <a:ext cx="6668429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Piuttosto che per calcolare le CdS, le equazioni indefinite di equilibrio e le condizioni al contorno sono utili</a:t>
                </a:r>
              </a:p>
              <a:p>
                <a:endParaRPr lang="en-IT" dirty="0"/>
              </a:p>
              <a:p>
                <a:pPr marL="342900" indent="-342900">
                  <a:buAutoNum type="alphaUcParenR"/>
                </a:pPr>
                <a:r>
                  <a:rPr lang="en-IT" dirty="0"/>
                  <a:t>per verificare i diagrammi</a:t>
                </a:r>
              </a:p>
              <a:p>
                <a:pPr marL="342900" indent="-342900">
                  <a:buAutoNum type="alphaUcParenR"/>
                </a:pPr>
                <a:r>
                  <a:rPr lang="en-GB" dirty="0"/>
                  <a:t>P</a:t>
                </a:r>
                <a:r>
                  <a:rPr lang="en-IT" dirty="0"/>
                  <a:t>er tracciare </a:t>
                </a:r>
                <a:r>
                  <a:rPr lang="en-GB" dirty="0"/>
                  <a:t>I</a:t>
                </a:r>
                <a:r>
                  <a:rPr lang="en-IT" dirty="0"/>
                  <a:t> diagrammi imponendo l’equilibrio solo in alcune sezioni</a:t>
                </a:r>
              </a:p>
              <a:p>
                <a:endParaRPr lang="en-IT" dirty="0"/>
              </a:p>
              <a:p>
                <a:r>
                  <a:rPr lang="en-IT" dirty="0"/>
                  <a:t>Ad esempio, per la struttura in figura possiamo immediatamente dire che: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N e’ costante, poiche’ p=0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T e` costante, poiche’ q=0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M e` lineare, poiche’ M’=T e` costante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N=0 e 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in B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M=0 in B</a:t>
                </a:r>
              </a:p>
              <a:p>
                <a:pPr marL="342900" indent="-342900">
                  <a:buAutoNum type="arabicParenR"/>
                </a:pPr>
                <a:endParaRPr lang="en-US" b="0" dirty="0"/>
              </a:p>
              <a:p>
                <a:r>
                  <a:rPr lang="en-US" dirty="0" err="1"/>
                  <a:t>Queste</a:t>
                </a:r>
                <a:r>
                  <a:rPr lang="en-US" dirty="0"/>
                  <a:t> </a:t>
                </a:r>
                <a:r>
                  <a:rPr lang="en-US" dirty="0" err="1"/>
                  <a:t>informazioni</a:t>
                </a:r>
                <a:r>
                  <a:rPr lang="en-US" dirty="0"/>
                  <a:t> </a:t>
                </a:r>
                <a:r>
                  <a:rPr lang="en-US" dirty="0" err="1"/>
                  <a:t>possono</a:t>
                </a:r>
                <a:r>
                  <a:rPr lang="en-US" dirty="0"/>
                  <a:t> </a:t>
                </a:r>
                <a:r>
                  <a:rPr lang="en-US" dirty="0" err="1"/>
                  <a:t>essere</a:t>
                </a:r>
                <a:r>
                  <a:rPr lang="en-US" dirty="0"/>
                  <a:t> </a:t>
                </a:r>
                <a:r>
                  <a:rPr lang="en-US" dirty="0" err="1"/>
                  <a:t>adoperate</a:t>
                </a:r>
                <a:r>
                  <a:rPr lang="en-US" dirty="0"/>
                  <a:t> per </a:t>
                </a:r>
                <a:r>
                  <a:rPr lang="en-US" dirty="0" err="1"/>
                  <a:t>verificare</a:t>
                </a:r>
                <a:r>
                  <a:rPr lang="en-US" dirty="0"/>
                  <a:t> un </a:t>
                </a:r>
                <a:r>
                  <a:rPr lang="en-US" dirty="0" err="1"/>
                  <a:t>diagramma</a:t>
                </a:r>
                <a:r>
                  <a:rPr lang="en-US" dirty="0"/>
                  <a:t> </a:t>
                </a:r>
                <a:r>
                  <a:rPr lang="en-US" dirty="0" err="1"/>
                  <a:t>gia</a:t>
                </a:r>
                <a:r>
                  <a:rPr lang="en-US" dirty="0"/>
                  <a:t>` </a:t>
                </a:r>
                <a:r>
                  <a:rPr lang="en-US" dirty="0" err="1"/>
                  <a:t>tracciato</a:t>
                </a:r>
                <a:r>
                  <a:rPr lang="en-US" dirty="0"/>
                  <a:t>, </a:t>
                </a:r>
                <a:r>
                  <a:rPr lang="en-US" dirty="0" err="1"/>
                  <a:t>oppure</a:t>
                </a:r>
                <a:r>
                  <a:rPr lang="en-US" dirty="0"/>
                  <a:t> per </a:t>
                </a:r>
                <a:r>
                  <a:rPr lang="en-US" dirty="0" err="1"/>
                  <a:t>tracciarlo</a:t>
                </a:r>
                <a:r>
                  <a:rPr lang="en-US" dirty="0"/>
                  <a:t> con </a:t>
                </a:r>
                <a:r>
                  <a:rPr lang="en-US" dirty="0" err="1"/>
                  <a:t>poca</a:t>
                </a:r>
                <a:r>
                  <a:rPr lang="en-US" dirty="0"/>
                  <a:t> </a:t>
                </a:r>
                <a:r>
                  <a:rPr lang="en-US" dirty="0" err="1"/>
                  <a:t>fatica</a:t>
                </a:r>
                <a:r>
                  <a:rPr lang="en-US" dirty="0"/>
                  <a:t>.</a:t>
                </a:r>
                <a:endParaRPr lang="en-US" b="0" dirty="0"/>
              </a:p>
              <a:p>
                <a:r>
                  <a:rPr lang="en-US" b="0" dirty="0" err="1"/>
                  <a:t>Usando</a:t>
                </a:r>
                <a:r>
                  <a:rPr lang="en-US" b="0" dirty="0"/>
                  <a:t> la </a:t>
                </a:r>
                <a:r>
                  <a:rPr lang="en-US" dirty="0"/>
                  <a:t>1), la 2) e la 4) </a:t>
                </a:r>
                <a:r>
                  <a:rPr lang="en-US" dirty="0" err="1"/>
                  <a:t>avremmo</a:t>
                </a:r>
                <a:r>
                  <a:rPr lang="en-US" dirty="0"/>
                  <a:t> </a:t>
                </a:r>
                <a:r>
                  <a:rPr lang="en-US" dirty="0" err="1"/>
                  <a:t>potuto</a:t>
                </a:r>
                <a:r>
                  <a:rPr lang="en-US" dirty="0"/>
                  <a:t> </a:t>
                </a:r>
                <a:r>
                  <a:rPr lang="en-US" dirty="0" err="1"/>
                  <a:t>immediatamente</a:t>
                </a:r>
                <a:r>
                  <a:rPr lang="en-US" dirty="0"/>
                  <a:t> </a:t>
                </a:r>
                <a:r>
                  <a:rPr lang="en-US" dirty="0" err="1"/>
                  <a:t>tracciare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diagrammi</a:t>
                </a:r>
                <a:r>
                  <a:rPr lang="en-US" dirty="0"/>
                  <a:t> di N e T.</a:t>
                </a:r>
              </a:p>
              <a:p>
                <a:endParaRPr lang="en-US" b="0" dirty="0"/>
              </a:p>
              <a:p>
                <a:r>
                  <a:rPr lang="en-US" dirty="0"/>
                  <a:t>Per </a:t>
                </a:r>
                <a:r>
                  <a:rPr lang="en-US" dirty="0" err="1"/>
                  <a:t>tracciare</a:t>
                </a:r>
                <a:r>
                  <a:rPr lang="en-US" dirty="0"/>
                  <a:t> il </a:t>
                </a:r>
                <a:r>
                  <a:rPr lang="en-US" dirty="0" err="1"/>
                  <a:t>diagramma</a:t>
                </a:r>
                <a:r>
                  <a:rPr lang="en-US" dirty="0"/>
                  <a:t> di M, </a:t>
                </a:r>
                <a:r>
                  <a:rPr lang="en-US" dirty="0" err="1"/>
                  <a:t>sarebbe</a:t>
                </a:r>
                <a:r>
                  <a:rPr lang="en-US" dirty="0"/>
                  <a:t> </a:t>
                </a:r>
                <a:r>
                  <a:rPr lang="en-US" dirty="0" err="1"/>
                  <a:t>bastato</a:t>
                </a:r>
                <a:r>
                  <a:rPr lang="en-US" dirty="0"/>
                  <a:t> </a:t>
                </a:r>
                <a:r>
                  <a:rPr lang="en-US" dirty="0" err="1"/>
                  <a:t>calcolare</a:t>
                </a:r>
                <a:r>
                  <a:rPr lang="en-US" dirty="0"/>
                  <a:t> M in un punto </a:t>
                </a:r>
                <a:r>
                  <a:rPr lang="en-US" dirty="0" err="1"/>
                  <a:t>diverso</a:t>
                </a:r>
                <a:r>
                  <a:rPr lang="en-US" dirty="0"/>
                  <a:t> da B (ad </a:t>
                </a:r>
                <a:r>
                  <a:rPr lang="en-US" dirty="0" err="1"/>
                  <a:t>esempio</a:t>
                </a:r>
                <a:r>
                  <a:rPr lang="en-US" dirty="0"/>
                  <a:t> A) e </a:t>
                </a:r>
                <a:r>
                  <a:rPr lang="en-US" dirty="0" err="1"/>
                  <a:t>disegnare</a:t>
                </a:r>
                <a:r>
                  <a:rPr lang="en-US" dirty="0"/>
                  <a:t> il </a:t>
                </a:r>
                <a:r>
                  <a:rPr lang="en-US" dirty="0" err="1"/>
                  <a:t>segmento</a:t>
                </a:r>
                <a:r>
                  <a:rPr lang="en-US" dirty="0"/>
                  <a:t> </a:t>
                </a:r>
                <a:r>
                  <a:rPr lang="en-US" dirty="0" err="1"/>
                  <a:t>che</a:t>
                </a:r>
                <a:r>
                  <a:rPr lang="en-US" dirty="0"/>
                  <a:t> </a:t>
                </a:r>
                <a:r>
                  <a:rPr lang="en-US" dirty="0" err="1"/>
                  <a:t>collega</a:t>
                </a:r>
                <a:r>
                  <a:rPr lang="en-US" dirty="0"/>
                  <a:t> </a:t>
                </a:r>
                <a:r>
                  <a:rPr lang="en-US" dirty="0" err="1"/>
                  <a:t>questi</a:t>
                </a:r>
                <a:r>
                  <a:rPr lang="en-US" dirty="0"/>
                  <a:t> </a:t>
                </a:r>
                <a:r>
                  <a:rPr lang="en-US" dirty="0" err="1"/>
                  <a:t>punti</a:t>
                </a:r>
                <a:r>
                  <a:rPr lang="en-US" dirty="0"/>
                  <a:t>.</a:t>
                </a:r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854946-78AA-3630-A412-E8F798A00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5" y="345688"/>
                <a:ext cx="6668429" cy="6463308"/>
              </a:xfrm>
              <a:prstGeom prst="rect">
                <a:avLst/>
              </a:prstGeom>
              <a:blipFill>
                <a:blip r:embed="rId2"/>
                <a:stretch>
                  <a:fillRect l="-760" t="-588" r="-570" b="-58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2F6373-003C-B4B5-94BF-EB61B676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893" y="0"/>
            <a:ext cx="2011741" cy="1259878"/>
          </a:xfrm>
          <a:prstGeom prst="rect">
            <a:avLst/>
          </a:prstGeom>
        </p:spPr>
      </p:pic>
      <p:pic>
        <p:nvPicPr>
          <p:cNvPr id="7" name="Picture 6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F73A6C93-4DC0-33B0-39D6-2F4037752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235" y="3122155"/>
            <a:ext cx="3289300" cy="12573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C6F936A4-F3A1-57A8-7E3B-73D3DF25A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586" y="1533440"/>
            <a:ext cx="2820174" cy="139612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D1DFF27-D17B-D841-7B0A-5C79D0C62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285" y="4807176"/>
            <a:ext cx="27686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E89812-3482-0118-C401-44F9198D2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235" y="5964509"/>
            <a:ext cx="2660650" cy="527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D14FA3-E88C-72A8-8B9F-2B1F3BAED2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345" y="5634309"/>
            <a:ext cx="228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5BF5EF-E81C-AE26-90EE-51321E2996FB}"/>
              </a:ext>
            </a:extLst>
          </p:cNvPr>
          <p:cNvSpPr txBox="1"/>
          <p:nvPr/>
        </p:nvSpPr>
        <p:spPr>
          <a:xfrm>
            <a:off x="168165" y="135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Azioni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interne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23982-29AE-2B08-EAE6-40EAD8D039F6}"/>
              </a:ext>
            </a:extLst>
          </p:cNvPr>
          <p:cNvSpPr txBox="1"/>
          <p:nvPr/>
        </p:nvSpPr>
        <p:spPr>
          <a:xfrm>
            <a:off x="168164" y="505231"/>
            <a:ext cx="78485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sotto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assegnate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).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S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immagini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sezionarla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idealmente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secondo un piano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perpendicolare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passante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per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generica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retta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>
                <a:solidFill>
                  <a:srgbClr val="131313"/>
                </a:solidFill>
                <a:effectLst/>
                <a:latin typeface="MathJax_Script"/>
              </a:rPr>
              <a:t>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La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resta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suddivisa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tronchi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La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scelta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dell’asse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z induce un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ordinamento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sezioni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 parti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della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trave. In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particolare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,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assegnata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una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ha senso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parlare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di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tronco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che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precede 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tronco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che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segue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quella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 </a:t>
            </a:r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CF6E3-77CA-7736-C9C5-E9294CE45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664" y="135899"/>
            <a:ext cx="3931526" cy="3741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657DE-518B-70E2-3D8D-7AA401A8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912" y="3972910"/>
            <a:ext cx="3976985" cy="2749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4D234-5C6D-9E23-0092-33BCCE57E884}"/>
                  </a:ext>
                </a:extLst>
              </p:cNvPr>
              <p:cNvSpPr txBox="1"/>
              <p:nvPr/>
            </p:nvSpPr>
            <p:spPr>
              <a:xfrm>
                <a:off x="168165" y="2223551"/>
                <a:ext cx="7689499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Quando la trave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equilibrio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deve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essere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equilibrio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ogni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parte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presa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singolarmente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.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Q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uindi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anche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ciascuno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due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tronchi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Affinche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’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cio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`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possible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occorre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ammettere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due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tronchi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scambino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attraverso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la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sezione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dette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“interne”.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La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faccia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coincidente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con A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della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porzione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di trave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precede e’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detta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faccia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positiva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.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Indichiamo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con </a:t>
                </a:r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R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 </a:t>
                </a:r>
                <a:r>
                  <a:rPr lang="en-GB" b="1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M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momento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interne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agiscono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sulla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faccia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positiva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Inoltre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,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indichiamo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con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momento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interne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agiscono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sulla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facia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negativa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er il principio di azione 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reazione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deve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essere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:</a:t>
                </a:r>
                <a:endParaRPr lang="en-IT" dirty="0"/>
              </a:p>
              <a:p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R</a:t>
                </a:r>
                <a:r>
                  <a:rPr lang="en-IT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=-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dirty="0">
                    <a:solidFill>
                      <a:srgbClr val="131313"/>
                    </a:solidFill>
                    <a:effectLst/>
                    <a:latin typeface="freight-text-pro"/>
                  </a:rPr>
                  <a:t>  e  </a:t>
                </a:r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M=-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endParaRPr lang="en-IT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4D234-5C6D-9E23-0092-33BCCE57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5" y="2223551"/>
                <a:ext cx="7689499" cy="4247317"/>
              </a:xfrm>
              <a:prstGeom prst="rect">
                <a:avLst/>
              </a:prstGeom>
              <a:blipFill>
                <a:blip r:embed="rId7"/>
                <a:stretch>
                  <a:fillRect l="-660" t="-896" r="-660" b="-149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0250F6-328E-42A8-8284-402D7CF3E4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05059" y="3399659"/>
              <a:ext cx="2" cy="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0250F6-328E-42A8-8284-402D7CF3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5059" y="339965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8183F11-C9DA-00F9-D91C-84B7355EF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4000" advTm="124000"/>
    </mc:Choice>
    <mc:Fallback xmlns="">
      <p:transition spd="slow" advTm="1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A2B512-A9C1-5FDA-D3CB-FB0FF40022F0}"/>
              </a:ext>
            </a:extLst>
          </p:cNvPr>
          <p:cNvSpPr txBox="1"/>
          <p:nvPr/>
        </p:nvSpPr>
        <p:spPr>
          <a:xfrm>
            <a:off x="420130" y="383059"/>
            <a:ext cx="272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Trave caricata assialmente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0984B-5B90-8402-36E6-50144C7AFC59}"/>
              </a:ext>
            </a:extLst>
          </p:cNvPr>
          <p:cNvGrpSpPr/>
          <p:nvPr/>
        </p:nvGrpSpPr>
        <p:grpSpPr>
          <a:xfrm>
            <a:off x="1031595" y="1241078"/>
            <a:ext cx="2145624" cy="510531"/>
            <a:chOff x="1031595" y="1241078"/>
            <a:chExt cx="2145624" cy="5105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785453-EB31-DADC-67BD-0182306838D9}"/>
                    </a:ext>
                  </a:extLst>
                </p14:cNvPr>
                <p14:cNvContentPartPr/>
                <p14:nvPr/>
              </p14:nvContentPartPr>
              <p14:xfrm>
                <a:off x="1123119" y="1241078"/>
                <a:ext cx="296" cy="51053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785453-EB31-DADC-67BD-0182306838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0687" y="1225967"/>
                  <a:ext cx="25456" cy="54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6590D1-0255-4DB5-0F0D-4171B27B5157}"/>
                    </a:ext>
                  </a:extLst>
                </p14:cNvPr>
                <p14:cNvContentPartPr/>
                <p14:nvPr/>
              </p14:nvContentPartPr>
              <p14:xfrm>
                <a:off x="1031595" y="1279431"/>
                <a:ext cx="91820" cy="81151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6590D1-0255-4DB5-0F0D-4171B27B51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472" y="1264350"/>
                  <a:ext cx="122427" cy="1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C84EBB-4342-8E30-0628-33CD1120757E}"/>
                    </a:ext>
                  </a:extLst>
                </p14:cNvPr>
                <p14:cNvContentPartPr/>
                <p14:nvPr/>
              </p14:nvContentPartPr>
              <p14:xfrm>
                <a:off x="1031595" y="1379480"/>
                <a:ext cx="61312" cy="7698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C84EBB-4342-8E30-0628-33CD112075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447" y="1364011"/>
                  <a:ext cx="91968" cy="107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ADFE37-88A9-958A-D6E9-E21E1E2CD76A}"/>
                    </a:ext>
                  </a:extLst>
                </p14:cNvPr>
                <p14:cNvContentPartPr/>
                <p14:nvPr/>
              </p14:nvContentPartPr>
              <p14:xfrm>
                <a:off x="1031595" y="1446458"/>
                <a:ext cx="61312" cy="10533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ADFE37-88A9-958A-D6E9-E21E1E2CD7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47" y="1430947"/>
                  <a:ext cx="91968" cy="13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B49EC9-1BA2-9DAF-236F-7056E8135960}"/>
                    </a:ext>
                  </a:extLst>
                </p14:cNvPr>
                <p14:cNvContentPartPr/>
                <p14:nvPr/>
              </p14:nvContentPartPr>
              <p14:xfrm>
                <a:off x="1031595" y="1555957"/>
                <a:ext cx="61312" cy="86154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B49EC9-1BA2-9DAF-236F-7056E81359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6447" y="1540880"/>
                  <a:ext cx="91968" cy="11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33EEEA-0FC4-DB6D-8D3A-B50823541FB3}"/>
                    </a:ext>
                  </a:extLst>
                </p14:cNvPr>
                <p14:cNvContentPartPr/>
                <p14:nvPr/>
              </p14:nvContentPartPr>
              <p14:xfrm>
                <a:off x="1031595" y="1637108"/>
                <a:ext cx="71383" cy="719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33EEEA-0FC4-DB6D-8D3A-B50823541F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529" y="1621992"/>
                  <a:ext cx="101515" cy="102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001970-A320-D657-0B6B-47B7304308D6}"/>
                    </a:ext>
                  </a:extLst>
                </p14:cNvPr>
                <p14:cNvContentPartPr/>
                <p14:nvPr/>
              </p14:nvContentPartPr>
              <p14:xfrm>
                <a:off x="1031595" y="1680185"/>
                <a:ext cx="61312" cy="6225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001970-A320-D657-0B6B-47B7304308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447" y="1664712"/>
                  <a:ext cx="91968" cy="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50F3B7-5C10-E2AB-E7B1-C3AAB2AF7E6C}"/>
                    </a:ext>
                  </a:extLst>
                </p14:cNvPr>
                <p14:cNvContentPartPr/>
                <p14:nvPr/>
              </p14:nvContentPartPr>
              <p14:xfrm>
                <a:off x="1123119" y="1465356"/>
                <a:ext cx="2054100" cy="4307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50F3B7-5C10-E2AB-E7B1-C3AAB2AF7E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999" y="1450279"/>
                  <a:ext cx="2084339" cy="73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7098E1-66FB-125B-ECEA-7DB923CE1DA5}"/>
              </a:ext>
            </a:extLst>
          </p:cNvPr>
          <p:cNvGrpSpPr/>
          <p:nvPr/>
        </p:nvGrpSpPr>
        <p:grpSpPr>
          <a:xfrm>
            <a:off x="1085798" y="2023689"/>
            <a:ext cx="98632" cy="145906"/>
            <a:chOff x="1085798" y="2023689"/>
            <a:chExt cx="98632" cy="145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F1D2E1-F6C2-14FF-4FC4-673973F61727}"/>
                    </a:ext>
                  </a:extLst>
                </p14:cNvPr>
                <p14:cNvContentPartPr/>
                <p14:nvPr/>
              </p14:nvContentPartPr>
              <p14:xfrm>
                <a:off x="1085798" y="2080662"/>
                <a:ext cx="98632" cy="1000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F1D2E1-F6C2-14FF-4FC4-673973F617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0679" y="2065297"/>
                  <a:ext cx="129230" cy="40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DCB93E-27FE-771C-496A-00CF07E06C1B}"/>
                    </a:ext>
                  </a:extLst>
                </p14:cNvPr>
                <p14:cNvContentPartPr/>
                <p14:nvPr/>
              </p14:nvContentPartPr>
              <p14:xfrm>
                <a:off x="1143556" y="2023689"/>
                <a:ext cx="296" cy="14590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DCB93E-27FE-771C-496A-00CF07E06C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0828" y="2008198"/>
                  <a:ext cx="25456" cy="1765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A8627-588C-0481-A85D-255E0116A030}"/>
              </a:ext>
            </a:extLst>
          </p:cNvPr>
          <p:cNvGrpSpPr/>
          <p:nvPr/>
        </p:nvGrpSpPr>
        <p:grpSpPr>
          <a:xfrm>
            <a:off x="3034454" y="2023689"/>
            <a:ext cx="142765" cy="119504"/>
            <a:chOff x="3034454" y="2023689"/>
            <a:chExt cx="142765" cy="1195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5D1F8B-FEBF-0E34-7C84-7D303216AC0D}"/>
                    </a:ext>
                  </a:extLst>
                </p14:cNvPr>
                <p14:cNvContentPartPr/>
                <p14:nvPr/>
              </p14:nvContentPartPr>
              <p14:xfrm>
                <a:off x="3034454" y="2071213"/>
                <a:ext cx="142765" cy="19176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5D1F8B-FEBF-0E34-7C84-7D303216AC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8952" y="2056298"/>
                  <a:ext cx="173409" cy="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2D463A-E3C4-E80B-C5B1-29C9866AE1D2}"/>
                    </a:ext>
                  </a:extLst>
                </p14:cNvPr>
                <p14:cNvContentPartPr/>
                <p14:nvPr/>
              </p14:nvContentPartPr>
              <p14:xfrm>
                <a:off x="3105540" y="2023689"/>
                <a:ext cx="20734" cy="119504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2D463A-E3C4-E80B-C5B1-29C9866AE1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0262" y="2008211"/>
                  <a:ext cx="51653" cy="150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609436-536C-685C-1ECE-6254A674DD6E}"/>
                  </a:ext>
                </a:extLst>
              </p14:cNvPr>
              <p14:cNvContentPartPr/>
              <p14:nvPr/>
            </p14:nvContentPartPr>
            <p14:xfrm>
              <a:off x="2068568" y="1885009"/>
              <a:ext cx="193414" cy="30348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609436-536C-685C-1ECE-6254A674DD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53469" y="1869889"/>
                <a:ext cx="223612" cy="334084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73FC4B4-2D76-2470-E7F3-3870D7AE2810}"/>
              </a:ext>
            </a:extLst>
          </p:cNvPr>
          <p:cNvGrpSpPr/>
          <p:nvPr/>
        </p:nvGrpSpPr>
        <p:grpSpPr>
          <a:xfrm>
            <a:off x="1163697" y="988453"/>
            <a:ext cx="2013522" cy="462730"/>
            <a:chOff x="1163697" y="988453"/>
            <a:chExt cx="2013522" cy="4627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2E0E24-DCED-6844-301C-F03AD314D0A7}"/>
                    </a:ext>
                  </a:extLst>
                </p14:cNvPr>
                <p14:cNvContentPartPr/>
                <p14:nvPr/>
              </p14:nvContentPartPr>
              <p14:xfrm>
                <a:off x="1163697" y="1413108"/>
                <a:ext cx="183344" cy="12506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2E0E24-DCED-6844-301C-F03AD314D0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3080" y="1382379"/>
                  <a:ext cx="244939" cy="73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664E39-49D5-F685-CEB3-82DE6C65B3DB}"/>
                    </a:ext>
                  </a:extLst>
                </p14:cNvPr>
                <p14:cNvContentPartPr/>
                <p14:nvPr/>
              </p14:nvContentPartPr>
              <p14:xfrm>
                <a:off x="1306166" y="1331679"/>
                <a:ext cx="81749" cy="11950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664E39-49D5-F685-CEB3-82DE6C65B3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555" y="1301083"/>
                  <a:ext cx="142971" cy="181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D2F3AA-FC45-4948-ACA0-12AC8ECF0E49}"/>
                    </a:ext>
                  </a:extLst>
                </p14:cNvPr>
                <p14:cNvContentPartPr/>
                <p14:nvPr/>
              </p14:nvContentPartPr>
              <p14:xfrm>
                <a:off x="1458706" y="1417833"/>
                <a:ext cx="142765" cy="1445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D2F3AA-FC45-4948-ACA0-12AC8ECF0E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7701" y="1387519"/>
                  <a:ext cx="204414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65CE4C-E25E-B787-5CB0-14455B075B9C}"/>
                    </a:ext>
                  </a:extLst>
                </p14:cNvPr>
                <p14:cNvContentPartPr/>
                <p14:nvPr/>
              </p14:nvContentPartPr>
              <p14:xfrm>
                <a:off x="1539863" y="1331679"/>
                <a:ext cx="91820" cy="10060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65CE4C-E25E-B787-5CB0-14455B075B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256" y="1301029"/>
                  <a:ext cx="153393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E0FFC4-F2DA-C2C6-AD52-00466747B0B4}"/>
                    </a:ext>
                  </a:extLst>
                </p14:cNvPr>
                <p14:cNvContentPartPr/>
                <p14:nvPr/>
              </p14:nvContentPartPr>
              <p14:xfrm>
                <a:off x="1702473" y="1417833"/>
                <a:ext cx="152836" cy="5002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E0FFC4-F2DA-C2C6-AD52-00466747B0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1906" y="1387106"/>
                  <a:ext cx="213970" cy="6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5D7E92-93D0-3B7E-4D36-560CD715F3A4}"/>
                    </a:ext>
                  </a:extLst>
                </p14:cNvPr>
                <p14:cNvContentPartPr/>
                <p14:nvPr/>
              </p14:nvContentPartPr>
              <p14:xfrm>
                <a:off x="1773855" y="1322508"/>
                <a:ext cx="91820" cy="90878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5D7E92-93D0-3B7E-4D36-560CD715F3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2888" y="1291617"/>
                  <a:ext cx="153393" cy="15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AB1F31-DCD3-E0A5-45DE-1F6A2280B2CC}"/>
                    </a:ext>
                  </a:extLst>
                </p14:cNvPr>
                <p14:cNvContentPartPr/>
                <p14:nvPr/>
              </p14:nvContentPartPr>
              <p14:xfrm>
                <a:off x="1977044" y="1408106"/>
                <a:ext cx="122328" cy="1473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AB1F31-DCD3-E0A5-45DE-1F6A2280B2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6462" y="1377209"/>
                  <a:ext cx="183492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EA5E0A-0A48-357D-25B8-CCD6A2C58EA6}"/>
                    </a:ext>
                  </a:extLst>
                </p14:cNvPr>
                <p14:cNvContentPartPr/>
                <p14:nvPr/>
              </p14:nvContentPartPr>
              <p14:xfrm>
                <a:off x="2068568" y="1308056"/>
                <a:ext cx="61312" cy="10533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EA5E0A-0A48-357D-25B8-CCD6A2C58E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37912" y="1277395"/>
                  <a:ext cx="122985" cy="167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99857D-C560-9482-963F-391FAA075E28}"/>
                    </a:ext>
                  </a:extLst>
                </p14:cNvPr>
                <p14:cNvContentPartPr/>
                <p14:nvPr/>
              </p14:nvContentPartPr>
              <p14:xfrm>
                <a:off x="2221107" y="1388930"/>
                <a:ext cx="142765" cy="10005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99857D-C560-9482-963F-391FAA075E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0463" y="1358558"/>
                  <a:ext cx="204414" cy="70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B02D09-48B4-12CA-A147-5D20850C031C}"/>
                    </a:ext>
                  </a:extLst>
                </p14:cNvPr>
                <p14:cNvContentPartPr/>
                <p14:nvPr/>
              </p14:nvContentPartPr>
              <p14:xfrm>
                <a:off x="2322701" y="1298329"/>
                <a:ext cx="71383" cy="109777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B02D09-48B4-12CA-A147-5D20850C03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2211" y="1267735"/>
                  <a:ext cx="132363" cy="17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327E5E-690C-6D80-1AF9-7BB63AF08F43}"/>
                    </a:ext>
                  </a:extLst>
                </p14:cNvPr>
                <p14:cNvContentPartPr/>
                <p14:nvPr/>
              </p14:nvContentPartPr>
              <p14:xfrm>
                <a:off x="2495678" y="1388930"/>
                <a:ext cx="152836" cy="241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327E5E-690C-6D80-1AF9-7BB63AF08F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64751" y="1358706"/>
                  <a:ext cx="213970" cy="84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6394BD-1A7B-162B-CEEB-661C826C7616}"/>
                    </a:ext>
                  </a:extLst>
                </p14:cNvPr>
                <p14:cNvContentPartPr/>
                <p14:nvPr/>
              </p14:nvContentPartPr>
              <p14:xfrm>
                <a:off x="2597273" y="1308056"/>
                <a:ext cx="71383" cy="95603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6394BD-1A7B-162B-CEEB-661C826C76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6783" y="1277506"/>
                  <a:ext cx="132363" cy="156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A20353-E44B-6CB8-AE82-64E210D5E629}"/>
                    </a:ext>
                  </a:extLst>
                </p14:cNvPr>
                <p14:cNvContentPartPr/>
                <p14:nvPr/>
              </p14:nvContentPartPr>
              <p14:xfrm>
                <a:off x="2759883" y="1384483"/>
                <a:ext cx="162906" cy="1473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A20353-E44B-6CB8-AE82-64E210D5E6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29316" y="1353586"/>
                  <a:ext cx="224041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0CE222-2231-CC58-6CF8-DD228FE3336A}"/>
                    </a:ext>
                  </a:extLst>
                </p14:cNvPr>
                <p14:cNvContentPartPr/>
                <p14:nvPr/>
              </p14:nvContentPartPr>
              <p14:xfrm>
                <a:off x="2871844" y="1312781"/>
                <a:ext cx="81749" cy="10060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0CE222-2231-CC58-6CF8-DD228FE333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0873" y="1282131"/>
                  <a:ext cx="142971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BE8DEAC-6DC7-CE20-D26C-C634C815B2E9}"/>
                    </a:ext>
                  </a:extLst>
                </p14:cNvPr>
                <p14:cNvContentPartPr/>
                <p14:nvPr/>
              </p14:nvContentPartPr>
              <p14:xfrm>
                <a:off x="3014017" y="1398657"/>
                <a:ext cx="132398" cy="14452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BE8DEAC-6DC7-CE20-D26C-C634C815B2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436" y="1368696"/>
                  <a:ext cx="193920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02BFA0-A3EB-B444-D408-225B6D720DE5}"/>
                    </a:ext>
                  </a:extLst>
                </p14:cNvPr>
                <p14:cNvContentPartPr/>
                <p14:nvPr/>
              </p14:nvContentPartPr>
              <p14:xfrm>
                <a:off x="3085399" y="1303054"/>
                <a:ext cx="91820" cy="114779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02BFA0-A3EB-B444-D408-225B6D720D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4432" y="1272470"/>
                  <a:ext cx="153393" cy="17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A17150-ED49-7999-4E81-AA1C9C81097E}"/>
                    </a:ext>
                  </a:extLst>
                </p14:cNvPr>
                <p14:cNvContentPartPr/>
                <p14:nvPr/>
              </p14:nvContentPartPr>
              <p14:xfrm>
                <a:off x="2180529" y="988453"/>
                <a:ext cx="20734" cy="25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A17150-ED49-7999-4E81-AA1C9C8109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9246" y="957493"/>
                  <a:ext cx="82936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223E1C-9082-829B-1750-50C3FCD7E992}"/>
                    </a:ext>
                  </a:extLst>
                </p14:cNvPr>
                <p14:cNvContentPartPr/>
                <p14:nvPr/>
              </p14:nvContentPartPr>
              <p14:xfrm>
                <a:off x="2139654" y="1031252"/>
                <a:ext cx="117885" cy="114779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223E1C-9082-829B-1750-50C3FCD7E9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9011" y="1000668"/>
                  <a:ext cx="179531" cy="17630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AA3B0A-AE01-16E2-8E17-8D063A86A091}"/>
              </a:ext>
            </a:extLst>
          </p:cNvPr>
          <p:cNvGrpSpPr/>
          <p:nvPr/>
        </p:nvGrpSpPr>
        <p:grpSpPr>
          <a:xfrm>
            <a:off x="854167" y="3614398"/>
            <a:ext cx="1020155" cy="383221"/>
            <a:chOff x="854167" y="3614398"/>
            <a:chExt cx="1020155" cy="3832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26794D-B555-98A4-36DF-A108D4BA8D22}"/>
                    </a:ext>
                  </a:extLst>
                </p14:cNvPr>
                <p14:cNvContentPartPr/>
                <p14:nvPr/>
              </p14:nvContentPartPr>
              <p14:xfrm>
                <a:off x="954368" y="3614398"/>
                <a:ext cx="9769" cy="354193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26794D-B555-98A4-36DF-A108D4BA8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9366" y="3599280"/>
                  <a:ext cx="39076" cy="384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E8DDD5-D156-D94B-0CA5-B0179E7BCC52}"/>
                    </a:ext>
                  </a:extLst>
                </p14:cNvPr>
                <p14:cNvContentPartPr/>
                <p14:nvPr/>
              </p14:nvContentPartPr>
              <p14:xfrm>
                <a:off x="854167" y="3633656"/>
                <a:ext cx="109970" cy="86246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E8DDD5-D156-D94B-0CA5-B0179E7BCC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9073" y="3618204"/>
                  <a:ext cx="140158" cy="11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4C0A36-0023-77C1-CCF5-610C05953639}"/>
                    </a:ext>
                  </a:extLst>
                </p14:cNvPr>
                <p14:cNvContentPartPr/>
                <p14:nvPr/>
              </p14:nvContentPartPr>
              <p14:xfrm>
                <a:off x="868123" y="3743348"/>
                <a:ext cx="96015" cy="57776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4C0A36-0023-77C1-CCF5-610C059536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3020" y="3727917"/>
                  <a:ext cx="126582" cy="88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BAAD70-7C01-0455-F507-AAE160B7AE50}"/>
                    </a:ext>
                  </a:extLst>
                </p14:cNvPr>
                <p14:cNvContentPartPr/>
                <p14:nvPr/>
              </p14:nvContentPartPr>
              <p14:xfrm>
                <a:off x="858633" y="3796100"/>
                <a:ext cx="105784" cy="7229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BAAD70-7C01-0455-F507-AAE160B7AE5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3161" y="3780995"/>
                  <a:ext cx="136008" cy="102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1680FE-10A2-F3E0-D9F3-448218D2F2EC}"/>
                    </a:ext>
                  </a:extLst>
                </p14:cNvPr>
                <p14:cNvContentPartPr/>
                <p14:nvPr/>
              </p14:nvContentPartPr>
              <p14:xfrm>
                <a:off x="877612" y="3853597"/>
                <a:ext cx="77035" cy="76756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1680FE-10A2-F3E0-D9F3-448218D2F2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2493" y="3838533"/>
                  <a:ext cx="107633" cy="107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E59CE4-4544-3E4B-BDD7-E5EF64D5EF9A}"/>
                    </a:ext>
                  </a:extLst>
                </p14:cNvPr>
                <p14:cNvContentPartPr/>
                <p14:nvPr/>
              </p14:nvContentPartPr>
              <p14:xfrm>
                <a:off x="877612" y="3930353"/>
                <a:ext cx="57776" cy="67266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E59CE4-4544-3E4B-BDD7-E5EF64D5EF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2540" y="3914885"/>
                  <a:ext cx="87920" cy="97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EDF6F7-9B3B-82A1-6F23-0FA8F551A178}"/>
                    </a:ext>
                  </a:extLst>
                </p14:cNvPr>
                <p14:cNvContentPartPr/>
                <p14:nvPr/>
              </p14:nvContentPartPr>
              <p14:xfrm>
                <a:off x="963858" y="3781865"/>
                <a:ext cx="910464" cy="33773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EDF6F7-9B3B-82A1-6F23-0FA8F551A17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8738" y="3766416"/>
                  <a:ext cx="941065" cy="643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D326D6-2F25-3D72-2EE0-C08BB00BBC06}"/>
                  </a:ext>
                </a:extLst>
              </p14:cNvPr>
              <p14:cNvContentPartPr/>
              <p14:nvPr/>
            </p14:nvContentPartPr>
            <p14:xfrm>
              <a:off x="3167321" y="3695031"/>
              <a:ext cx="1437428" cy="52752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D326D6-2F25-3D72-2EE0-C08BB00BBC0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52202" y="3679600"/>
                <a:ext cx="1468027" cy="8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6035057-0142-C7B1-79CA-1D99AC16C8FA}"/>
                  </a:ext>
                </a:extLst>
              </p14:cNvPr>
              <p14:cNvContentPartPr/>
              <p14:nvPr/>
            </p14:nvContentPartPr>
            <p14:xfrm>
              <a:off x="3205839" y="3651768"/>
              <a:ext cx="105784" cy="19259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6035057-0142-C7B1-79CA-1D99AC16C8F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74895" y="3621453"/>
                <a:ext cx="166952" cy="79889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447D510-0D5D-70AE-F00B-FC75C0999297}"/>
              </a:ext>
            </a:extLst>
          </p:cNvPr>
          <p:cNvGrpSpPr/>
          <p:nvPr/>
        </p:nvGrpSpPr>
        <p:grpSpPr>
          <a:xfrm>
            <a:off x="3282443" y="3504148"/>
            <a:ext cx="1322155" cy="177237"/>
            <a:chOff x="3282443" y="3504148"/>
            <a:chExt cx="1322155" cy="17723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5A8DAC-BE4A-D0E7-7C0B-3B6B9C836CD6}"/>
                    </a:ext>
                  </a:extLst>
                </p14:cNvPr>
                <p14:cNvContentPartPr/>
                <p14:nvPr/>
              </p14:nvContentPartPr>
              <p14:xfrm>
                <a:off x="3282443" y="3556901"/>
                <a:ext cx="57776" cy="108016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5A8DAC-BE4A-D0E7-7C0B-3B6B9C836C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51581" y="3526398"/>
                  <a:ext cx="118782" cy="169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1B01D9-4701-6CB2-7AB5-8FBE5F9E6020}"/>
                    </a:ext>
                  </a:extLst>
                </p14:cNvPr>
                <p14:cNvContentPartPr/>
                <p14:nvPr/>
              </p14:nvContentPartPr>
              <p14:xfrm>
                <a:off x="3406927" y="3638122"/>
                <a:ext cx="105784" cy="19538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1B01D9-4701-6CB2-7AB5-8FBE5F9E60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76343" y="3607927"/>
                  <a:ext cx="166952" cy="79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3195CF-F451-A670-44D7-8A8515AA7868}"/>
                    </a:ext>
                  </a:extLst>
                </p14:cNvPr>
                <p14:cNvContentPartPr/>
                <p14:nvPr/>
              </p14:nvContentPartPr>
              <p14:xfrm>
                <a:off x="3464425" y="3532897"/>
                <a:ext cx="67266" cy="148488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3195CF-F451-A670-44D7-8A8515AA78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33850" y="3501977"/>
                  <a:ext cx="128777" cy="209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9F381D-D629-FEBD-8DCD-7123F0380085}"/>
                    </a:ext>
                  </a:extLst>
                </p14:cNvPr>
                <p14:cNvContentPartPr/>
                <p14:nvPr/>
              </p14:nvContentPartPr>
              <p14:xfrm>
                <a:off x="3627147" y="3619143"/>
                <a:ext cx="96015" cy="14793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9F381D-D629-FEBD-8DCD-7123F03800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96580" y="3588475"/>
                  <a:ext cx="157508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863D39D-D74B-5C56-5DEB-823977DC5331}"/>
                    </a:ext>
                  </a:extLst>
                </p14:cNvPr>
                <p14:cNvContentPartPr/>
                <p14:nvPr/>
              </p14:nvContentPartPr>
              <p14:xfrm>
                <a:off x="3684644" y="3528152"/>
                <a:ext cx="86525" cy="134532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863D39D-D74B-5C56-5DEB-823977DC53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4127" y="3497577"/>
                  <a:ext cx="147559" cy="195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24C9B6-D201-AACA-4C83-A640ED404BAF}"/>
                    </a:ext>
                  </a:extLst>
                </p14:cNvPr>
                <p14:cNvContentPartPr/>
                <p14:nvPr/>
              </p14:nvContentPartPr>
              <p14:xfrm>
                <a:off x="3838156" y="3619143"/>
                <a:ext cx="96015" cy="10048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24C9B6-D201-AACA-4C83-A640ED404BA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7230" y="3588640"/>
                  <a:ext cx="157508" cy="71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7EF83F9-9A54-A383-EBAF-9A98A50E2B2C}"/>
                    </a:ext>
                  </a:extLst>
                </p14:cNvPr>
                <p14:cNvContentPartPr/>
                <p14:nvPr/>
              </p14:nvContentPartPr>
              <p14:xfrm>
                <a:off x="3905143" y="3532897"/>
                <a:ext cx="105784" cy="115273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7EF83F9-9A54-A383-EBAF-9A98A50E2B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74559" y="3502014"/>
                  <a:ext cx="166952" cy="176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BF6A28-7585-84BD-4F51-51AF50DC6759}"/>
                    </a:ext>
                  </a:extLst>
                </p14:cNvPr>
                <p14:cNvContentPartPr/>
                <p14:nvPr/>
              </p14:nvContentPartPr>
              <p14:xfrm>
                <a:off x="4067865" y="3619143"/>
                <a:ext cx="96015" cy="14793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BF6A28-7585-84BD-4F51-51AF50DC67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37298" y="3588475"/>
                  <a:ext cx="157508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16F3D7-F12E-D32C-9449-9C9109605BD9}"/>
                    </a:ext>
                  </a:extLst>
                </p14:cNvPr>
                <p14:cNvContentPartPr/>
                <p14:nvPr/>
              </p14:nvContentPartPr>
              <p14:xfrm>
                <a:off x="4110569" y="3537921"/>
                <a:ext cx="72569" cy="120018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16F3D7-F12E-D32C-9449-9C9109605B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0033" y="3507018"/>
                  <a:ext cx="133642" cy="18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5D3E0F-658C-9F67-1C57-039F08CCAAEC}"/>
                    </a:ext>
                  </a:extLst>
                </p14:cNvPr>
                <p14:cNvContentPartPr/>
                <p14:nvPr/>
              </p14:nvContentPartPr>
              <p14:xfrm>
                <a:off x="4278595" y="3614398"/>
                <a:ext cx="105784" cy="19259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5D3E0F-658C-9F67-1C57-039F08CCAA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8011" y="3584083"/>
                  <a:ext cx="166952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EDE361-1B3F-A36B-688A-A8CC82D8E81D}"/>
                    </a:ext>
                  </a:extLst>
                </p14:cNvPr>
                <p14:cNvContentPartPr/>
                <p14:nvPr/>
              </p14:nvContentPartPr>
              <p14:xfrm>
                <a:off x="4336092" y="3504148"/>
                <a:ext cx="86525" cy="129787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EDE361-1B3F-A36B-688A-A8CC82D8E8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5575" y="3473229"/>
                  <a:ext cx="147559" cy="190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C8F7E0-117A-68C0-1A2B-910721B081C9}"/>
                    </a:ext>
                  </a:extLst>
                </p14:cNvPr>
                <p14:cNvContentPartPr/>
                <p14:nvPr/>
              </p14:nvContentPartPr>
              <p14:xfrm>
                <a:off x="4489604" y="3580625"/>
                <a:ext cx="105784" cy="34052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C8F7E0-117A-68C0-1A2B-910721B081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58660" y="3550157"/>
                  <a:ext cx="166952" cy="94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700C16-F32A-426C-2612-AD3B782BE90D}"/>
                    </a:ext>
                  </a:extLst>
                </p14:cNvPr>
                <p14:cNvContentPartPr/>
                <p14:nvPr/>
              </p14:nvContentPartPr>
              <p14:xfrm>
                <a:off x="4537332" y="3504148"/>
                <a:ext cx="67266" cy="125042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700C16-F32A-426C-2612-AD3B782BE9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6757" y="3473158"/>
                  <a:ext cx="128777" cy="18666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8BA89E-6B39-4F5E-D349-6B40CD82F932}"/>
                  </a:ext>
                </a:extLst>
              </p14:cNvPr>
              <p14:cNvContentPartPr/>
              <p14:nvPr/>
            </p14:nvContentPartPr>
            <p14:xfrm>
              <a:off x="4096614" y="3190147"/>
              <a:ext cx="82338" cy="204031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8BA89E-6B39-4F5E-D349-6B40CD82F93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66052" y="3159560"/>
                <a:ext cx="143462" cy="265564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16D2C106-1339-BEBC-EFF5-1E00691ADEC8}"/>
              </a:ext>
            </a:extLst>
          </p:cNvPr>
          <p:cNvGrpSpPr/>
          <p:nvPr/>
        </p:nvGrpSpPr>
        <p:grpSpPr>
          <a:xfrm>
            <a:off x="1011865" y="3619143"/>
            <a:ext cx="824219" cy="110249"/>
            <a:chOff x="1011865" y="3619143"/>
            <a:chExt cx="824219" cy="11024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4217E0-32A5-518C-C82A-D33066B7F9A9}"/>
                    </a:ext>
                  </a:extLst>
                </p14:cNvPr>
                <p14:cNvContentPartPr/>
                <p14:nvPr/>
              </p14:nvContentPartPr>
              <p14:xfrm>
                <a:off x="1011865" y="3705109"/>
                <a:ext cx="153512" cy="1925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4217E0-32A5-518C-C82A-D33066B7F9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1306" y="3674794"/>
                  <a:ext cx="214629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7243CC-2611-FF92-CFA7-16FCE8D7272A}"/>
                    </a:ext>
                  </a:extLst>
                </p14:cNvPr>
                <p14:cNvContentPartPr/>
                <p14:nvPr/>
              </p14:nvContentPartPr>
              <p14:xfrm>
                <a:off x="1088342" y="3662405"/>
                <a:ext cx="105784" cy="66987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7243CC-2611-FF92-CFA7-16FCE8D727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7758" y="3631433"/>
                  <a:ext cx="166952" cy="128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E7AC028-2549-A8EC-DCB5-B1AB2FAF7C3E}"/>
                    </a:ext>
                  </a:extLst>
                </p14:cNvPr>
                <p14:cNvContentPartPr/>
                <p14:nvPr/>
              </p14:nvContentPartPr>
              <p14:xfrm>
                <a:off x="1232085" y="3695340"/>
                <a:ext cx="134532" cy="19259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E7AC028-2549-A8EC-DCB5-B1AB2FAF7C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1510" y="3665025"/>
                  <a:ext cx="195683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E3DB3D3-F3D5-B5CC-865F-BE5A489C335A}"/>
                    </a:ext>
                  </a:extLst>
                </p14:cNvPr>
                <p14:cNvContentPartPr/>
                <p14:nvPr/>
              </p14:nvContentPartPr>
              <p14:xfrm>
                <a:off x="1289582" y="3652636"/>
                <a:ext cx="115273" cy="76477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E3DB3D3-F3D5-B5CC-865F-BE5A489C33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58963" y="3622117"/>
                  <a:ext cx="176872" cy="137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D2F515-FCC7-DBA8-D9E4-4F4E2A587544}"/>
                    </a:ext>
                  </a:extLst>
                </p14:cNvPr>
                <p14:cNvContentPartPr/>
                <p14:nvPr/>
              </p14:nvContentPartPr>
              <p14:xfrm>
                <a:off x="1442815" y="3681105"/>
                <a:ext cx="134532" cy="24283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D2F515-FCC7-DBA8-D9E4-4F4E2A5875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12240" y="3650751"/>
                  <a:ext cx="195683" cy="84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8E0638-7B7A-ED68-7618-B0272B5ABCEB}"/>
                    </a:ext>
                  </a:extLst>
                </p14:cNvPr>
                <p14:cNvContentPartPr/>
                <p14:nvPr/>
              </p14:nvContentPartPr>
              <p14:xfrm>
                <a:off x="1529060" y="3619143"/>
                <a:ext cx="105784" cy="95736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8E0638-7B7A-ED68-7618-B0272B5ABC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98476" y="3588551"/>
                  <a:ext cx="166952" cy="157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1B14EE-B917-1BC4-86B0-F1B4CABDB918}"/>
                    </a:ext>
                  </a:extLst>
                </p14:cNvPr>
                <p14:cNvContentPartPr/>
                <p14:nvPr/>
              </p14:nvContentPartPr>
              <p14:xfrm>
                <a:off x="1672803" y="3681105"/>
                <a:ext cx="105784" cy="19259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1B14EE-B917-1BC4-86B0-F1B4CABDB9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2219" y="3650790"/>
                  <a:ext cx="166952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CF2BBB5-FFA7-4B31-DFDA-751652B9805B}"/>
                    </a:ext>
                  </a:extLst>
                </p14:cNvPr>
                <p14:cNvContentPartPr/>
                <p14:nvPr/>
              </p14:nvContentPartPr>
              <p14:xfrm>
                <a:off x="1730300" y="3633656"/>
                <a:ext cx="105784" cy="71732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CF2BBB5-FFA7-4B31-DFDA-751652B980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99716" y="3602811"/>
                  <a:ext cx="166952" cy="1327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CDB19BB-62BB-2757-A402-0D3ED8C71FDE}"/>
                  </a:ext>
                </a:extLst>
              </p14:cNvPr>
              <p14:cNvContentPartPr/>
              <p14:nvPr/>
            </p14:nvContentPartPr>
            <p14:xfrm>
              <a:off x="1380014" y="3365150"/>
              <a:ext cx="82338" cy="18561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CDB19BB-62BB-2757-A402-0D3ED8C71FD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49452" y="3334575"/>
                <a:ext cx="143462" cy="246761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2CAFD523-AD7A-3E94-582C-F15E2232AB11}"/>
              </a:ext>
            </a:extLst>
          </p:cNvPr>
          <p:cNvGrpSpPr/>
          <p:nvPr/>
        </p:nvGrpSpPr>
        <p:grpSpPr>
          <a:xfrm>
            <a:off x="1941030" y="3604629"/>
            <a:ext cx="460256" cy="268226"/>
            <a:chOff x="1941030" y="3604629"/>
            <a:chExt cx="460256" cy="2682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DF66F6-87D5-5397-0C15-0FB2A407A725}"/>
                    </a:ext>
                  </a:extLst>
                </p14:cNvPr>
                <p14:cNvContentPartPr/>
                <p14:nvPr/>
              </p14:nvContentPartPr>
              <p14:xfrm>
                <a:off x="1941030" y="3772096"/>
                <a:ext cx="182260" cy="14514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DF66F6-87D5-5397-0C15-0FB2A407A7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00048" y="3731740"/>
                  <a:ext cx="263864" cy="94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611C11-CDB3-92BC-5452-F90C2715403E}"/>
                    </a:ext>
                  </a:extLst>
                </p14:cNvPr>
                <p14:cNvContentPartPr/>
                <p14:nvPr/>
              </p14:nvContentPartPr>
              <p14:xfrm>
                <a:off x="2065793" y="3690595"/>
                <a:ext cx="67266" cy="1822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611C11-CDB3-92BC-5452-F90C271540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24786" y="3649613"/>
                  <a:ext cx="149280" cy="263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5B6E10-2780-5A99-AD08-B919B9E322A2}"/>
                    </a:ext>
                  </a:extLst>
                </p14:cNvPr>
                <p14:cNvContentPartPr/>
                <p14:nvPr/>
              </p14:nvContentPartPr>
              <p14:xfrm>
                <a:off x="2266754" y="3604629"/>
                <a:ext cx="134532" cy="220499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5B6E10-2780-5A99-AD08-B919B9E322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51646" y="3589497"/>
                  <a:ext cx="164748" cy="2511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E3F91E-07DD-8057-242F-CBCA4A16EB1F}"/>
              </a:ext>
            </a:extLst>
          </p:cNvPr>
          <p:cNvGrpSpPr/>
          <p:nvPr/>
        </p:nvGrpSpPr>
        <p:grpSpPr>
          <a:xfrm>
            <a:off x="1816546" y="3887090"/>
            <a:ext cx="124763" cy="300046"/>
            <a:chOff x="1816546" y="3887090"/>
            <a:chExt cx="124763" cy="3000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29AD35-09F2-DCE7-E397-7A91F0EB95B4}"/>
                    </a:ext>
                  </a:extLst>
                </p14:cNvPr>
                <p14:cNvContentPartPr/>
                <p14:nvPr/>
              </p14:nvContentPartPr>
              <p14:xfrm>
                <a:off x="1864553" y="3887090"/>
                <a:ext cx="19538" cy="252038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29AD35-09F2-DCE7-E397-7A91F0EB95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48995" y="3871968"/>
                  <a:ext cx="50292" cy="282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61CF3E-A47C-0FEA-5ED0-AFA7480CF772}"/>
                    </a:ext>
                  </a:extLst>
                </p14:cNvPr>
                <p14:cNvContentPartPr/>
                <p14:nvPr/>
              </p14:nvContentPartPr>
              <p14:xfrm>
                <a:off x="1816546" y="4083585"/>
                <a:ext cx="124763" cy="103551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61CF3E-A47C-0FEA-5ED0-AFA7480CF7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01445" y="4068124"/>
                  <a:ext cx="155325" cy="134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DE7BFF-C6DC-884E-F882-593ECACD48AC}"/>
              </a:ext>
            </a:extLst>
          </p:cNvPr>
          <p:cNvGrpSpPr/>
          <p:nvPr/>
        </p:nvGrpSpPr>
        <p:grpSpPr>
          <a:xfrm>
            <a:off x="1711321" y="4313295"/>
            <a:ext cx="259016" cy="225523"/>
            <a:chOff x="1711321" y="4313295"/>
            <a:chExt cx="259016" cy="22552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297E47E-1839-8A97-2781-8555D0D1E9CC}"/>
                    </a:ext>
                  </a:extLst>
                </p14:cNvPr>
                <p14:cNvContentPartPr/>
                <p14:nvPr/>
              </p14:nvContentPartPr>
              <p14:xfrm>
                <a:off x="1816546" y="4327809"/>
                <a:ext cx="38517" cy="211009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97E47E-1839-8A97-2781-8555D0D1E9C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01427" y="4312325"/>
                  <a:ext cx="69115" cy="241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3BDA31-95DF-E2C5-888E-2E3400E8AA5E}"/>
                    </a:ext>
                  </a:extLst>
                </p14:cNvPr>
                <p14:cNvContentPartPr/>
                <p14:nvPr/>
              </p14:nvContentPartPr>
              <p14:xfrm>
                <a:off x="1711321" y="4313295"/>
                <a:ext cx="259016" cy="24283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3BDA31-95DF-E2C5-888E-2E3400E8AA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95852" y="4298297"/>
                  <a:ext cx="289235" cy="546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22DFB10-6AC7-10CE-31D7-A03D3E3F7B09}"/>
              </a:ext>
            </a:extLst>
          </p:cNvPr>
          <p:cNvGrpSpPr/>
          <p:nvPr/>
        </p:nvGrpSpPr>
        <p:grpSpPr>
          <a:xfrm>
            <a:off x="1768818" y="3302908"/>
            <a:ext cx="230268" cy="694432"/>
            <a:chOff x="1768818" y="3302908"/>
            <a:chExt cx="230268" cy="6944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124A65-4DD7-6EBD-3FAE-5DE5CABECFC5}"/>
                    </a:ext>
                  </a:extLst>
                </p14:cNvPr>
                <p14:cNvContentPartPr/>
                <p14:nvPr/>
              </p14:nvContentPartPr>
              <p14:xfrm>
                <a:off x="1768818" y="3547132"/>
                <a:ext cx="230268" cy="450208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124A65-4DD7-6EBD-3FAE-5DE5CABECFC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37876" y="3516542"/>
                  <a:ext cx="291433" cy="511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D5DE8B-1F16-8CC5-904D-039E7AE39BA6}"/>
                    </a:ext>
                  </a:extLst>
                </p14:cNvPr>
                <p14:cNvContentPartPr/>
                <p14:nvPr/>
              </p14:nvContentPartPr>
              <p14:xfrm>
                <a:off x="1826036" y="3302908"/>
                <a:ext cx="115273" cy="175283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D5DE8B-1F16-8CC5-904D-039E7AE39B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95417" y="3272314"/>
                  <a:ext cx="176872" cy="2368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EBFEA5A-BF01-EA9C-AC10-C44AE419D7AC}"/>
              </a:ext>
            </a:extLst>
          </p:cNvPr>
          <p:cNvGrpSpPr/>
          <p:nvPr/>
        </p:nvGrpSpPr>
        <p:grpSpPr>
          <a:xfrm>
            <a:off x="2918202" y="3255180"/>
            <a:ext cx="259017" cy="663450"/>
            <a:chOff x="2918202" y="3255180"/>
            <a:chExt cx="259017" cy="6634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B4C8728-BADB-FF55-C714-67D0E976ECEC}"/>
                    </a:ext>
                  </a:extLst>
                </p14:cNvPr>
                <p14:cNvContentPartPr/>
                <p14:nvPr/>
              </p14:nvContentPartPr>
              <p14:xfrm>
                <a:off x="2994958" y="3575880"/>
                <a:ext cx="153512" cy="34275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B4C8728-BADB-FF55-C714-67D0E976ECE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64399" y="3545277"/>
                  <a:ext cx="214629" cy="404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7C202AF-24F7-91B1-3DE7-4652C48944CF}"/>
                    </a:ext>
                  </a:extLst>
                </p14:cNvPr>
                <p14:cNvContentPartPr/>
                <p14:nvPr/>
              </p14:nvContentPartPr>
              <p14:xfrm>
                <a:off x="3081204" y="3513638"/>
                <a:ext cx="96015" cy="120018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7C202AF-24F7-91B1-3DE7-4652C48944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50637" y="3483094"/>
                  <a:ext cx="157508" cy="18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47EF51-06B7-10EA-F6D9-ED731473D446}"/>
                    </a:ext>
                  </a:extLst>
                </p14:cNvPr>
                <p14:cNvContentPartPr/>
                <p14:nvPr/>
              </p14:nvContentPartPr>
              <p14:xfrm>
                <a:off x="2918202" y="3255180"/>
                <a:ext cx="134532" cy="211009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47EF51-06B7-10EA-F6D9-ED731473D4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87627" y="3224213"/>
                  <a:ext cx="195683" cy="2725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A763FC3-6179-5BE1-A911-7463FAB7ADAA}"/>
              </a:ext>
            </a:extLst>
          </p:cNvPr>
          <p:cNvGrpSpPr/>
          <p:nvPr/>
        </p:nvGrpSpPr>
        <p:grpSpPr>
          <a:xfrm>
            <a:off x="2602247" y="3499403"/>
            <a:ext cx="383221" cy="697222"/>
            <a:chOff x="2602247" y="3499403"/>
            <a:chExt cx="383221" cy="6972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94ABC74-7633-CE22-F295-FAEC46D9F5EB}"/>
                    </a:ext>
                  </a:extLst>
                </p14:cNvPr>
                <p14:cNvContentPartPr/>
                <p14:nvPr/>
              </p14:nvContentPartPr>
              <p14:xfrm>
                <a:off x="2717241" y="3748372"/>
                <a:ext cx="230268" cy="52752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94ABC74-7633-CE22-F295-FAEC46D9F5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01770" y="3732941"/>
                  <a:ext cx="260491" cy="8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CFEDEE-78D8-6E39-AF07-BD9A3D15925A}"/>
                    </a:ext>
                  </a:extLst>
                </p14:cNvPr>
                <p14:cNvContentPartPr/>
                <p14:nvPr/>
              </p14:nvContentPartPr>
              <p14:xfrm>
                <a:off x="2688493" y="3685850"/>
                <a:ext cx="115273" cy="189796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CFEDEE-78D8-6E39-AF07-BD9A3D15925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73003" y="3670393"/>
                  <a:ext cx="145892" cy="219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8268521-BDB3-7C8B-1697-2A0EAF72B3F7}"/>
                    </a:ext>
                  </a:extLst>
                </p14:cNvPr>
                <p14:cNvContentPartPr/>
                <p14:nvPr/>
              </p14:nvContentPartPr>
              <p14:xfrm>
                <a:off x="2602247" y="3499403"/>
                <a:ext cx="105784" cy="178074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8268521-BDB3-7C8B-1697-2A0EAF72B3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86775" y="3483934"/>
                  <a:ext cx="136008" cy="208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239E9E9-CD6D-71AD-C8C6-DF6C5DD386F9}"/>
                    </a:ext>
                  </a:extLst>
                </p14:cNvPr>
                <p14:cNvContentPartPr/>
                <p14:nvPr/>
              </p14:nvContentPartPr>
              <p14:xfrm>
                <a:off x="2879964" y="3815079"/>
                <a:ext cx="19538" cy="381546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239E9E9-CD6D-71AD-C8C6-DF6C5DD386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4768" y="3799961"/>
                  <a:ext cx="50292" cy="412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6F41448-C15B-0B5F-0C29-E1F5BC7B1677}"/>
                    </a:ext>
                  </a:extLst>
                </p14:cNvPr>
                <p14:cNvContentPartPr/>
                <p14:nvPr/>
              </p14:nvContentPartPr>
              <p14:xfrm>
                <a:off x="2793718" y="3815079"/>
                <a:ext cx="191750" cy="148767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6F41448-C15B-0B5F-0C29-E1F5BC7B167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78608" y="3799987"/>
                  <a:ext cx="222329" cy="1789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F6E379-3891-6D00-DED0-CBD04169A48C}"/>
              </a:ext>
            </a:extLst>
          </p:cNvPr>
          <p:cNvGrpSpPr/>
          <p:nvPr/>
        </p:nvGrpSpPr>
        <p:grpSpPr>
          <a:xfrm>
            <a:off x="2697982" y="4313295"/>
            <a:ext cx="287765" cy="242828"/>
            <a:chOff x="2697982" y="4313295"/>
            <a:chExt cx="287765" cy="2428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21C3C5-2FD4-933B-B424-8DCAB08A1AC5}"/>
                    </a:ext>
                  </a:extLst>
                </p14:cNvPr>
                <p14:cNvContentPartPr/>
                <p14:nvPr/>
              </p14:nvContentPartPr>
              <p14:xfrm>
                <a:off x="2812977" y="4330600"/>
                <a:ext cx="48286" cy="225523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21C3C5-2FD4-933B-B424-8DCAB08A1A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97482" y="4315109"/>
                  <a:ext cx="78915" cy="256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3D2ED6-41BE-C49D-C70B-E32DE0C1C5BA}"/>
                    </a:ext>
                  </a:extLst>
                </p14:cNvPr>
                <p14:cNvContentPartPr/>
                <p14:nvPr/>
              </p14:nvContentPartPr>
              <p14:xfrm>
                <a:off x="2697982" y="4313295"/>
                <a:ext cx="287765" cy="3879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3D2ED6-41BE-C49D-C70B-E32DE0C1C5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82495" y="4298207"/>
                  <a:ext cx="318378" cy="693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4B0D0DA-F905-3948-6192-9FE1A569F048}"/>
              </a:ext>
            </a:extLst>
          </p:cNvPr>
          <p:cNvGrpSpPr/>
          <p:nvPr/>
        </p:nvGrpSpPr>
        <p:grpSpPr>
          <a:xfrm>
            <a:off x="3142887" y="4433034"/>
            <a:ext cx="130066" cy="153512"/>
            <a:chOff x="3142887" y="4433034"/>
            <a:chExt cx="130066" cy="1535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E65AF8-0A74-49F1-AA22-DFE8A752BC9F}"/>
                    </a:ext>
                  </a:extLst>
                </p14:cNvPr>
                <p14:cNvContentPartPr/>
                <p14:nvPr/>
              </p14:nvContentPartPr>
              <p14:xfrm>
                <a:off x="3142887" y="4505045"/>
                <a:ext cx="130066" cy="14793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E65AF8-0A74-49F1-AA22-DFE8A752BC9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12347" y="4474377"/>
                  <a:ext cx="191147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2258AE-3AE4-8B81-A426-D941ADE6E6B9}"/>
                    </a:ext>
                  </a:extLst>
                </p14:cNvPr>
                <p14:cNvContentPartPr/>
                <p14:nvPr/>
              </p14:nvContentPartPr>
              <p14:xfrm>
                <a:off x="3205688" y="4433034"/>
                <a:ext cx="19538" cy="153512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2258AE-3AE4-8B81-A426-D941ADE6E6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74934" y="4402475"/>
                  <a:ext cx="81408" cy="2146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39B526-D441-EC6E-D258-DA85258E74E7}"/>
              </a:ext>
            </a:extLst>
          </p:cNvPr>
          <p:cNvGrpSpPr/>
          <p:nvPr/>
        </p:nvGrpSpPr>
        <p:grpSpPr>
          <a:xfrm>
            <a:off x="4499094" y="4438058"/>
            <a:ext cx="115273" cy="165514"/>
            <a:chOff x="4499094" y="4438058"/>
            <a:chExt cx="115273" cy="1655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7691047-9098-DC61-4A94-EA15EA7B12E3}"/>
                    </a:ext>
                  </a:extLst>
                </p14:cNvPr>
                <p14:cNvContentPartPr/>
                <p14:nvPr/>
              </p14:nvContentPartPr>
              <p14:xfrm>
                <a:off x="4499094" y="4462062"/>
                <a:ext cx="115273" cy="38517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7691047-9098-DC61-4A94-EA15EA7B12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68475" y="4431391"/>
                  <a:ext cx="176872" cy="99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A8E770-B1B3-6BFD-6201-EE352945B2F7}"/>
                    </a:ext>
                  </a:extLst>
                </p14:cNvPr>
                <p14:cNvContentPartPr/>
                <p14:nvPr/>
              </p14:nvContentPartPr>
              <p14:xfrm>
                <a:off x="4537332" y="4438058"/>
                <a:ext cx="19538" cy="165514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CA8E770-B1B3-6BFD-6201-EE352945B2F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06578" y="4407474"/>
                  <a:ext cx="81408" cy="22704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BF48D59-1749-50E4-DC92-1C1F21350577}"/>
              </a:ext>
            </a:extLst>
          </p:cNvPr>
          <p:cNvGrpSpPr/>
          <p:nvPr/>
        </p:nvGrpSpPr>
        <p:grpSpPr>
          <a:xfrm>
            <a:off x="3579419" y="4315528"/>
            <a:ext cx="326003" cy="346378"/>
            <a:chOff x="3579419" y="4315528"/>
            <a:chExt cx="326003" cy="3463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167AD31-82F3-AE0E-7B90-43F624A2D423}"/>
                    </a:ext>
                  </a:extLst>
                </p14:cNvPr>
                <p14:cNvContentPartPr/>
                <p14:nvPr/>
              </p14:nvContentPartPr>
              <p14:xfrm>
                <a:off x="3579419" y="4315528"/>
                <a:ext cx="172770" cy="346378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167AD31-82F3-AE0E-7B90-43F624A2D4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63942" y="4300405"/>
                  <a:ext cx="203365" cy="376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F62A81F-C30F-F779-96C1-BA15A2C00844}"/>
                    </a:ext>
                  </a:extLst>
                </p14:cNvPr>
                <p14:cNvContentPartPr/>
                <p14:nvPr/>
              </p14:nvContentPartPr>
              <p14:xfrm>
                <a:off x="3780659" y="4567287"/>
                <a:ext cx="124763" cy="10048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F62A81F-C30F-F779-96C1-BA15A2C008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65198" y="4552215"/>
                  <a:ext cx="155325" cy="405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541755E-575E-B47A-19C4-ABD8FACE88EA}"/>
              </a:ext>
            </a:extLst>
          </p:cNvPr>
          <p:cNvGrpSpPr/>
          <p:nvPr/>
        </p:nvGrpSpPr>
        <p:grpSpPr>
          <a:xfrm>
            <a:off x="3972130" y="4471551"/>
            <a:ext cx="153512" cy="187005"/>
            <a:chOff x="3972130" y="4471551"/>
            <a:chExt cx="153512" cy="1870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33BE374-13E6-C6E1-A6AD-77988FBBC4D0}"/>
                    </a:ext>
                  </a:extLst>
                </p14:cNvPr>
                <p14:cNvContentPartPr/>
                <p14:nvPr/>
              </p14:nvContentPartPr>
              <p14:xfrm>
                <a:off x="3972130" y="4471551"/>
                <a:ext cx="153512" cy="187005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33BE374-13E6-C6E1-A6AD-77988FBBC4D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57030" y="4456447"/>
                  <a:ext cx="184071" cy="217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CED22F-A25C-92E4-C365-F9A2CE7A11E4}"/>
                    </a:ext>
                  </a:extLst>
                </p14:cNvPr>
                <p14:cNvContentPartPr/>
                <p14:nvPr/>
              </p14:nvContentPartPr>
              <p14:xfrm>
                <a:off x="3991388" y="4538538"/>
                <a:ext cx="105784" cy="24283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CED22F-A25C-92E4-C365-F9A2CE7A11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75916" y="4523183"/>
                  <a:ext cx="136008" cy="5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2D0986-5754-692E-1715-0164ABB8F723}"/>
              </a:ext>
            </a:extLst>
          </p:cNvPr>
          <p:cNvGrpSpPr/>
          <p:nvPr/>
        </p:nvGrpSpPr>
        <p:grpSpPr>
          <a:xfrm>
            <a:off x="796875" y="5521471"/>
            <a:ext cx="2376226" cy="425621"/>
            <a:chOff x="796875" y="5461093"/>
            <a:chExt cx="27133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04F1111-7B29-62FB-06E0-35E4ECD656D6}"/>
                    </a:ext>
                  </a:extLst>
                </p14:cNvPr>
                <p14:cNvContentPartPr/>
                <p14:nvPr/>
              </p14:nvContentPartPr>
              <p14:xfrm>
                <a:off x="1117995" y="5492413"/>
                <a:ext cx="49680" cy="32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04F1111-7B29-62FB-06E0-35E4ECD656D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0751" y="5474741"/>
                  <a:ext cx="84579" cy="360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EB745C9-A32A-520B-4725-0F67D98A3E46}"/>
                    </a:ext>
                  </a:extLst>
                </p14:cNvPr>
                <p14:cNvContentPartPr/>
                <p14:nvPr/>
              </p14:nvContentPartPr>
              <p14:xfrm>
                <a:off x="1142835" y="5461093"/>
                <a:ext cx="160920" cy="297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EB745C9-A32A-520B-4725-0F67D98A3E4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5594" y="5443840"/>
                  <a:ext cx="195403" cy="331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D722049-8CC6-E8CF-B0DC-7A398E5C0C2D}"/>
                    </a:ext>
                  </a:extLst>
                </p14:cNvPr>
                <p14:cNvContentPartPr/>
                <p14:nvPr/>
              </p14:nvContentPartPr>
              <p14:xfrm>
                <a:off x="796875" y="5628133"/>
                <a:ext cx="235080" cy="31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D722049-8CC6-E8CF-B0DC-7A398E5C0C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9203" y="5611049"/>
                  <a:ext cx="270013" cy="65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9812FA-0B4D-102E-43B6-C0D8882DB27D}"/>
                    </a:ext>
                  </a:extLst>
                </p14:cNvPr>
                <p14:cNvContentPartPr/>
                <p14:nvPr/>
              </p14:nvContentPartPr>
              <p14:xfrm>
                <a:off x="1389795" y="5665213"/>
                <a:ext cx="173520" cy="30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9812FA-0B4D-102E-43B6-C0D8882DB27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72525" y="5648104"/>
                  <a:ext cx="208471" cy="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03D814F-F99A-42A0-B089-0CBF33D233C8}"/>
                    </a:ext>
                  </a:extLst>
                </p14:cNvPr>
                <p14:cNvContentPartPr/>
                <p14:nvPr/>
              </p14:nvContentPartPr>
              <p14:xfrm>
                <a:off x="1476555" y="5591053"/>
                <a:ext cx="25200" cy="189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03D814F-F99A-42A0-B089-0CBF33D233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58791" y="5573764"/>
                  <a:ext cx="60315" cy="22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01B1CD2-0643-AE3E-75C3-59E926601F6E}"/>
                    </a:ext>
                  </a:extLst>
                </p14:cNvPr>
                <p14:cNvContentPartPr/>
                <p14:nvPr/>
              </p14:nvContentPartPr>
              <p14:xfrm>
                <a:off x="1785435" y="5547853"/>
                <a:ext cx="25200" cy="399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01B1CD2-0643-AE3E-75C3-59E926601F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67671" y="5530584"/>
                  <a:ext cx="60315" cy="434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8A1EF35-31D4-1BB7-DB76-EDF3314597FC}"/>
                    </a:ext>
                  </a:extLst>
                </p14:cNvPr>
                <p14:cNvContentPartPr/>
                <p14:nvPr/>
              </p14:nvContentPartPr>
              <p14:xfrm>
                <a:off x="1785435" y="5603653"/>
                <a:ext cx="173520" cy="136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8A1EF35-31D4-1BB7-DB76-EDF3314597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67754" y="5585982"/>
                  <a:ext cx="208471" cy="170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5A4EA3-871A-8009-9751-359D2AF288EE}"/>
                    </a:ext>
                  </a:extLst>
                </p14:cNvPr>
                <p14:cNvContentPartPr/>
                <p14:nvPr/>
              </p14:nvContentPartPr>
              <p14:xfrm>
                <a:off x="2069475" y="5463973"/>
                <a:ext cx="173520" cy="461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5A4EA3-871A-8009-9751-359D2AF288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52205" y="5446712"/>
                  <a:ext cx="208471" cy="496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6D55F1C-1809-88E3-4E82-245F9132146F}"/>
                    </a:ext>
                  </a:extLst>
                </p14:cNvPr>
                <p14:cNvContentPartPr/>
                <p14:nvPr/>
              </p14:nvContentPartPr>
              <p14:xfrm>
                <a:off x="2279715" y="5486293"/>
                <a:ext cx="148680" cy="299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6D55F1C-1809-88E3-4E82-245F9132146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62054" y="5468626"/>
                  <a:ext cx="183180" cy="334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6BC9AE-F3E3-9A21-144A-B1C1E8FDEFF9}"/>
                    </a:ext>
                  </a:extLst>
                </p14:cNvPr>
                <p14:cNvContentPartPr/>
                <p14:nvPr/>
              </p14:nvContentPartPr>
              <p14:xfrm>
                <a:off x="2489595" y="5677813"/>
                <a:ext cx="136440" cy="18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6BC9AE-F3E3-9A21-144A-B1C1E8FDEF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72335" y="5660269"/>
                  <a:ext cx="170961" cy="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9A55A7-26A3-410C-F8F2-BA2DA8138A9C}"/>
                    </a:ext>
                  </a:extLst>
                </p14:cNvPr>
                <p14:cNvContentPartPr/>
                <p14:nvPr/>
              </p14:nvContentPartPr>
              <p14:xfrm>
                <a:off x="2650515" y="5584933"/>
                <a:ext cx="198000" cy="204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9A55A7-26A3-410C-F8F2-BA2DA8138A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2851" y="5567683"/>
                  <a:ext cx="232917" cy="238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C65A6AB-35C6-6A55-EAF1-683E9B266A62}"/>
                    </a:ext>
                  </a:extLst>
                </p14:cNvPr>
                <p14:cNvContentPartPr/>
                <p14:nvPr/>
              </p14:nvContentPartPr>
              <p14:xfrm>
                <a:off x="2699835" y="5683933"/>
                <a:ext cx="148680" cy="3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C65A6AB-35C6-6A55-EAF1-683E9B266A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82174" y="5666416"/>
                  <a:ext cx="183180" cy="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952FA3-457E-3A6C-89C4-B91F8E80CCF8}"/>
                    </a:ext>
                  </a:extLst>
                </p14:cNvPr>
                <p14:cNvContentPartPr/>
                <p14:nvPr/>
              </p14:nvContentPartPr>
              <p14:xfrm>
                <a:off x="2872635" y="5547853"/>
                <a:ext cx="62280" cy="321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952FA3-457E-3A6C-89C4-B91F8E80CC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55312" y="5530587"/>
                  <a:ext cx="97338" cy="356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15F49E-1A2F-0DE8-D61E-B481A13C9666}"/>
                    </a:ext>
                  </a:extLst>
                </p14:cNvPr>
                <p14:cNvContentPartPr/>
                <p14:nvPr/>
              </p14:nvContentPartPr>
              <p14:xfrm>
                <a:off x="3058035" y="5634253"/>
                <a:ext cx="160920" cy="25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15F49E-1A2F-0DE8-D61E-B481A13C966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40794" y="5616776"/>
                  <a:ext cx="195403" cy="59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57A24C-D18B-93B9-3CA3-8505C63F42D3}"/>
                    </a:ext>
                  </a:extLst>
                </p14:cNvPr>
                <p14:cNvContentPartPr/>
                <p14:nvPr/>
              </p14:nvContentPartPr>
              <p14:xfrm>
                <a:off x="3070635" y="5727133"/>
                <a:ext cx="185760" cy="12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57A24C-D18B-93B9-3CA3-8505C63F42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52963" y="5709156"/>
                  <a:ext cx="220693" cy="4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50F78A3-DC8D-0054-3450-B9C6D90E8F89}"/>
                    </a:ext>
                  </a:extLst>
                </p14:cNvPr>
                <p14:cNvContentPartPr/>
                <p14:nvPr/>
              </p14:nvContentPartPr>
              <p14:xfrm>
                <a:off x="3366915" y="5643973"/>
                <a:ext cx="143280" cy="12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50F78A3-DC8D-0054-3450-B9C6D90E8F8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49623" y="5626334"/>
                  <a:ext cx="178277" cy="1550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8EA0D12-2498-204F-F4F8-79EB21D65752}"/>
              </a:ext>
            </a:extLst>
          </p:cNvPr>
          <p:cNvGrpSpPr/>
          <p:nvPr/>
        </p:nvGrpSpPr>
        <p:grpSpPr>
          <a:xfrm>
            <a:off x="1105755" y="6106591"/>
            <a:ext cx="736167" cy="236141"/>
            <a:chOff x="1105755" y="6073093"/>
            <a:chExt cx="8406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4274F1E-9C4D-BFC1-3ACD-043AE4309E0C}"/>
                    </a:ext>
                  </a:extLst>
                </p14:cNvPr>
                <p14:cNvContentPartPr/>
                <p14:nvPr/>
              </p14:nvContentPartPr>
              <p14:xfrm>
                <a:off x="1216995" y="6116293"/>
                <a:ext cx="25200" cy="226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4274F1E-9C4D-BFC1-3ACD-043AE4309E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99231" y="6098622"/>
                  <a:ext cx="60315" cy="261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A123F8-07C1-6C9A-512A-21E38FA49FBC}"/>
                    </a:ext>
                  </a:extLst>
                </p14:cNvPr>
                <p14:cNvContentPartPr/>
                <p14:nvPr/>
              </p14:nvContentPartPr>
              <p14:xfrm>
                <a:off x="1105755" y="6073093"/>
                <a:ext cx="321480" cy="31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A123F8-07C1-6C9A-512A-21E38FA49FB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8511" y="6055603"/>
                  <a:ext cx="355968" cy="65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5C0971-BD9A-7B4C-3813-47200976F0B0}"/>
                    </a:ext>
                  </a:extLst>
                </p14:cNvPr>
                <p14:cNvContentPartPr/>
                <p14:nvPr/>
              </p14:nvContentPartPr>
              <p14:xfrm>
                <a:off x="1501035" y="6177853"/>
                <a:ext cx="173520" cy="25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5C0971-BD9A-7B4C-3813-47200976F0B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3765" y="6160538"/>
                  <a:ext cx="208471" cy="60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0781F62-0F58-07DC-7977-7CFA9DD90F58}"/>
                    </a:ext>
                  </a:extLst>
                </p14:cNvPr>
                <p14:cNvContentPartPr/>
                <p14:nvPr/>
              </p14:nvContentPartPr>
              <p14:xfrm>
                <a:off x="1513635" y="6264613"/>
                <a:ext cx="160920" cy="6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0781F62-0F58-07DC-7977-7CFA9DD90F5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95983" y="6247198"/>
                  <a:ext cx="195403" cy="40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9D8CB53-8E03-4830-8AE6-498CA3CF2CC3}"/>
                    </a:ext>
                  </a:extLst>
                </p14:cNvPr>
                <p14:cNvContentPartPr/>
                <p14:nvPr/>
              </p14:nvContentPartPr>
              <p14:xfrm>
                <a:off x="1785435" y="6186853"/>
                <a:ext cx="160920" cy="90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9D8CB53-8E03-4830-8AE6-498CA3CF2C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67783" y="6169602"/>
                  <a:ext cx="195403" cy="1248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FCED883-565F-5693-061B-A4D863B9ADC6}"/>
              </a:ext>
            </a:extLst>
          </p:cNvPr>
          <p:cNvGrpSpPr/>
          <p:nvPr/>
        </p:nvGrpSpPr>
        <p:grpSpPr>
          <a:xfrm>
            <a:off x="1130595" y="6514031"/>
            <a:ext cx="671221" cy="276181"/>
            <a:chOff x="1130595" y="6474853"/>
            <a:chExt cx="7664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23DBA6-6D41-7470-578F-43763BD3BFF0}"/>
                    </a:ext>
                  </a:extLst>
                </p14:cNvPr>
                <p14:cNvContentPartPr/>
                <p14:nvPr/>
              </p14:nvContentPartPr>
              <p14:xfrm>
                <a:off x="1130595" y="6474853"/>
                <a:ext cx="173520" cy="315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23DBA6-6D41-7470-578F-43763BD3BF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2914" y="6457173"/>
                  <a:ext cx="208471" cy="35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076DE99-40A9-1A60-4AFD-E19E33DC4A88}"/>
                    </a:ext>
                  </a:extLst>
                </p14:cNvPr>
                <p14:cNvContentPartPr/>
                <p14:nvPr/>
              </p14:nvContentPartPr>
              <p14:xfrm>
                <a:off x="1451715" y="6592213"/>
                <a:ext cx="18036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076DE99-40A9-1A60-4AFD-E19E33DC4A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34460" y="6574703"/>
                  <a:ext cx="214871" cy="5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248E8D-75EC-64CC-C8EC-86FBCFA8937D}"/>
                    </a:ext>
                  </a:extLst>
                </p14:cNvPr>
                <p14:cNvContentPartPr/>
                <p14:nvPr/>
              </p14:nvContentPartPr>
              <p14:xfrm>
                <a:off x="1451715" y="6653773"/>
                <a:ext cx="198000" cy="37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248E8D-75EC-64CC-C8EC-86FBCFA893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34462" y="6636493"/>
                  <a:ext cx="232917" cy="72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759F7A8-C229-5B5B-E662-EB250DFF587C}"/>
                    </a:ext>
                  </a:extLst>
                </p14:cNvPr>
                <p14:cNvContentPartPr/>
                <p14:nvPr/>
              </p14:nvContentPartPr>
              <p14:xfrm>
                <a:off x="1760595" y="6555133"/>
                <a:ext cx="136440" cy="148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759F7A8-C229-5B5B-E662-EB250DFF587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43335" y="6537472"/>
                  <a:ext cx="170961" cy="1835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9026F23-D270-29D1-F298-AD11FA6767DB}"/>
              </a:ext>
            </a:extLst>
          </p:cNvPr>
          <p:cNvGrpSpPr/>
          <p:nvPr/>
        </p:nvGrpSpPr>
        <p:grpSpPr>
          <a:xfrm>
            <a:off x="3523710" y="5573372"/>
            <a:ext cx="249382" cy="270821"/>
            <a:chOff x="3749955" y="6017293"/>
            <a:chExt cx="2847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DB34FD-3EE1-27B4-77D8-B6667F3BD379}"/>
                    </a:ext>
                  </a:extLst>
                </p14:cNvPr>
                <p14:cNvContentPartPr/>
                <p14:nvPr/>
              </p14:nvContentPartPr>
              <p14:xfrm>
                <a:off x="3749955" y="6122773"/>
                <a:ext cx="173520" cy="43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DB34FD-3EE1-27B4-77D8-B6667F3BD37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32685" y="6105102"/>
                  <a:ext cx="208471" cy="7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4634B1-F8FC-7C50-0B0D-7B7F5C0C71D6}"/>
                    </a:ext>
                  </a:extLst>
                </p14:cNvPr>
                <p14:cNvContentPartPr/>
                <p14:nvPr/>
              </p14:nvContentPartPr>
              <p14:xfrm>
                <a:off x="3749955" y="6171733"/>
                <a:ext cx="173520" cy="4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4634B1-F8FC-7C50-0B0D-7B7F5C0C71D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32685" y="6154473"/>
                  <a:ext cx="208471" cy="7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487A26-A7D4-FCE1-EDA8-44C0E50F2916}"/>
                    </a:ext>
                  </a:extLst>
                </p14:cNvPr>
                <p14:cNvContentPartPr/>
                <p14:nvPr/>
              </p14:nvContentPartPr>
              <p14:xfrm>
                <a:off x="3886035" y="6017293"/>
                <a:ext cx="148680" cy="309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487A26-A7D4-FCE1-EDA8-44C0E50F291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68785" y="6000022"/>
                  <a:ext cx="183180" cy="3441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6FFABBC-558D-2D14-38E4-25BFAD0F664D}"/>
              </a:ext>
            </a:extLst>
          </p:cNvPr>
          <p:cNvGrpSpPr/>
          <p:nvPr/>
        </p:nvGrpSpPr>
        <p:grpSpPr>
          <a:xfrm>
            <a:off x="4281315" y="5489195"/>
            <a:ext cx="1272765" cy="439178"/>
            <a:chOff x="4281315" y="5426893"/>
            <a:chExt cx="1453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0D5A089-5506-89AB-09C5-001A786B4EFA}"/>
                    </a:ext>
                  </a:extLst>
                </p14:cNvPr>
                <p14:cNvContentPartPr/>
                <p14:nvPr/>
              </p14:nvContentPartPr>
              <p14:xfrm>
                <a:off x="4281315" y="5436613"/>
                <a:ext cx="185760" cy="340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0D5A089-5506-89AB-09C5-001A786B4E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64054" y="5418946"/>
                  <a:ext cx="220693" cy="375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3E8214-7405-8A24-50AC-491B760A24A8}"/>
                    </a:ext>
                  </a:extLst>
                </p14:cNvPr>
                <p14:cNvContentPartPr/>
                <p14:nvPr/>
              </p14:nvContentPartPr>
              <p14:xfrm>
                <a:off x="4540875" y="5615533"/>
                <a:ext cx="136440" cy="1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3E8214-7405-8A24-50AC-491B760A24A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23615" y="5597974"/>
                  <a:ext cx="170961" cy="4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AEA3ABC-2184-687C-D01A-BC42B69F6B8C}"/>
                    </a:ext>
                  </a:extLst>
                </p14:cNvPr>
                <p14:cNvContentPartPr/>
                <p14:nvPr/>
              </p14:nvContentPartPr>
              <p14:xfrm>
                <a:off x="4565715" y="5677813"/>
                <a:ext cx="111600" cy="18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AEA3ABC-2184-687C-D01A-BC42B69F6B8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48072" y="5660269"/>
                  <a:ext cx="146065" cy="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876140F-1290-96D8-98D2-9E0BDE469175}"/>
                    </a:ext>
                  </a:extLst>
                </p14:cNvPr>
                <p14:cNvContentPartPr/>
                <p14:nvPr/>
              </p14:nvContentPartPr>
              <p14:xfrm>
                <a:off x="4886835" y="5535253"/>
                <a:ext cx="13320" cy="346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876140F-1290-96D8-98D2-9E0BDE4691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69882" y="5517999"/>
                  <a:ext cx="47225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939371-45F6-7030-04C3-FDE5473D4D78}"/>
                    </a:ext>
                  </a:extLst>
                </p14:cNvPr>
                <p14:cNvContentPartPr/>
                <p14:nvPr/>
              </p14:nvContentPartPr>
              <p14:xfrm>
                <a:off x="4874595" y="5609773"/>
                <a:ext cx="136440" cy="142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939371-45F6-7030-04C3-FDE5473D4D7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56924" y="5592101"/>
                  <a:ext cx="170961" cy="177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6A1BE0-F7DF-D587-BA54-5B7A125595AC}"/>
                    </a:ext>
                  </a:extLst>
                </p14:cNvPr>
                <p14:cNvContentPartPr/>
                <p14:nvPr/>
              </p14:nvContentPartPr>
              <p14:xfrm>
                <a:off x="5084475" y="5426893"/>
                <a:ext cx="148680" cy="501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6A1BE0-F7DF-D587-BA54-5B7A125595A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67225" y="5409629"/>
                  <a:ext cx="183591" cy="536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10F5495-7E3B-D727-BCB8-775AD1C6BDE4}"/>
                    </a:ext>
                  </a:extLst>
                </p14:cNvPr>
                <p14:cNvContentPartPr/>
                <p14:nvPr/>
              </p14:nvContentPartPr>
              <p14:xfrm>
                <a:off x="5220555" y="5492413"/>
                <a:ext cx="123840" cy="307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10F5495-7E3B-D727-BCB8-775AD1C6BD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03332" y="5474736"/>
                  <a:ext cx="158286" cy="342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3A3EEA-9286-A31C-0E05-D6A4087D1BE3}"/>
                    </a:ext>
                  </a:extLst>
                </p14:cNvPr>
                <p14:cNvContentPartPr/>
                <p14:nvPr/>
              </p14:nvContentPartPr>
              <p14:xfrm>
                <a:off x="5405955" y="5683933"/>
                <a:ext cx="111600" cy="1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3A3EEA-9286-A31C-0E05-D6A4087D1B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88312" y="5666097"/>
                  <a:ext cx="146065" cy="54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E75424D-CF73-B30D-4C05-4CC1BC73A9E0}"/>
                    </a:ext>
                  </a:extLst>
                </p14:cNvPr>
                <p14:cNvContentPartPr/>
                <p14:nvPr/>
              </p14:nvContentPartPr>
              <p14:xfrm>
                <a:off x="5541675" y="5603653"/>
                <a:ext cx="123840" cy="173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E75424D-CF73-B30D-4C05-4CC1BC73A9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24452" y="5585972"/>
                  <a:ext cx="158286" cy="20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E9B9072-B14E-297F-8E79-5781ADBAE678}"/>
                    </a:ext>
                  </a:extLst>
                </p14:cNvPr>
                <p14:cNvContentPartPr/>
                <p14:nvPr/>
              </p14:nvContentPartPr>
              <p14:xfrm>
                <a:off x="5541675" y="5659093"/>
                <a:ext cx="136440" cy="3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E9B9072-B14E-297F-8E79-5781ADBAE6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24415" y="5641789"/>
                  <a:ext cx="170961" cy="72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DD8D5D9-0F7C-D6CB-C4F1-D56DD3D19C0E}"/>
                    </a:ext>
                  </a:extLst>
                </p14:cNvPr>
                <p14:cNvContentPartPr/>
                <p14:nvPr/>
              </p14:nvContentPartPr>
              <p14:xfrm>
                <a:off x="5665515" y="5535253"/>
                <a:ext cx="69120" cy="352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DD8D5D9-0F7C-D6CB-C4F1-D56DD3D19C0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47824" y="5517983"/>
                  <a:ext cx="104091" cy="3877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F6E9324-FCD1-2963-D3DA-15C0A6D70823}"/>
                  </a:ext>
                </a:extLst>
              </p14:cNvPr>
              <p14:cNvContentPartPr/>
              <p14:nvPr/>
            </p14:nvContentPartPr>
            <p14:xfrm>
              <a:off x="7685074" y="1973604"/>
              <a:ext cx="2162880" cy="43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F6E9324-FCD1-2963-D3DA-15C0A6D7082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669594" y="1958484"/>
                <a:ext cx="2193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C29D3A0-58C6-DBFC-4BB2-A25558B00EA8}"/>
                  </a:ext>
                </a:extLst>
              </p14:cNvPr>
              <p14:cNvContentPartPr/>
              <p14:nvPr/>
            </p14:nvContentPartPr>
            <p14:xfrm>
              <a:off x="7660234" y="1448364"/>
              <a:ext cx="49680" cy="68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C29D3A0-58C6-DBFC-4BB2-A25558B00EA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29634" y="1417764"/>
                <a:ext cx="1112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99A0E47-7105-E614-A6D5-7C22898A961B}"/>
              </a:ext>
            </a:extLst>
          </p:cNvPr>
          <p:cNvGrpSpPr/>
          <p:nvPr/>
        </p:nvGrpSpPr>
        <p:grpSpPr>
          <a:xfrm>
            <a:off x="6610114" y="1392924"/>
            <a:ext cx="680040" cy="689040"/>
            <a:chOff x="6159795" y="939133"/>
            <a:chExt cx="68004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6FCAA98-E6B3-99B2-EC72-F75A6A00560E}"/>
                    </a:ext>
                  </a:extLst>
                </p14:cNvPr>
                <p14:cNvContentPartPr/>
                <p14:nvPr/>
              </p14:nvContentPartPr>
              <p14:xfrm>
                <a:off x="6691155" y="988453"/>
                <a:ext cx="136440" cy="25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6FCAA98-E6B3-99B2-EC72-F75A6A00560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0195" y="957853"/>
                  <a:ext cx="197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B83C03F-B238-CB8D-8D45-2081F0354CA3}"/>
                    </a:ext>
                  </a:extLst>
                </p14:cNvPr>
                <p14:cNvContentPartPr/>
                <p14:nvPr/>
              </p14:nvContentPartPr>
              <p14:xfrm>
                <a:off x="6752715" y="939133"/>
                <a:ext cx="360" cy="185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B83C03F-B238-CB8D-8D45-2081F0354CA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22115" y="908533"/>
                  <a:ext cx="61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3296D72-3D2B-E074-B229-69F09C269D56}"/>
                    </a:ext>
                  </a:extLst>
                </p14:cNvPr>
                <p14:cNvContentPartPr/>
                <p14:nvPr/>
              </p14:nvContentPartPr>
              <p14:xfrm>
                <a:off x="6691155" y="1501453"/>
                <a:ext cx="148680" cy="12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3296D72-3D2B-E074-B229-69F09C269D5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60195" y="1470493"/>
                  <a:ext cx="209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C3CA305-E6AF-9A54-F269-52866946ED9F}"/>
                    </a:ext>
                  </a:extLst>
                </p14:cNvPr>
                <p14:cNvContentPartPr/>
                <p14:nvPr/>
              </p14:nvContentPartPr>
              <p14:xfrm>
                <a:off x="6740475" y="1427293"/>
                <a:ext cx="12600" cy="20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C3CA305-E6AF-9A54-F269-52866946ED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09875" y="1396333"/>
                  <a:ext cx="74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E77AA5D-F1AF-B57A-E5DC-1E0168A32F12}"/>
                    </a:ext>
                  </a:extLst>
                </p14:cNvPr>
                <p14:cNvContentPartPr/>
                <p14:nvPr/>
              </p14:nvContentPartPr>
              <p14:xfrm>
                <a:off x="6159795" y="1149373"/>
                <a:ext cx="111600" cy="339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E77AA5D-F1AF-B57A-E5DC-1E0168A32F1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28835" y="1118413"/>
                  <a:ext cx="172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7CC58EC-75B9-96D8-9B0F-20F435A5A0F6}"/>
                    </a:ext>
                  </a:extLst>
                </p14:cNvPr>
                <p14:cNvContentPartPr/>
                <p14:nvPr/>
              </p14:nvContentPartPr>
              <p14:xfrm>
                <a:off x="6332235" y="1032013"/>
                <a:ext cx="161640" cy="328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7CC58EC-75B9-96D8-9B0F-20F435A5A0F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01635" y="1001053"/>
                  <a:ext cx="2228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9CDEB1D-A98F-E387-0709-6AF588B857FC}"/>
              </a:ext>
            </a:extLst>
          </p:cNvPr>
          <p:cNvGrpSpPr/>
          <p:nvPr/>
        </p:nvGrpSpPr>
        <p:grpSpPr>
          <a:xfrm>
            <a:off x="7647994" y="1504164"/>
            <a:ext cx="2113200" cy="475920"/>
            <a:chOff x="7197675" y="1050373"/>
            <a:chExt cx="211320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BA9513B-BC69-A51F-F5B9-C2D35C68A985}"/>
                    </a:ext>
                  </a:extLst>
                </p14:cNvPr>
                <p14:cNvContentPartPr/>
                <p14:nvPr/>
              </p14:nvContentPartPr>
              <p14:xfrm>
                <a:off x="7246995" y="1050373"/>
                <a:ext cx="2063880" cy="475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BA9513B-BC69-A51F-F5B9-C2D35C68A9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16395" y="1019773"/>
                  <a:ext cx="21254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98A775-6424-73F8-F353-AC530B889D44}"/>
                    </a:ext>
                  </a:extLst>
                </p14:cNvPr>
                <p14:cNvContentPartPr/>
                <p14:nvPr/>
              </p14:nvContentPartPr>
              <p14:xfrm>
                <a:off x="7197675" y="1124173"/>
                <a:ext cx="25200" cy="2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98A775-6424-73F8-F353-AC530B889D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67075" y="1093573"/>
                  <a:ext cx="86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EC0804-5D32-66B9-F97E-6BDA68A1403C}"/>
                    </a:ext>
                  </a:extLst>
                </p14:cNvPr>
                <p14:cNvContentPartPr/>
                <p14:nvPr/>
              </p14:nvContentPartPr>
              <p14:xfrm>
                <a:off x="7197675" y="1186453"/>
                <a:ext cx="12600" cy="30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EC0804-5D32-66B9-F97E-6BDA68A140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67075" y="1155853"/>
                  <a:ext cx="74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5D48BCE-8862-8932-471C-57D864447145}"/>
                    </a:ext>
                  </a:extLst>
                </p14:cNvPr>
                <p14:cNvContentPartPr/>
                <p14:nvPr/>
              </p14:nvContentPartPr>
              <p14:xfrm>
                <a:off x="7197675" y="1266733"/>
                <a:ext cx="37440" cy="49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5D48BCE-8862-8932-471C-57D86444714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67075" y="1235773"/>
                  <a:ext cx="98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1F37202-01E9-45C9-0BBB-182C1840338E}"/>
                    </a:ext>
                  </a:extLst>
                </p14:cNvPr>
                <p14:cNvContentPartPr/>
                <p14:nvPr/>
              </p14:nvContentPartPr>
              <p14:xfrm>
                <a:off x="7197675" y="1358893"/>
                <a:ext cx="12600" cy="19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1F37202-01E9-45C9-0BBB-182C184033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67075" y="1328293"/>
                  <a:ext cx="74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F24B00C-AF0C-B958-4673-71102572ACA1}"/>
                    </a:ext>
                  </a:extLst>
                </p14:cNvPr>
                <p14:cNvContentPartPr/>
                <p14:nvPr/>
              </p14:nvContentPartPr>
              <p14:xfrm>
                <a:off x="7209915" y="1445653"/>
                <a:ext cx="360" cy="31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F24B00C-AF0C-B958-4673-71102572ACA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79315" y="1415053"/>
                  <a:ext cx="615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28CA9FB-4F0C-DBD7-6B0F-9755176B1442}"/>
              </a:ext>
            </a:extLst>
          </p:cNvPr>
          <p:cNvGrpSpPr/>
          <p:nvPr/>
        </p:nvGrpSpPr>
        <p:grpSpPr>
          <a:xfrm>
            <a:off x="10687834" y="1583724"/>
            <a:ext cx="198000" cy="334440"/>
            <a:chOff x="10237515" y="1129933"/>
            <a:chExt cx="19800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AE0E4B1-2556-F9FF-43CB-3ECCAB9B04A4}"/>
                    </a:ext>
                  </a:extLst>
                </p14:cNvPr>
                <p14:cNvContentPartPr/>
                <p14:nvPr/>
              </p14:nvContentPartPr>
              <p14:xfrm>
                <a:off x="10237515" y="1204453"/>
                <a:ext cx="25200" cy="259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AE0E4B1-2556-F9FF-43CB-3ECCAB9B04A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22035" y="1189333"/>
                  <a:ext cx="55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4B3449-88E6-27F2-4118-B0A4499D3C43}"/>
                    </a:ext>
                  </a:extLst>
                </p14:cNvPr>
                <p14:cNvContentPartPr/>
                <p14:nvPr/>
              </p14:nvContentPartPr>
              <p14:xfrm>
                <a:off x="10237515" y="1129933"/>
                <a:ext cx="198000" cy="319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4B3449-88E6-27F2-4118-B0A4499D3C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222035" y="1114453"/>
                  <a:ext cx="228600" cy="349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A955C9E8-CBCC-CAB8-FAE3-6277BB477EB3}"/>
              </a:ext>
            </a:extLst>
          </p:cNvPr>
          <p:cNvSpPr txBox="1"/>
          <p:nvPr/>
        </p:nvSpPr>
        <p:spPr>
          <a:xfrm>
            <a:off x="365639" y="2313597"/>
            <a:ext cx="485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Introducendo un taglio in corrispondenza della sezione z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D7D95D4-D817-7C9B-65C3-E5FF8A7450D8}"/>
              </a:ext>
            </a:extLst>
          </p:cNvPr>
          <p:cNvSpPr txBox="1"/>
          <p:nvPr/>
        </p:nvSpPr>
        <p:spPr>
          <a:xfrm>
            <a:off x="420130" y="4840941"/>
            <a:ext cx="31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trova: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17DB411-84DC-2C95-7480-C6A7BEA7025E}"/>
              </a:ext>
            </a:extLst>
          </p:cNvPr>
          <p:cNvGrpSpPr/>
          <p:nvPr/>
        </p:nvGrpSpPr>
        <p:grpSpPr>
          <a:xfrm>
            <a:off x="7571546" y="4065589"/>
            <a:ext cx="3373560" cy="405720"/>
            <a:chOff x="7568475" y="3276973"/>
            <a:chExt cx="337356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F5FF514-FE08-D52C-0825-BF4FC7C1200E}"/>
                    </a:ext>
                  </a:extLst>
                </p14:cNvPr>
                <p14:cNvContentPartPr/>
                <p14:nvPr/>
              </p14:nvContentPartPr>
              <p14:xfrm>
                <a:off x="7568475" y="3465613"/>
                <a:ext cx="2484000" cy="63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F5FF514-FE08-D52C-0825-BF4FC7C120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52995" y="3450133"/>
                  <a:ext cx="2514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056973B-E254-81BB-663D-688E6686D0F0}"/>
                    </a:ext>
                  </a:extLst>
                </p14:cNvPr>
                <p14:cNvContentPartPr/>
                <p14:nvPr/>
              </p14:nvContentPartPr>
              <p14:xfrm>
                <a:off x="10768515" y="3280573"/>
                <a:ext cx="12960" cy="402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056973B-E254-81BB-663D-688E6686D0F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53035" y="3265093"/>
                  <a:ext cx="435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3A7B927-D570-CEF9-3DD1-EDCC8D5400B2}"/>
                    </a:ext>
                  </a:extLst>
                </p14:cNvPr>
                <p14:cNvContentPartPr/>
                <p14:nvPr/>
              </p14:nvContentPartPr>
              <p14:xfrm>
                <a:off x="10595715" y="3276973"/>
                <a:ext cx="346320" cy="22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3A7B927-D570-CEF9-3DD1-EDCC8D5400B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80595" y="3261493"/>
                  <a:ext cx="376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90E9B82-DBA3-0293-6BF9-CBB9D763F7F6}"/>
              </a:ext>
            </a:extLst>
          </p:cNvPr>
          <p:cNvGrpSpPr/>
          <p:nvPr/>
        </p:nvGrpSpPr>
        <p:grpSpPr>
          <a:xfrm>
            <a:off x="7497386" y="5712589"/>
            <a:ext cx="3287160" cy="343440"/>
            <a:chOff x="7494315" y="4923973"/>
            <a:chExt cx="32871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D8442C2-A46D-A0E2-D86D-9DDD44BEA1B8}"/>
                    </a:ext>
                  </a:extLst>
                </p14:cNvPr>
                <p14:cNvContentPartPr/>
                <p14:nvPr/>
              </p14:nvContentPartPr>
              <p14:xfrm>
                <a:off x="7494315" y="5127373"/>
                <a:ext cx="2545920" cy="37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D8442C2-A46D-A0E2-D86D-9DDD44BEA1B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78835" y="5111893"/>
                  <a:ext cx="2576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842B560-861C-ED49-4DC2-E01AE854937D}"/>
                    </a:ext>
                  </a:extLst>
                </p14:cNvPr>
                <p14:cNvContentPartPr/>
                <p14:nvPr/>
              </p14:nvContentPartPr>
              <p14:xfrm>
                <a:off x="10583475" y="4930093"/>
                <a:ext cx="25200" cy="297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842B560-861C-ED49-4DC2-E01AE85493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67995" y="4914613"/>
                  <a:ext cx="55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3356788-FF7A-AF30-959C-9FE2FA9263D1}"/>
                    </a:ext>
                  </a:extLst>
                </p14:cNvPr>
                <p14:cNvContentPartPr/>
                <p14:nvPr/>
              </p14:nvContentPartPr>
              <p14:xfrm>
                <a:off x="10607955" y="4923973"/>
                <a:ext cx="173520" cy="343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3356788-FF7A-AF30-959C-9FE2FA9263D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92835" y="4908493"/>
                  <a:ext cx="20376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56DE2C3-32A2-25BA-AEFF-88CD48401B6B}"/>
              </a:ext>
            </a:extLst>
          </p:cNvPr>
          <p:cNvGrpSpPr/>
          <p:nvPr/>
        </p:nvGrpSpPr>
        <p:grpSpPr>
          <a:xfrm>
            <a:off x="8708066" y="4149109"/>
            <a:ext cx="272520" cy="334800"/>
            <a:chOff x="8704995" y="3360493"/>
            <a:chExt cx="2725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2E7CB31-DDC1-A596-8AE6-C1115B10B3C5}"/>
                    </a:ext>
                  </a:extLst>
                </p14:cNvPr>
                <p14:cNvContentPartPr/>
                <p14:nvPr/>
              </p14:nvContentPartPr>
              <p14:xfrm>
                <a:off x="8704995" y="3373093"/>
                <a:ext cx="160920" cy="322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2E7CB31-DDC1-A596-8AE6-C1115B10B3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74395" y="3342493"/>
                  <a:ext cx="2224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085B832-C265-DF9C-0353-B677745C028A}"/>
                    </a:ext>
                  </a:extLst>
                </p14:cNvPr>
                <p14:cNvContentPartPr/>
                <p14:nvPr/>
              </p14:nvContentPartPr>
              <p14:xfrm>
                <a:off x="8803995" y="3360493"/>
                <a:ext cx="173520" cy="327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085B832-C265-DF9C-0353-B677745C028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73395" y="3329893"/>
                  <a:ext cx="23472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5DDFAEC-A708-2875-4089-21627B9FA779}"/>
              </a:ext>
            </a:extLst>
          </p:cNvPr>
          <p:cNvGrpSpPr/>
          <p:nvPr/>
        </p:nvGrpSpPr>
        <p:grpSpPr>
          <a:xfrm>
            <a:off x="8676746" y="5730949"/>
            <a:ext cx="279000" cy="420120"/>
            <a:chOff x="8673675" y="4942333"/>
            <a:chExt cx="27900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B634BA-926E-3D0A-36F8-AA45D2CC3F8E}"/>
                    </a:ext>
                  </a:extLst>
                </p14:cNvPr>
                <p14:cNvContentPartPr/>
                <p14:nvPr/>
              </p14:nvContentPartPr>
              <p14:xfrm>
                <a:off x="8673675" y="4942333"/>
                <a:ext cx="167760" cy="353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B634BA-926E-3D0A-36F8-AA45D2CC3F8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643075" y="4911733"/>
                  <a:ext cx="2293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D0617F6-6776-BEE2-D47E-C5B053A831EC}"/>
                    </a:ext>
                  </a:extLst>
                </p14:cNvPr>
                <p14:cNvContentPartPr/>
                <p14:nvPr/>
              </p14:nvContentPartPr>
              <p14:xfrm>
                <a:off x="8754675" y="4942333"/>
                <a:ext cx="198000" cy="420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D0617F6-6776-BEE2-D47E-C5B053A831E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24075" y="4911733"/>
                  <a:ext cx="25956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7FA0C3-5F16-E1FA-CD79-6D925709E282}"/>
                  </a:ext>
                </a:extLst>
              </p:cNvPr>
              <p:cNvSpPr txBox="1"/>
              <p:nvPr/>
            </p:nvSpPr>
            <p:spPr>
              <a:xfrm>
                <a:off x="6404974" y="165265"/>
                <a:ext cx="50954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tracciare il diagramma di N osserviamo che N(z) e’ positivo, che N(0)=p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e che 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7FA0C3-5F16-E1FA-CD79-6D925709E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974" y="165265"/>
                <a:ext cx="5095402" cy="646331"/>
              </a:xfrm>
              <a:prstGeom prst="rect">
                <a:avLst/>
              </a:prstGeom>
              <a:blipFill>
                <a:blip r:embed="rId312"/>
                <a:stretch>
                  <a:fillRect l="-995" t="-1923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F65304AE-9D17-4A18-380E-CE6B6442F524}"/>
              </a:ext>
            </a:extLst>
          </p:cNvPr>
          <p:cNvSpPr txBox="1"/>
          <p:nvPr/>
        </p:nvSpPr>
        <p:spPr>
          <a:xfrm>
            <a:off x="6473105" y="2672652"/>
            <a:ext cx="372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 diagrammi di T e M sono invece nulli</a:t>
            </a:r>
          </a:p>
        </p:txBody>
      </p:sp>
    </p:spTree>
    <p:extLst>
      <p:ext uri="{BB962C8B-B14F-4D97-AF65-F5344CB8AC3E}">
        <p14:creationId xmlns:p14="http://schemas.microsoft.com/office/powerpoint/2010/main" val="3986297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581BFF-530F-3B10-4172-F14A314FC85D}"/>
              </a:ext>
            </a:extLst>
          </p:cNvPr>
          <p:cNvGrpSpPr/>
          <p:nvPr/>
        </p:nvGrpSpPr>
        <p:grpSpPr>
          <a:xfrm>
            <a:off x="1655538" y="1262593"/>
            <a:ext cx="2145624" cy="510531"/>
            <a:chOff x="1031595" y="1241078"/>
            <a:chExt cx="2145624" cy="5105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8F0BCA-D6B9-ED3D-ACFB-387248E21758}"/>
                    </a:ext>
                  </a:extLst>
                </p14:cNvPr>
                <p14:cNvContentPartPr/>
                <p14:nvPr/>
              </p14:nvContentPartPr>
              <p14:xfrm>
                <a:off x="1123119" y="1241078"/>
                <a:ext cx="296" cy="51053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8F0BCA-D6B9-ED3D-ACFB-387248E2175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0687" y="1225967"/>
                  <a:ext cx="25456" cy="54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DA9305-92AE-BEC4-639D-C0103C567F1A}"/>
                    </a:ext>
                  </a:extLst>
                </p14:cNvPr>
                <p14:cNvContentPartPr/>
                <p14:nvPr/>
              </p14:nvContentPartPr>
              <p14:xfrm>
                <a:off x="1031595" y="1279431"/>
                <a:ext cx="91820" cy="81151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DA9305-92AE-BEC4-639D-C0103C567F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472" y="1264350"/>
                  <a:ext cx="122427" cy="1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8A1DF1-C3E0-011A-0761-A8E4CBBDF7DC}"/>
                    </a:ext>
                  </a:extLst>
                </p14:cNvPr>
                <p14:cNvContentPartPr/>
                <p14:nvPr/>
              </p14:nvContentPartPr>
              <p14:xfrm>
                <a:off x="1031595" y="1379480"/>
                <a:ext cx="61312" cy="7698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8A1DF1-C3E0-011A-0761-A8E4CBBDF7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447" y="1364011"/>
                  <a:ext cx="91968" cy="107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970059-3C42-ACED-02B9-6A745D6F4E7A}"/>
                    </a:ext>
                  </a:extLst>
                </p14:cNvPr>
                <p14:cNvContentPartPr/>
                <p14:nvPr/>
              </p14:nvContentPartPr>
              <p14:xfrm>
                <a:off x="1031595" y="1446458"/>
                <a:ext cx="61312" cy="10533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970059-3C42-ACED-02B9-6A745D6F4E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47" y="1430947"/>
                  <a:ext cx="91968" cy="13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75F107-A6D0-AF2F-85C5-D7FE500526DD}"/>
                    </a:ext>
                  </a:extLst>
                </p14:cNvPr>
                <p14:cNvContentPartPr/>
                <p14:nvPr/>
              </p14:nvContentPartPr>
              <p14:xfrm>
                <a:off x="1031595" y="1555957"/>
                <a:ext cx="61312" cy="86154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75F107-A6D0-AF2F-85C5-D7FE500526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6447" y="1540880"/>
                  <a:ext cx="91968" cy="11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B396B2-2F81-600E-CB8B-5AFFDBAB12CF}"/>
                    </a:ext>
                  </a:extLst>
                </p14:cNvPr>
                <p14:cNvContentPartPr/>
                <p14:nvPr/>
              </p14:nvContentPartPr>
              <p14:xfrm>
                <a:off x="1031595" y="1637108"/>
                <a:ext cx="71383" cy="719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B396B2-2F81-600E-CB8B-5AFFDBAB12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529" y="1621992"/>
                  <a:ext cx="101515" cy="102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562460-3608-E055-5342-AE77F4837F63}"/>
                    </a:ext>
                  </a:extLst>
                </p14:cNvPr>
                <p14:cNvContentPartPr/>
                <p14:nvPr/>
              </p14:nvContentPartPr>
              <p14:xfrm>
                <a:off x="1031595" y="1680185"/>
                <a:ext cx="61312" cy="6225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562460-3608-E055-5342-AE77F4837F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447" y="1664712"/>
                  <a:ext cx="91968" cy="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E794F7-9DA1-327D-8C50-513EDE7AE136}"/>
                    </a:ext>
                  </a:extLst>
                </p14:cNvPr>
                <p14:cNvContentPartPr/>
                <p14:nvPr/>
              </p14:nvContentPartPr>
              <p14:xfrm>
                <a:off x="1123119" y="1465356"/>
                <a:ext cx="2054100" cy="4307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E794F7-9DA1-327D-8C50-513EDE7AE1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999" y="1450279"/>
                  <a:ext cx="2084339" cy="73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6AEEE7-1E23-5A94-CECA-0C1280B36E78}"/>
              </a:ext>
            </a:extLst>
          </p:cNvPr>
          <p:cNvGrpSpPr/>
          <p:nvPr/>
        </p:nvGrpSpPr>
        <p:grpSpPr>
          <a:xfrm>
            <a:off x="1709741" y="2045204"/>
            <a:ext cx="98632" cy="145906"/>
            <a:chOff x="1085798" y="2023689"/>
            <a:chExt cx="98632" cy="145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00E6B5-F143-C399-7B5C-E6856F41D5CA}"/>
                    </a:ext>
                  </a:extLst>
                </p14:cNvPr>
                <p14:cNvContentPartPr/>
                <p14:nvPr/>
              </p14:nvContentPartPr>
              <p14:xfrm>
                <a:off x="1085798" y="2080662"/>
                <a:ext cx="98632" cy="1000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00E6B5-F143-C399-7B5C-E6856F41D5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0679" y="2065297"/>
                  <a:ext cx="129230" cy="40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5F61A5-F811-9E79-00EF-5F53D108C84D}"/>
                    </a:ext>
                  </a:extLst>
                </p14:cNvPr>
                <p14:cNvContentPartPr/>
                <p14:nvPr/>
              </p14:nvContentPartPr>
              <p14:xfrm>
                <a:off x="1143556" y="2023689"/>
                <a:ext cx="296" cy="14590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5F61A5-F811-9E79-00EF-5F53D108C8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0828" y="2008198"/>
                  <a:ext cx="25456" cy="1765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EBD94D-F2CA-C24D-1FE8-A512FD899DD5}"/>
              </a:ext>
            </a:extLst>
          </p:cNvPr>
          <p:cNvGrpSpPr/>
          <p:nvPr/>
        </p:nvGrpSpPr>
        <p:grpSpPr>
          <a:xfrm>
            <a:off x="3658397" y="2045204"/>
            <a:ext cx="142765" cy="119504"/>
            <a:chOff x="3034454" y="2023689"/>
            <a:chExt cx="142765" cy="1195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0516F3-06D7-F9A3-6CF8-E870ED835656}"/>
                    </a:ext>
                  </a:extLst>
                </p14:cNvPr>
                <p14:cNvContentPartPr/>
                <p14:nvPr/>
              </p14:nvContentPartPr>
              <p14:xfrm>
                <a:off x="3034454" y="2071213"/>
                <a:ext cx="142765" cy="19176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0516F3-06D7-F9A3-6CF8-E870ED8356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8952" y="2056298"/>
                  <a:ext cx="173409" cy="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9E13F9-3323-E294-05C7-830DEA158ED4}"/>
                    </a:ext>
                  </a:extLst>
                </p14:cNvPr>
                <p14:cNvContentPartPr/>
                <p14:nvPr/>
              </p14:nvContentPartPr>
              <p14:xfrm>
                <a:off x="3105540" y="2023689"/>
                <a:ext cx="20734" cy="119504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9E13F9-3323-E294-05C7-830DEA158E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0262" y="2008211"/>
                  <a:ext cx="51653" cy="150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F568336-DDEC-2CB8-6643-8DA1DC10C35A}"/>
                  </a:ext>
                </a:extLst>
              </p14:cNvPr>
              <p14:cNvContentPartPr/>
              <p14:nvPr/>
            </p14:nvContentPartPr>
            <p14:xfrm>
              <a:off x="2692511" y="1906524"/>
              <a:ext cx="193414" cy="30348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F568336-DDEC-2CB8-6643-8DA1DC10C35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77412" y="1891404"/>
                <a:ext cx="223612" cy="334084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1CADE-5F73-AC1B-D621-5C34D33D1227}"/>
              </a:ext>
            </a:extLst>
          </p:cNvPr>
          <p:cNvGrpSpPr/>
          <p:nvPr/>
        </p:nvGrpSpPr>
        <p:grpSpPr>
          <a:xfrm>
            <a:off x="1787640" y="1009968"/>
            <a:ext cx="2013522" cy="462730"/>
            <a:chOff x="1163697" y="988453"/>
            <a:chExt cx="2013522" cy="4627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50783D-3FAC-3BD7-CE01-CA53BAC40B58}"/>
                    </a:ext>
                  </a:extLst>
                </p14:cNvPr>
                <p14:cNvContentPartPr/>
                <p14:nvPr/>
              </p14:nvContentPartPr>
              <p14:xfrm>
                <a:off x="1163697" y="1413108"/>
                <a:ext cx="183344" cy="12506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50783D-3FAC-3BD7-CE01-CA53BAC40B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3080" y="1382379"/>
                  <a:ext cx="244939" cy="73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E0B3E0-8903-34AB-DCB7-84BE261D4EDC}"/>
                    </a:ext>
                  </a:extLst>
                </p14:cNvPr>
                <p14:cNvContentPartPr/>
                <p14:nvPr/>
              </p14:nvContentPartPr>
              <p14:xfrm>
                <a:off x="1306166" y="1331679"/>
                <a:ext cx="81749" cy="11950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E0B3E0-8903-34AB-DCB7-84BE261D4E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555" y="1301083"/>
                  <a:ext cx="142971" cy="181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D99A06-9C2F-2D9E-9158-BFD1CE518C74}"/>
                    </a:ext>
                  </a:extLst>
                </p14:cNvPr>
                <p14:cNvContentPartPr/>
                <p14:nvPr/>
              </p14:nvContentPartPr>
              <p14:xfrm>
                <a:off x="1458706" y="1417833"/>
                <a:ext cx="142765" cy="1445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D99A06-9C2F-2D9E-9158-BFD1CE518C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7701" y="1387519"/>
                  <a:ext cx="204414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97C91C-FBDB-65A8-4DDE-942049DE7B63}"/>
                    </a:ext>
                  </a:extLst>
                </p14:cNvPr>
                <p14:cNvContentPartPr/>
                <p14:nvPr/>
              </p14:nvContentPartPr>
              <p14:xfrm>
                <a:off x="1539863" y="1331679"/>
                <a:ext cx="91820" cy="10060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97C91C-FBDB-65A8-4DDE-942049DE7B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256" y="1301029"/>
                  <a:ext cx="153393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AA2B27-9131-2295-8B7D-37887005B60B}"/>
                    </a:ext>
                  </a:extLst>
                </p14:cNvPr>
                <p14:cNvContentPartPr/>
                <p14:nvPr/>
              </p14:nvContentPartPr>
              <p14:xfrm>
                <a:off x="1702473" y="1417833"/>
                <a:ext cx="152836" cy="5002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AA2B27-9131-2295-8B7D-37887005B6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1906" y="1387106"/>
                  <a:ext cx="213970" cy="6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DD5744-8E19-E6E4-9C0A-6D98F607B813}"/>
                    </a:ext>
                  </a:extLst>
                </p14:cNvPr>
                <p14:cNvContentPartPr/>
                <p14:nvPr/>
              </p14:nvContentPartPr>
              <p14:xfrm>
                <a:off x="1773855" y="1322508"/>
                <a:ext cx="91820" cy="90878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DD5744-8E19-E6E4-9C0A-6D98F607B8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2888" y="1291617"/>
                  <a:ext cx="153393" cy="15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4D1EC7-4CD6-8CF0-6295-987D4D0997B8}"/>
                    </a:ext>
                  </a:extLst>
                </p14:cNvPr>
                <p14:cNvContentPartPr/>
                <p14:nvPr/>
              </p14:nvContentPartPr>
              <p14:xfrm>
                <a:off x="1977044" y="1408106"/>
                <a:ext cx="122328" cy="1473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4D1EC7-4CD6-8CF0-6295-987D4D0997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6462" y="1377209"/>
                  <a:ext cx="183492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960CD1-DC66-35F9-7511-88EFA1BF1EE7}"/>
                    </a:ext>
                  </a:extLst>
                </p14:cNvPr>
                <p14:cNvContentPartPr/>
                <p14:nvPr/>
              </p14:nvContentPartPr>
              <p14:xfrm>
                <a:off x="2068568" y="1308056"/>
                <a:ext cx="61312" cy="10533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960CD1-DC66-35F9-7511-88EFA1BF1E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37912" y="1277395"/>
                  <a:ext cx="122985" cy="167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2CF8E7-0B36-AC98-71EB-52D741777028}"/>
                    </a:ext>
                  </a:extLst>
                </p14:cNvPr>
                <p14:cNvContentPartPr/>
                <p14:nvPr/>
              </p14:nvContentPartPr>
              <p14:xfrm>
                <a:off x="2221107" y="1388930"/>
                <a:ext cx="142765" cy="10005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2CF8E7-0B36-AC98-71EB-52D7417770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0463" y="1358558"/>
                  <a:ext cx="204414" cy="70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D110CF-2408-219D-C8E0-189AF586E0DA}"/>
                    </a:ext>
                  </a:extLst>
                </p14:cNvPr>
                <p14:cNvContentPartPr/>
                <p14:nvPr/>
              </p14:nvContentPartPr>
              <p14:xfrm>
                <a:off x="2322701" y="1298329"/>
                <a:ext cx="71383" cy="109777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D110CF-2408-219D-C8E0-189AF586E0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2211" y="1267735"/>
                  <a:ext cx="132363" cy="17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C3DAB4-7307-5ADC-901C-2A457EF86F7D}"/>
                    </a:ext>
                  </a:extLst>
                </p14:cNvPr>
                <p14:cNvContentPartPr/>
                <p14:nvPr/>
              </p14:nvContentPartPr>
              <p14:xfrm>
                <a:off x="2495678" y="1388930"/>
                <a:ext cx="152836" cy="241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C3DAB4-7307-5ADC-901C-2A457EF86F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64751" y="1358706"/>
                  <a:ext cx="213970" cy="84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8BA4F3-34D3-55F5-707C-88FFE94A498B}"/>
                    </a:ext>
                  </a:extLst>
                </p14:cNvPr>
                <p14:cNvContentPartPr/>
                <p14:nvPr/>
              </p14:nvContentPartPr>
              <p14:xfrm>
                <a:off x="2597273" y="1308056"/>
                <a:ext cx="71383" cy="95603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8BA4F3-34D3-55F5-707C-88FFE94A49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6783" y="1277506"/>
                  <a:ext cx="132363" cy="156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7CB462-65EE-18D0-9BBF-91B5E433AD50}"/>
                    </a:ext>
                  </a:extLst>
                </p14:cNvPr>
                <p14:cNvContentPartPr/>
                <p14:nvPr/>
              </p14:nvContentPartPr>
              <p14:xfrm>
                <a:off x="2759883" y="1384483"/>
                <a:ext cx="162906" cy="1473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7CB462-65EE-18D0-9BBF-91B5E433AD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29316" y="1353586"/>
                  <a:ext cx="224041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9D821C-5E1B-B47F-9910-58722D37DDAE}"/>
                    </a:ext>
                  </a:extLst>
                </p14:cNvPr>
                <p14:cNvContentPartPr/>
                <p14:nvPr/>
              </p14:nvContentPartPr>
              <p14:xfrm>
                <a:off x="2871844" y="1312781"/>
                <a:ext cx="81749" cy="10060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9D821C-5E1B-B47F-9910-58722D37DDA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0873" y="1282131"/>
                  <a:ext cx="142971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971ECE9-05FB-897B-4922-C2EE32CDA51C}"/>
                    </a:ext>
                  </a:extLst>
                </p14:cNvPr>
                <p14:cNvContentPartPr/>
                <p14:nvPr/>
              </p14:nvContentPartPr>
              <p14:xfrm>
                <a:off x="3014017" y="1398657"/>
                <a:ext cx="132398" cy="14452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71ECE9-05FB-897B-4922-C2EE32CDA5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436" y="1368696"/>
                  <a:ext cx="193920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404A53-D0CB-22AA-06BA-0C3DFED87D0F}"/>
                    </a:ext>
                  </a:extLst>
                </p14:cNvPr>
                <p14:cNvContentPartPr/>
                <p14:nvPr/>
              </p14:nvContentPartPr>
              <p14:xfrm>
                <a:off x="3085399" y="1303054"/>
                <a:ext cx="91820" cy="114779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404A53-D0CB-22AA-06BA-0C3DFED87D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4432" y="1272470"/>
                  <a:ext cx="153393" cy="17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56075F-AAD8-9B5F-69F1-07EFFF6B0049}"/>
                    </a:ext>
                  </a:extLst>
                </p14:cNvPr>
                <p14:cNvContentPartPr/>
                <p14:nvPr/>
              </p14:nvContentPartPr>
              <p14:xfrm>
                <a:off x="2180529" y="988453"/>
                <a:ext cx="20734" cy="25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56075F-AAD8-9B5F-69F1-07EFFF6B00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9246" y="957493"/>
                  <a:ext cx="82936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75FC0A-EB5F-5950-2EC7-2597B6BCA733}"/>
                    </a:ext>
                  </a:extLst>
                </p14:cNvPr>
                <p14:cNvContentPartPr/>
                <p14:nvPr/>
              </p14:nvContentPartPr>
              <p14:xfrm>
                <a:off x="2139654" y="1031252"/>
                <a:ext cx="117885" cy="114779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75FC0A-EB5F-5950-2EC7-2597B6BCA7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9011" y="1000668"/>
                  <a:ext cx="179531" cy="1763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079939-B614-CA43-5FC8-F56998D8058B}"/>
              </a:ext>
            </a:extLst>
          </p:cNvPr>
          <p:cNvSpPr txBox="1"/>
          <p:nvPr/>
        </p:nvSpPr>
        <p:spPr>
          <a:xfrm>
            <a:off x="419548" y="242545"/>
            <a:ext cx="570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potevano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senza </a:t>
            </a:r>
            <a:r>
              <a:rPr lang="en-GB" dirty="0" err="1"/>
              <a:t>ricavare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di N,T e M</a:t>
            </a:r>
            <a:endParaRPr lang="en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080502-4F3C-B184-167B-D2A314521181}"/>
              </a:ext>
            </a:extLst>
          </p:cNvPr>
          <p:cNvSpPr txBox="1"/>
          <p:nvPr/>
        </p:nvSpPr>
        <p:spPr>
          <a:xfrm>
            <a:off x="580913" y="2721685"/>
            <a:ext cx="5736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Infatti, dalle equazioni differenziali di equilibrio segue che:</a:t>
            </a:r>
          </a:p>
          <a:p>
            <a:endParaRPr lang="en-IT" dirty="0"/>
          </a:p>
          <a:p>
            <a:pPr marL="342900" indent="-342900">
              <a:buAutoNum type="arabicParenR"/>
            </a:pPr>
            <a:r>
              <a:rPr lang="en-IT" dirty="0"/>
              <a:t>N’=-p = costante, quindi il diagramma di N e’ un segmento con pendenza p</a:t>
            </a:r>
          </a:p>
          <a:p>
            <a:pPr marL="342900" indent="-342900">
              <a:buAutoNum type="arabicParenR"/>
            </a:pPr>
            <a:r>
              <a:rPr lang="en-IT" dirty="0"/>
              <a:t>T’=-q=0, quindi T e’ costante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49161D-6301-3EF9-BA7F-33FA1CD2BCAA}"/>
              </a:ext>
            </a:extLst>
          </p:cNvPr>
          <p:cNvSpPr txBox="1"/>
          <p:nvPr/>
        </p:nvSpPr>
        <p:spPr>
          <a:xfrm>
            <a:off x="529934" y="4412048"/>
            <a:ext cx="55949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Dalle condizioni al contorno in B segue che </a:t>
            </a:r>
          </a:p>
          <a:p>
            <a:r>
              <a:rPr lang="en-IT" dirty="0"/>
              <a:t>3) N(B)=0, T(B)=0 e M(B)=0.</a:t>
            </a:r>
          </a:p>
          <a:p>
            <a:endParaRPr lang="en-IT" dirty="0"/>
          </a:p>
          <a:p>
            <a:r>
              <a:rPr lang="en-IT" dirty="0"/>
              <a:t>Dalle 3) e dalla 2) segue che T=0.</a:t>
            </a:r>
          </a:p>
          <a:p>
            <a:endParaRPr lang="en-IT" dirty="0"/>
          </a:p>
          <a:p>
            <a:r>
              <a:rPr lang="en-IT" dirty="0"/>
              <a:t>Da T=0 e M’=T segue M=costante. Poiche’ M(B)=0 concludiamo che M=0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BB9A11E-2E1E-E776-905E-83D64320B9CB}"/>
              </a:ext>
            </a:extLst>
          </p:cNvPr>
          <p:cNvGrpSpPr/>
          <p:nvPr/>
        </p:nvGrpSpPr>
        <p:grpSpPr>
          <a:xfrm>
            <a:off x="1637115" y="981973"/>
            <a:ext cx="160920" cy="186120"/>
            <a:chOff x="1637115" y="981973"/>
            <a:chExt cx="16092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FD7D76-62EF-E20A-4DA9-CA5C06E5E045}"/>
                    </a:ext>
                  </a:extLst>
                </p14:cNvPr>
                <p14:cNvContentPartPr/>
                <p14:nvPr/>
              </p14:nvContentPartPr>
              <p14:xfrm>
                <a:off x="1637115" y="994573"/>
                <a:ext cx="74520" cy="17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FD7D76-62EF-E20A-4DA9-CA5C06E5E0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21995" y="979453"/>
                  <a:ext cx="105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71075B2-E8B9-D2DC-DC6B-8FA1AB165106}"/>
                    </a:ext>
                  </a:extLst>
                </p14:cNvPr>
                <p14:cNvContentPartPr/>
                <p14:nvPr/>
              </p14:nvContentPartPr>
              <p14:xfrm>
                <a:off x="1699035" y="981973"/>
                <a:ext cx="86760" cy="173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71075B2-E8B9-D2DC-DC6B-8FA1AB1651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83555" y="966853"/>
                  <a:ext cx="117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8ADC44B-0E51-ED9F-F53C-6B5AE0BD1BB4}"/>
                    </a:ext>
                  </a:extLst>
                </p14:cNvPr>
                <p14:cNvContentPartPr/>
                <p14:nvPr/>
              </p14:nvContentPartPr>
              <p14:xfrm>
                <a:off x="1674195" y="1093573"/>
                <a:ext cx="123840" cy="1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8ADC44B-0E51-ED9F-F53C-6B5AE0BD1B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59075" y="1078093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79D97B-E096-6DBE-D3B0-A7ADC34954B0}"/>
              </a:ext>
            </a:extLst>
          </p:cNvPr>
          <p:cNvGrpSpPr/>
          <p:nvPr/>
        </p:nvGrpSpPr>
        <p:grpSpPr>
          <a:xfrm>
            <a:off x="3787035" y="981973"/>
            <a:ext cx="160920" cy="251280"/>
            <a:chOff x="3787035" y="981973"/>
            <a:chExt cx="16092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8E7AD1-9133-7C2B-CDF3-9C30715DBE90}"/>
                    </a:ext>
                  </a:extLst>
                </p14:cNvPr>
                <p14:cNvContentPartPr/>
                <p14:nvPr/>
              </p14:nvContentPartPr>
              <p14:xfrm>
                <a:off x="3787035" y="1000693"/>
                <a:ext cx="12600" cy="19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8E7AD1-9133-7C2B-CDF3-9C30715DBE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1915" y="985213"/>
                  <a:ext cx="43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A5DB6E-DECF-65EF-A29D-E16A878661D8}"/>
                    </a:ext>
                  </a:extLst>
                </p14:cNvPr>
                <p14:cNvContentPartPr/>
                <p14:nvPr/>
              </p14:nvContentPartPr>
              <p14:xfrm>
                <a:off x="3787035" y="981973"/>
                <a:ext cx="160920" cy="251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A5DB6E-DECF-65EF-A29D-E16A878661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71915" y="966853"/>
                  <a:ext cx="1915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2251F9B-5613-622E-FDD8-5304686120EC}"/>
                  </a:ext>
                </a:extLst>
              </p14:cNvPr>
              <p14:cNvContentPartPr/>
              <p14:nvPr/>
            </p14:nvContentPartPr>
            <p14:xfrm>
              <a:off x="3795315" y="4496293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2251F9B-5613-622E-FDD8-5304686120E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86675" y="44872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403FD-FB6B-2E43-89A1-593BED2CBAD1}"/>
                  </a:ext>
                </a:extLst>
              </p:cNvPr>
              <p:cNvSpPr txBox="1"/>
              <p:nvPr/>
            </p:nvSpPr>
            <p:spPr>
              <a:xfrm>
                <a:off x="6692147" y="57963"/>
                <a:ext cx="508030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Poiche’ il diagramma di N e’ un segmento, per tracciarlo basta identificarne due punti.Il primo di questi e’ B, dove N=0.</a:t>
                </a:r>
              </a:p>
              <a:p>
                <a:endParaRPr lang="en-IT" dirty="0"/>
              </a:p>
              <a:p>
                <a:endParaRPr lang="en-IT" dirty="0"/>
              </a:p>
              <a:p>
                <a:endParaRPr lang="en-IT" dirty="0"/>
              </a:p>
              <a:p>
                <a:r>
                  <a:rPr lang="en-IT" dirty="0"/>
                  <a:t>Il secondo e’ A. Per calcolare N in A basta disegnare il diagramma di struttura libera accanto a quello rappresentativo delle componenti delle azioni interne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403FD-FB6B-2E43-89A1-593BED2C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147" y="57963"/>
                <a:ext cx="5080305" cy="2862322"/>
              </a:xfrm>
              <a:prstGeom prst="rect">
                <a:avLst/>
              </a:prstGeom>
              <a:blipFill>
                <a:blip r:embed="rId76"/>
                <a:stretch>
                  <a:fillRect l="-1250" t="-885" b="-26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E809E-2CD6-DD65-ABF1-425605AB6536}"/>
                  </a:ext>
                </a:extLst>
              </p:cNvPr>
              <p:cNvSpPr txBox="1"/>
              <p:nvPr/>
            </p:nvSpPr>
            <p:spPr>
              <a:xfrm>
                <a:off x="6721103" y="5033436"/>
                <a:ext cx="505134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Imponendo che sia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IT" dirty="0"/>
                  <a:t> si trova, in particolare, N(A)=p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Cio</a:t>
                </a:r>
                <a:r>
                  <a:rPr lang="en-US" b="0" dirty="0"/>
                  <a:t>’ </a:t>
                </a:r>
                <a:r>
                  <a:rPr lang="en-US" b="0" dirty="0" err="1"/>
                  <a:t>permette</a:t>
                </a:r>
                <a:r>
                  <a:rPr lang="en-US" b="0" dirty="0"/>
                  <a:t> di </a:t>
                </a:r>
                <a:r>
                  <a:rPr lang="en-US" b="0" dirty="0" err="1"/>
                  <a:t>tracciare</a:t>
                </a:r>
                <a:r>
                  <a:rPr lang="en-US" b="0" dirty="0"/>
                  <a:t> il </a:t>
                </a:r>
                <a:r>
                  <a:rPr lang="en-US" b="0" dirty="0" err="1"/>
                  <a:t>diagramma</a:t>
                </a:r>
                <a:r>
                  <a:rPr lang="en-US" b="0" dirty="0"/>
                  <a:t> di N: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E809E-2CD6-DD65-ABF1-425605AB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103" y="5033436"/>
                <a:ext cx="5051349" cy="923330"/>
              </a:xfrm>
              <a:prstGeom prst="rect">
                <a:avLst/>
              </a:prstGeom>
              <a:blipFill>
                <a:blip r:embed="rId77"/>
                <a:stretch>
                  <a:fillRect l="-1005" t="-2740" r="-2261" b="-109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02BE909-A39F-DAAD-A0DB-55E1975C3282}"/>
                  </a:ext>
                </a:extLst>
              </p14:cNvPr>
              <p14:cNvContentPartPr/>
              <p14:nvPr/>
            </p14:nvContentPartPr>
            <p14:xfrm>
              <a:off x="7916647" y="3664568"/>
              <a:ext cx="2580428" cy="547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02BE909-A39F-DAAD-A0DB-55E1975C328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01527" y="3649353"/>
                <a:ext cx="2611027" cy="85491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85EECE8E-57BD-D41A-5828-348BDB0BA08F}"/>
              </a:ext>
            </a:extLst>
          </p:cNvPr>
          <p:cNvGrpSpPr/>
          <p:nvPr/>
        </p:nvGrpSpPr>
        <p:grpSpPr>
          <a:xfrm>
            <a:off x="7892387" y="3115996"/>
            <a:ext cx="2592447" cy="506420"/>
            <a:chOff x="7729035" y="2588653"/>
            <a:chExt cx="264456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8B6B18-3B1F-07D2-7E2F-062F6A26F9DA}"/>
                    </a:ext>
                  </a:extLst>
                </p14:cNvPr>
                <p14:cNvContentPartPr/>
                <p14:nvPr/>
              </p14:nvContentPartPr>
              <p14:xfrm>
                <a:off x="7729035" y="3002653"/>
                <a:ext cx="198000" cy="18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8B6B18-3B1F-07D2-7E2F-062F6A26F9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97811" y="2971453"/>
                  <a:ext cx="260816" cy="81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1718B9-592C-A1E3-4F1C-27DCAA48F070}"/>
                    </a:ext>
                  </a:extLst>
                </p14:cNvPr>
                <p14:cNvContentPartPr/>
                <p14:nvPr/>
              </p14:nvContentPartPr>
              <p14:xfrm>
                <a:off x="7852515" y="2904013"/>
                <a:ext cx="86760" cy="148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1718B9-592C-A1E3-4F1C-27DCAA48F0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21399" y="2872440"/>
                  <a:ext cx="148993" cy="211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880A9BB-4FE7-872B-52DF-79A855A3B122}"/>
                    </a:ext>
                  </a:extLst>
                </p14:cNvPr>
                <p14:cNvContentPartPr/>
                <p14:nvPr/>
              </p14:nvContentPartPr>
              <p14:xfrm>
                <a:off x="8037915" y="3008773"/>
                <a:ext cx="123840" cy="1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880A9BB-4FE7-872B-52DF-79A855A3B1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06679" y="2977585"/>
                  <a:ext cx="186679" cy="81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5DF107-802C-50D7-4B72-AB68F05A815A}"/>
                    </a:ext>
                  </a:extLst>
                </p14:cNvPr>
                <p14:cNvContentPartPr/>
                <p14:nvPr/>
              </p14:nvContentPartPr>
              <p14:xfrm>
                <a:off x="8099835" y="2909773"/>
                <a:ext cx="86760" cy="139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5DF107-802C-50D7-4B72-AB68F05A81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68352" y="2878529"/>
                  <a:ext cx="148993" cy="202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28EE94E-AFE5-3FF5-C477-37EEC36914BD}"/>
                    </a:ext>
                  </a:extLst>
                </p14:cNvPr>
                <p14:cNvContentPartPr/>
                <p14:nvPr/>
              </p14:nvContentPartPr>
              <p14:xfrm>
                <a:off x="8272635" y="3002653"/>
                <a:ext cx="148680" cy="3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28EE94E-AFE5-3FF5-C477-37EEC36914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41431" y="2971324"/>
                  <a:ext cx="211089" cy="9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1EEEA9-A8DE-DB4B-EF0C-51610A8DC7ED}"/>
                    </a:ext>
                  </a:extLst>
                </p14:cNvPr>
                <p14:cNvContentPartPr/>
                <p14:nvPr/>
              </p14:nvContentPartPr>
              <p14:xfrm>
                <a:off x="8359035" y="2915893"/>
                <a:ext cx="99360" cy="14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1EEEA9-A8DE-DB4B-EF0C-51610A8DC7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7755" y="2884742"/>
                  <a:ext cx="162288" cy="204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BD31F7-BF51-9145-F061-2E9333F2F24A}"/>
                    </a:ext>
                  </a:extLst>
                </p14:cNvPr>
                <p14:cNvContentPartPr/>
                <p14:nvPr/>
              </p14:nvContentPartPr>
              <p14:xfrm>
                <a:off x="8519955" y="3027493"/>
                <a:ext cx="17352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BD31F7-BF51-9145-F061-2E9333F2F2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88339" y="2995648"/>
                  <a:ext cx="236017" cy="75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5684AE-5959-AB15-3C5C-95010436268B}"/>
                    </a:ext>
                  </a:extLst>
                </p14:cNvPr>
                <p14:cNvContentPartPr/>
                <p14:nvPr/>
              </p14:nvContentPartPr>
              <p14:xfrm>
                <a:off x="8631195" y="2928493"/>
                <a:ext cx="8676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5684AE-5959-AB15-3C5C-9501043626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9712" y="2897341"/>
                  <a:ext cx="148993" cy="204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A9B4DE-04CA-36B9-A4D7-B024F8E5E14F}"/>
                    </a:ext>
                  </a:extLst>
                </p14:cNvPr>
                <p14:cNvContentPartPr/>
                <p14:nvPr/>
              </p14:nvContentPartPr>
              <p14:xfrm>
                <a:off x="8803995" y="3039733"/>
                <a:ext cx="173520" cy="30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A9B4DE-04CA-36B9-A4D7-B024F8E5E1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72747" y="3008404"/>
                  <a:ext cx="236384" cy="9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908909-D122-EEBE-C2BB-DAF4DEAAED9F}"/>
                    </a:ext>
                  </a:extLst>
                </p14:cNvPr>
                <p14:cNvContentPartPr/>
                <p14:nvPr/>
              </p14:nvContentPartPr>
              <p14:xfrm>
                <a:off x="8915235" y="2934613"/>
                <a:ext cx="99360" cy="151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908909-D122-EEBE-C2BB-DAF4DEAAED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83955" y="2903420"/>
                  <a:ext cx="162288" cy="213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C02C32C-79C3-6361-4F04-F19164F1A4C4}"/>
                    </a:ext>
                  </a:extLst>
                </p14:cNvPr>
                <p14:cNvContentPartPr/>
                <p14:nvPr/>
              </p14:nvContentPartPr>
              <p14:xfrm>
                <a:off x="9112875" y="3058453"/>
                <a:ext cx="136440" cy="6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C02C32C-79C3-6361-4F04-F19164F1A4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81615" y="3027853"/>
                  <a:ext cx="199327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7031FDF-E1A0-E134-0CC1-36754E089957}"/>
                    </a:ext>
                  </a:extLst>
                </p14:cNvPr>
                <p14:cNvContentPartPr/>
                <p14:nvPr/>
              </p14:nvContentPartPr>
              <p14:xfrm>
                <a:off x="9199275" y="2928493"/>
                <a:ext cx="99360" cy="167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7031FDF-E1A0-E134-0CC1-36754E08995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67995" y="2897289"/>
                  <a:ext cx="162288" cy="229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8169E39-C879-4203-4C20-70D27FC9CAA4}"/>
                    </a:ext>
                  </a:extLst>
                </p14:cNvPr>
                <p14:cNvContentPartPr/>
                <p14:nvPr/>
              </p14:nvContentPartPr>
              <p14:xfrm>
                <a:off x="9384675" y="3058453"/>
                <a:ext cx="173520" cy="24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8169E39-C879-4203-4C20-70D27FC9CA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53427" y="3027403"/>
                  <a:ext cx="236384" cy="86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08D80C-DD0D-D35D-0616-847DE2C1E830}"/>
                    </a:ext>
                  </a:extLst>
                </p14:cNvPr>
                <p14:cNvContentPartPr/>
                <p14:nvPr/>
              </p14:nvContentPartPr>
              <p14:xfrm>
                <a:off x="9495915" y="2934613"/>
                <a:ext cx="74520" cy="142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08D80C-DD0D-D35D-0616-847DE2C1E8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64712" y="2903384"/>
                  <a:ext cx="136926" cy="205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C46983-78BF-A0D2-B4AC-AE10C54E1C40}"/>
                    </a:ext>
                  </a:extLst>
                </p14:cNvPr>
                <p14:cNvContentPartPr/>
                <p14:nvPr/>
              </p14:nvContentPartPr>
              <p14:xfrm>
                <a:off x="9669075" y="3045853"/>
                <a:ext cx="148680" cy="31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C46983-78BF-A0D2-B4AC-AE10C54E1C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7871" y="3014897"/>
                  <a:ext cx="211089" cy="93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F6A179-3111-9454-D1DC-22659BCA1503}"/>
                    </a:ext>
                  </a:extLst>
                </p14:cNvPr>
                <p14:cNvContentPartPr/>
                <p14:nvPr/>
              </p14:nvContentPartPr>
              <p14:xfrm>
                <a:off x="9755475" y="2947213"/>
                <a:ext cx="86760" cy="123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F6A179-3111-9454-D1DC-22659BCA15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24359" y="2915610"/>
                  <a:ext cx="148993" cy="186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7FEC03-2A11-EE56-34BC-9EF41EC6C822}"/>
                    </a:ext>
                  </a:extLst>
                </p14:cNvPr>
                <p14:cNvContentPartPr/>
                <p14:nvPr/>
              </p14:nvContentPartPr>
              <p14:xfrm>
                <a:off x="9940875" y="3051973"/>
                <a:ext cx="173520" cy="25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7FEC03-2A11-EE56-34BC-9EF41EC6C8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09627" y="3020930"/>
                  <a:ext cx="236384" cy="87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67714F-119B-7638-B2F5-95B51026C9EC}"/>
                    </a:ext>
                  </a:extLst>
                </p14:cNvPr>
                <p14:cNvContentPartPr/>
                <p14:nvPr/>
              </p14:nvContentPartPr>
              <p14:xfrm>
                <a:off x="10039515" y="2941093"/>
                <a:ext cx="86760" cy="136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67714F-119B-7638-B2F5-95B51026C9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08399" y="2909833"/>
                  <a:ext cx="148993" cy="199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D6136C-CCB1-745D-11F5-A2895E9CAC21}"/>
                    </a:ext>
                  </a:extLst>
                </p14:cNvPr>
                <p14:cNvContentPartPr/>
                <p14:nvPr/>
              </p14:nvContentPartPr>
              <p14:xfrm>
                <a:off x="10187835" y="3045853"/>
                <a:ext cx="136440" cy="12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D6136C-CCB1-745D-11F5-A2895E9CAC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56575" y="3014379"/>
                  <a:ext cx="199327" cy="75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5BA73F-15B6-418E-A0AB-FD8C63CA6D05}"/>
                    </a:ext>
                  </a:extLst>
                </p14:cNvPr>
                <p14:cNvContentPartPr/>
                <p14:nvPr/>
              </p14:nvContentPartPr>
              <p14:xfrm>
                <a:off x="10286835" y="2952973"/>
                <a:ext cx="86760" cy="152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5BA73F-15B6-418E-A0AB-FD8C63CA6D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55719" y="2921708"/>
                  <a:ext cx="148993" cy="215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4EA2BC-85D9-E34C-1DD9-DA2FE00F9495}"/>
                    </a:ext>
                  </a:extLst>
                </p14:cNvPr>
                <p14:cNvContentPartPr/>
                <p14:nvPr/>
              </p14:nvContentPartPr>
              <p14:xfrm>
                <a:off x="9841875" y="2588653"/>
                <a:ext cx="12600" cy="27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4EA2BC-85D9-E34C-1DD9-DA2FE00F94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11275" y="2557081"/>
                  <a:ext cx="73800" cy="341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34B4566-3360-F85A-8498-479D5BBE7F2E}"/>
                    </a:ext>
                  </a:extLst>
                </p14:cNvPr>
                <p14:cNvContentPartPr/>
                <p14:nvPr/>
              </p14:nvContentPartPr>
              <p14:xfrm>
                <a:off x="9817395" y="2604493"/>
                <a:ext cx="136440" cy="132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34B4566-3360-F85A-8498-479D5BBE7F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85767" y="2573301"/>
                  <a:ext cx="199327" cy="1952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45C1391-7C79-A5D6-2968-2A60E7B7499D}"/>
              </a:ext>
            </a:extLst>
          </p:cNvPr>
          <p:cNvGrpSpPr/>
          <p:nvPr/>
        </p:nvGrpSpPr>
        <p:grpSpPr>
          <a:xfrm>
            <a:off x="7074747" y="3533472"/>
            <a:ext cx="654287" cy="284795"/>
            <a:chOff x="6901035" y="2984293"/>
            <a:chExt cx="66744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D347EE-0311-5AE4-C538-37B057FC415B}"/>
                    </a:ext>
                  </a:extLst>
                </p14:cNvPr>
                <p14:cNvContentPartPr/>
                <p14:nvPr/>
              </p14:nvContentPartPr>
              <p14:xfrm>
                <a:off x="6913275" y="3101653"/>
                <a:ext cx="65520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D347EE-0311-5AE4-C538-37B057FC41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97850" y="3085869"/>
                  <a:ext cx="686417" cy="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9692CD-F547-A410-D28A-24A616B15045}"/>
                    </a:ext>
                  </a:extLst>
                </p14:cNvPr>
                <p14:cNvContentPartPr/>
                <p14:nvPr/>
              </p14:nvContentPartPr>
              <p14:xfrm>
                <a:off x="6901035" y="2984293"/>
                <a:ext cx="210600" cy="290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9692CD-F547-A410-D28A-24A616B1504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85598" y="2968500"/>
                  <a:ext cx="241841" cy="3217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516D937-23D3-19B8-D8C4-C8047955DB65}"/>
              </a:ext>
            </a:extLst>
          </p:cNvPr>
          <p:cNvGrpSpPr/>
          <p:nvPr/>
        </p:nvGrpSpPr>
        <p:grpSpPr>
          <a:xfrm>
            <a:off x="6920453" y="3002692"/>
            <a:ext cx="339142" cy="403724"/>
            <a:chOff x="6802395" y="2477413"/>
            <a:chExt cx="34596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2A9C0D0-DFA6-0D1D-9B2F-A585FBD9F527}"/>
                    </a:ext>
                  </a:extLst>
                </p14:cNvPr>
                <p14:cNvContentPartPr/>
                <p14:nvPr/>
              </p14:nvContentPartPr>
              <p14:xfrm>
                <a:off x="6802395" y="2582533"/>
                <a:ext cx="86760" cy="30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2A9C0D0-DFA6-0D1D-9B2F-A585FBD9F5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6654" y="2566738"/>
                  <a:ext cx="117510" cy="337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46B139-B88C-AE12-53DB-F99E81998B14}"/>
                    </a:ext>
                  </a:extLst>
                </p14:cNvPr>
                <p14:cNvContentPartPr/>
                <p14:nvPr/>
              </p14:nvContentPartPr>
              <p14:xfrm>
                <a:off x="6950355" y="2477413"/>
                <a:ext cx="198000" cy="321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46B139-B88C-AE12-53DB-F99E81998B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4926" y="2461982"/>
                  <a:ext cx="229224" cy="3527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6687AD6-04BD-CE29-F3F7-357D6EE94FDE}"/>
              </a:ext>
            </a:extLst>
          </p:cNvPr>
          <p:cNvGrpSpPr/>
          <p:nvPr/>
        </p:nvGrpSpPr>
        <p:grpSpPr>
          <a:xfrm>
            <a:off x="7684589" y="2984381"/>
            <a:ext cx="242446" cy="308792"/>
            <a:chOff x="7679715" y="2978173"/>
            <a:chExt cx="2473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B3AAAE0-3252-C084-F1E8-347D67805077}"/>
                    </a:ext>
                  </a:extLst>
                </p14:cNvPr>
                <p14:cNvContentPartPr/>
                <p14:nvPr/>
              </p14:nvContentPartPr>
              <p14:xfrm>
                <a:off x="7679715" y="2978173"/>
                <a:ext cx="160920" cy="25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B3AAAE0-3252-C084-F1E8-347D678050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63917" y="2962379"/>
                  <a:ext cx="192149" cy="284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B6A043D-A0DC-E2DE-2D73-8ADB6BE2FC2F}"/>
                    </a:ext>
                  </a:extLst>
                </p14:cNvPr>
                <p14:cNvContentPartPr/>
                <p14:nvPr/>
              </p14:nvContentPartPr>
              <p14:xfrm>
                <a:off x="7803195" y="3008773"/>
                <a:ext cx="111600" cy="28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B6A043D-A0DC-E2DE-2D73-8ADB6BE2FC2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87409" y="2993340"/>
                  <a:ext cx="142804" cy="315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70A21B-487F-BDAA-00E4-D7832DC131F1}"/>
                    </a:ext>
                  </a:extLst>
                </p14:cNvPr>
                <p14:cNvContentPartPr/>
                <p14:nvPr/>
              </p14:nvContentPartPr>
              <p14:xfrm>
                <a:off x="7704195" y="3138733"/>
                <a:ext cx="222840" cy="1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70A21B-487F-BDAA-00E4-D7832DC131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88776" y="3122784"/>
                  <a:ext cx="253678" cy="437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1CBACEF-9FD1-DF29-66D5-07AC6511A3DC}"/>
              </a:ext>
            </a:extLst>
          </p:cNvPr>
          <p:cNvGrpSpPr/>
          <p:nvPr/>
        </p:nvGrpSpPr>
        <p:grpSpPr>
          <a:xfrm>
            <a:off x="10401495" y="3097233"/>
            <a:ext cx="170100" cy="263620"/>
            <a:chOff x="10398075" y="3091933"/>
            <a:chExt cx="1735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9EB4F24-97F7-C9CB-7F9C-9C1E9AB2B805}"/>
                    </a:ext>
                  </a:extLst>
                </p14:cNvPr>
                <p14:cNvContentPartPr/>
                <p14:nvPr/>
              </p14:nvContentPartPr>
              <p14:xfrm>
                <a:off x="10435155" y="3101653"/>
                <a:ext cx="25200" cy="197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9EB4F24-97F7-C9CB-7F9C-9C1E9AB2B8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19220" y="3085856"/>
                  <a:ext cx="56700" cy="228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BE8018-3258-8AC2-1CDD-72DB27C106FE}"/>
                    </a:ext>
                  </a:extLst>
                </p14:cNvPr>
                <p14:cNvContentPartPr/>
                <p14:nvPr/>
              </p14:nvContentPartPr>
              <p14:xfrm>
                <a:off x="10398075" y="3091933"/>
                <a:ext cx="173520" cy="268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BE8018-3258-8AC2-1CDD-72DB27C106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82635" y="3076503"/>
                  <a:ext cx="204768" cy="3001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C73C26C-1F08-F34C-E474-8BCB8AD85A24}"/>
              </a:ext>
            </a:extLst>
          </p:cNvPr>
          <p:cNvGrpSpPr/>
          <p:nvPr/>
        </p:nvGrpSpPr>
        <p:grpSpPr>
          <a:xfrm>
            <a:off x="6938851" y="4135789"/>
            <a:ext cx="3125684" cy="750983"/>
            <a:chOff x="6839115" y="3774853"/>
            <a:chExt cx="318852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E1D9BAD-9CE3-F7B2-C461-8CC1821B49F8}"/>
                    </a:ext>
                  </a:extLst>
                </p14:cNvPr>
                <p14:cNvContentPartPr/>
                <p14:nvPr/>
              </p14:nvContentPartPr>
              <p14:xfrm>
                <a:off x="7840275" y="4157388"/>
                <a:ext cx="1730160" cy="25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E1D9BAD-9CE3-F7B2-C461-8CC1821B49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19346" y="4136571"/>
                  <a:ext cx="1771652" cy="6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25FBDC-2D3E-901F-2FEA-B4251B72EBF7}"/>
                    </a:ext>
                  </a:extLst>
                </p14:cNvPr>
                <p14:cNvContentPartPr/>
                <p14:nvPr/>
              </p14:nvContentPartPr>
              <p14:xfrm>
                <a:off x="7110915" y="4157388"/>
                <a:ext cx="506880" cy="2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25FBDC-2D3E-901F-2FEA-B4251B72EB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90361" y="4136571"/>
                  <a:ext cx="548355" cy="6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E607DB-173C-5C80-9BA2-530DE88065FD}"/>
                    </a:ext>
                  </a:extLst>
                </p14:cNvPr>
                <p14:cNvContentPartPr/>
                <p14:nvPr/>
              </p14:nvContentPartPr>
              <p14:xfrm>
                <a:off x="7073835" y="4089348"/>
                <a:ext cx="198000" cy="176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E607DB-173C-5C80-9BA2-530DE88065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53264" y="4068769"/>
                  <a:ext cx="239878" cy="2186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BB42D1-7D80-08F6-F34F-2EFF84B71586}"/>
                    </a:ext>
                  </a:extLst>
                </p14:cNvPr>
                <p14:cNvContentPartPr/>
                <p14:nvPr/>
              </p14:nvContentPartPr>
              <p14:xfrm>
                <a:off x="6839115" y="4212828"/>
                <a:ext cx="136440" cy="180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BB42D1-7D80-08F6-F34F-2EFF84B715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18520" y="4192257"/>
                  <a:ext cx="177997" cy="221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B790F5-91B4-25D5-DC0F-AFEA3A63A455}"/>
                    </a:ext>
                  </a:extLst>
                </p14:cNvPr>
                <p14:cNvContentPartPr/>
                <p14:nvPr/>
              </p14:nvContentPartPr>
              <p14:xfrm>
                <a:off x="7568115" y="3842388"/>
                <a:ext cx="12600" cy="266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B790F5-91B4-25D5-DC0F-AFEA3A63A4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47955" y="3821473"/>
                  <a:ext cx="53280" cy="308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BB049BB-5A71-3205-ACE6-B2B802E5DA05}"/>
                    </a:ext>
                  </a:extLst>
                </p14:cNvPr>
                <p14:cNvContentPartPr/>
                <p14:nvPr/>
              </p14:nvContentPartPr>
              <p14:xfrm>
                <a:off x="7499715" y="3823668"/>
                <a:ext cx="14328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BB049BB-5A71-3205-ACE6-B2B802E5DA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8774" y="3802751"/>
                  <a:ext cx="184794" cy="174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8DA056A-6607-76D2-93B4-49C61B78176A}"/>
                    </a:ext>
                  </a:extLst>
                </p14:cNvPr>
                <p14:cNvContentPartPr/>
                <p14:nvPr/>
              </p14:nvContentPartPr>
              <p14:xfrm>
                <a:off x="7778355" y="3804948"/>
                <a:ext cx="25200" cy="154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8DA056A-6607-76D2-93B4-49C61B7817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57231" y="3784406"/>
                  <a:ext cx="67447" cy="196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58004A-2CBB-8FC7-1B0B-533D327ADB3B}"/>
                    </a:ext>
                  </a:extLst>
                </p14:cNvPr>
                <p14:cNvContentPartPr/>
                <p14:nvPr/>
              </p14:nvContentPartPr>
              <p14:xfrm>
                <a:off x="7716435" y="3799188"/>
                <a:ext cx="173520" cy="3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58004A-2CBB-8FC7-1B0B-533D327ADB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95848" y="3778266"/>
                  <a:ext cx="215062" cy="78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5175619-94C5-A5A2-E8C9-1F24CDFF1B26}"/>
                    </a:ext>
                  </a:extLst>
                </p14:cNvPr>
                <p14:cNvContentPartPr/>
                <p14:nvPr/>
              </p14:nvContentPartPr>
              <p14:xfrm>
                <a:off x="7617795" y="4046148"/>
                <a:ext cx="247320" cy="259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5175619-94C5-A5A2-E8C9-1F24CDFF1B2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96879" y="4025589"/>
                  <a:ext cx="288785" cy="301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1E7EA07-658C-C312-999A-35487CEB27C7}"/>
                    </a:ext>
                  </a:extLst>
                </p14:cNvPr>
                <p14:cNvContentPartPr/>
                <p14:nvPr/>
              </p14:nvContentPartPr>
              <p14:xfrm>
                <a:off x="7803195" y="3996828"/>
                <a:ext cx="62280" cy="93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1E7EA07-658C-C312-999A-35487CEB27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82189" y="3975904"/>
                  <a:ext cx="104291" cy="134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8EB1D2D-549D-5D1D-D92C-073176975C2B}"/>
                    </a:ext>
                  </a:extLst>
                </p14:cNvPr>
                <p14:cNvContentPartPr/>
                <p14:nvPr/>
              </p14:nvContentPartPr>
              <p14:xfrm>
                <a:off x="7840275" y="4305708"/>
                <a:ext cx="111600" cy="164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8EB1D2D-549D-5D1D-D92C-073176975C2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19350" y="4284776"/>
                  <a:ext cx="153083" cy="206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06B1ABD-CC4B-FEA0-2E88-892C89995908}"/>
                    </a:ext>
                  </a:extLst>
                </p14:cNvPr>
                <p14:cNvContentPartPr/>
                <p14:nvPr/>
              </p14:nvContentPartPr>
              <p14:xfrm>
                <a:off x="9669075" y="4175748"/>
                <a:ext cx="360" cy="19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06B1ABD-CC4B-FEA0-2E88-892C899959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48555" y="4154833"/>
                  <a:ext cx="41040" cy="6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B4B48AC-2B1F-55ED-2F46-5CA7661AAE1D}"/>
                    </a:ext>
                  </a:extLst>
                </p14:cNvPr>
                <p14:cNvContentPartPr/>
                <p14:nvPr/>
              </p14:nvContentPartPr>
              <p14:xfrm>
                <a:off x="9767715" y="4169628"/>
                <a:ext cx="12600" cy="18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B4B48AC-2B1F-55ED-2F46-5CA7661AAE1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47195" y="4149073"/>
                  <a:ext cx="53280" cy="6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25EC62-DFA3-201C-59C5-EDFA16E845AB}"/>
                    </a:ext>
                  </a:extLst>
                </p14:cNvPr>
                <p14:cNvContentPartPr/>
                <p14:nvPr/>
              </p14:nvContentPartPr>
              <p14:xfrm>
                <a:off x="9854115" y="4175748"/>
                <a:ext cx="25200" cy="6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25EC62-DFA3-201C-59C5-EDFA16E845A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33362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A1BB193-9045-9205-FBBE-6CDAA1AEA358}"/>
                    </a:ext>
                  </a:extLst>
                </p14:cNvPr>
                <p14:cNvContentPartPr/>
                <p14:nvPr/>
              </p14:nvContentPartPr>
              <p14:xfrm>
                <a:off x="9940875" y="4175748"/>
                <a:ext cx="25200" cy="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A1BB193-9045-9205-FBBE-6CDAA1AEA35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19751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6E25E1-2996-B8C0-31C2-D185DDDCB25F}"/>
                    </a:ext>
                  </a:extLst>
                </p14:cNvPr>
                <p14:cNvContentPartPr/>
                <p14:nvPr/>
              </p14:nvContentPartPr>
              <p14:xfrm>
                <a:off x="10002435" y="4175748"/>
                <a:ext cx="25200" cy="6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6E25E1-2996-B8C0-31C2-D185DDDCB25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81682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52872E-556D-B758-BC58-996A6B3B3A22}"/>
                    </a:ext>
                  </a:extLst>
                </p14:cNvPr>
                <p14:cNvContentPartPr/>
                <p14:nvPr/>
              </p14:nvContentPartPr>
              <p14:xfrm>
                <a:off x="7000035" y="4244293"/>
                <a:ext cx="86760" cy="219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52872E-556D-B758-BC58-996A6B3B3A2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84294" y="4228503"/>
                  <a:ext cx="117510" cy="251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F4B6F6-BC2F-4BB4-2AB1-B4DBDE55C4A7}"/>
                    </a:ext>
                  </a:extLst>
                </p14:cNvPr>
                <p14:cNvContentPartPr/>
                <p14:nvPr/>
              </p14:nvContentPartPr>
              <p14:xfrm>
                <a:off x="7074195" y="4287493"/>
                <a:ext cx="123840" cy="142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F4B6F6-BC2F-4BB4-2AB1-B4DBDE55C4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58393" y="4271734"/>
                  <a:ext cx="155076" cy="173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2E9BBD7-0E5F-980C-1EA9-266B9EED7477}"/>
                    </a:ext>
                  </a:extLst>
                </p14:cNvPr>
                <p14:cNvContentPartPr/>
                <p14:nvPr/>
              </p14:nvContentPartPr>
              <p14:xfrm>
                <a:off x="7172835" y="4287493"/>
                <a:ext cx="25200" cy="210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2E9BBD7-0E5F-980C-1EA9-266B9EED747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57270" y="4271689"/>
                  <a:ext cx="56700" cy="241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EABC85C-2CF0-E186-BE4F-82C8DBA9BE28}"/>
                    </a:ext>
                  </a:extLst>
                </p14:cNvPr>
                <p14:cNvContentPartPr/>
                <p14:nvPr/>
              </p14:nvContentPartPr>
              <p14:xfrm>
                <a:off x="7981395" y="4281373"/>
                <a:ext cx="143640" cy="259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EABC85C-2CF0-E186-BE4F-82C8DBA9BE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65598" y="4265586"/>
                  <a:ext cx="174499" cy="290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904249-0E78-5EDE-F780-E62E1C51DE86}"/>
                    </a:ext>
                  </a:extLst>
                </p14:cNvPr>
                <p14:cNvContentPartPr/>
                <p14:nvPr/>
              </p14:nvContentPartPr>
              <p14:xfrm>
                <a:off x="8074995" y="4324573"/>
                <a:ext cx="148680" cy="204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904249-0E78-5EDE-F780-E62E1C51DE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59576" y="4308787"/>
                  <a:ext cx="179517" cy="2353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DF463A-AB7A-5524-D8F0-E808FD1B20D6}"/>
                    </a:ext>
                  </a:extLst>
                </p14:cNvPr>
                <p14:cNvContentPartPr/>
                <p14:nvPr/>
              </p14:nvContentPartPr>
              <p14:xfrm>
                <a:off x="7877355" y="3774853"/>
                <a:ext cx="111600" cy="272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DF463A-AB7A-5524-D8F0-E808FD1B20D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61569" y="3759060"/>
                  <a:ext cx="142804" cy="303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995E72-AACE-B72E-8325-C7B2EF8935F3}"/>
                    </a:ext>
                  </a:extLst>
                </p14:cNvPr>
                <p14:cNvContentPartPr/>
                <p14:nvPr/>
              </p14:nvContentPartPr>
              <p14:xfrm>
                <a:off x="7944675" y="3817693"/>
                <a:ext cx="130680" cy="173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995E72-AACE-B72E-8325-C7B2EF8935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28891" y="3802253"/>
                  <a:ext cx="161882" cy="204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8F63D15-5966-7D3B-2F99-001B628B85B3}"/>
                    </a:ext>
                  </a:extLst>
                </p14:cNvPr>
                <p14:cNvContentPartPr/>
                <p14:nvPr/>
              </p14:nvContentPartPr>
              <p14:xfrm>
                <a:off x="8074995" y="3811933"/>
                <a:ext cx="49680" cy="23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8F63D15-5966-7D3B-2F99-001B628B85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59653" y="3796139"/>
                  <a:ext cx="80365" cy="2663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A243A97-1ED6-53F4-D087-4D0329FF5783}"/>
                  </a:ext>
                </a:extLst>
              </p14:cNvPr>
              <p14:cNvContentPartPr/>
              <p14:nvPr/>
            </p14:nvContentPartPr>
            <p14:xfrm>
              <a:off x="8074995" y="1315693"/>
              <a:ext cx="216288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A243A97-1ED6-53F4-D087-4D0329FF578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059875" y="1300573"/>
                <a:ext cx="21931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F2FF8E-2D15-7F64-E362-434A4A51E37A}"/>
              </a:ext>
            </a:extLst>
          </p:cNvPr>
          <p:cNvGrpSpPr/>
          <p:nvPr/>
        </p:nvGrpSpPr>
        <p:grpSpPr>
          <a:xfrm>
            <a:off x="7938915" y="969733"/>
            <a:ext cx="161280" cy="170640"/>
            <a:chOff x="7938915" y="969733"/>
            <a:chExt cx="16128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2A14200-F70D-1F51-062F-852C8FA020EF}"/>
                    </a:ext>
                  </a:extLst>
                </p14:cNvPr>
                <p14:cNvContentPartPr/>
                <p14:nvPr/>
              </p14:nvContentPartPr>
              <p14:xfrm>
                <a:off x="7938915" y="988453"/>
                <a:ext cx="62280" cy="136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2A14200-F70D-1F51-062F-852C8FA020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23795" y="973333"/>
                  <a:ext cx="9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C57276D-7394-B955-E631-23393248AFCF}"/>
                    </a:ext>
                  </a:extLst>
                </p14:cNvPr>
                <p14:cNvContentPartPr/>
                <p14:nvPr/>
              </p14:nvContentPartPr>
              <p14:xfrm>
                <a:off x="7988595" y="969733"/>
                <a:ext cx="86760" cy="17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C57276D-7394-B955-E631-23393248AFC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73115" y="954613"/>
                  <a:ext cx="117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F104D7-9D10-9CA3-6AA2-F3FE15663119}"/>
                    </a:ext>
                  </a:extLst>
                </p14:cNvPr>
                <p14:cNvContentPartPr/>
                <p14:nvPr/>
              </p14:nvContentPartPr>
              <p14:xfrm>
                <a:off x="7963755" y="1059733"/>
                <a:ext cx="136440" cy="15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F104D7-9D10-9CA3-6AA2-F3FE156631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48635" y="1044613"/>
                  <a:ext cx="1666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6CD7FC4-0F40-4F73-D63F-9A6DB563BEEF}"/>
              </a:ext>
            </a:extLst>
          </p:cNvPr>
          <p:cNvGrpSpPr/>
          <p:nvPr/>
        </p:nvGrpSpPr>
        <p:grpSpPr>
          <a:xfrm>
            <a:off x="10138515" y="969733"/>
            <a:ext cx="99360" cy="198000"/>
            <a:chOff x="10138515" y="969733"/>
            <a:chExt cx="9936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AEC54B-2B74-0BC9-7FBC-775FBECC100D}"/>
                    </a:ext>
                  </a:extLst>
                </p14:cNvPr>
                <p14:cNvContentPartPr/>
                <p14:nvPr/>
              </p14:nvContentPartPr>
              <p14:xfrm>
                <a:off x="10175595" y="969733"/>
                <a:ext cx="25200" cy="179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AEC54B-2B74-0BC9-7FBC-775FBECC10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60475" y="954613"/>
                  <a:ext cx="5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D5E093-B7C3-C287-25A0-65B6679D3A6E}"/>
                    </a:ext>
                  </a:extLst>
                </p14:cNvPr>
                <p14:cNvContentPartPr/>
                <p14:nvPr/>
              </p14:nvContentPartPr>
              <p14:xfrm>
                <a:off x="10138515" y="982333"/>
                <a:ext cx="99360" cy="18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D5E093-B7C3-C287-25A0-65B6679D3A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23395" y="967213"/>
                  <a:ext cx="1296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4B48AD2-7962-A526-FA55-998E5131C86C}"/>
                  </a:ext>
                </a:extLst>
              </p14:cNvPr>
              <p14:cNvContentPartPr/>
              <p14:nvPr/>
            </p14:nvContentPartPr>
            <p14:xfrm>
              <a:off x="10200435" y="1297333"/>
              <a:ext cx="86760" cy="105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4B48AD2-7962-A526-FA55-998E5131C86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169475" y="1266733"/>
                <a:ext cx="148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6B9BAFE-9DE5-29AC-F223-C239F9E4B6E7}"/>
                  </a:ext>
                </a:extLst>
              </p14:cNvPr>
              <p14:cNvContentPartPr/>
              <p14:nvPr/>
            </p14:nvContentPartPr>
            <p14:xfrm>
              <a:off x="7914075" y="6513461"/>
              <a:ext cx="2224440" cy="49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6B9BAFE-9DE5-29AC-F223-C239F9E4B6E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898955" y="6498341"/>
                <a:ext cx="225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7B4AF80-0842-AC7D-DF48-E0DF07730872}"/>
                  </a:ext>
                </a:extLst>
              </p14:cNvPr>
              <p14:cNvContentPartPr/>
              <p14:nvPr/>
            </p14:nvContentPartPr>
            <p14:xfrm>
              <a:off x="10089195" y="6486733"/>
              <a:ext cx="74520" cy="80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7B4AF80-0842-AC7D-DF48-E0DF0773087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73715" y="6471613"/>
                <a:ext cx="105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82F177C-1ABB-7DB8-ADCC-D725DFF4406C}"/>
                  </a:ext>
                </a:extLst>
              </p14:cNvPr>
              <p14:cNvContentPartPr/>
              <p14:nvPr/>
            </p14:nvContentPartPr>
            <p14:xfrm>
              <a:off x="10089195" y="6493213"/>
              <a:ext cx="62280" cy="86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82F177C-1ABB-7DB8-ADCC-D725DFF4406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058595" y="6462613"/>
                <a:ext cx="1234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16FB84E-0102-2A4C-8770-6CF966D578DA}"/>
                  </a:ext>
                </a:extLst>
              </p14:cNvPr>
              <p14:cNvContentPartPr/>
              <p14:nvPr/>
            </p14:nvContentPartPr>
            <p14:xfrm>
              <a:off x="7901835" y="6187213"/>
              <a:ext cx="49680" cy="83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16FB84E-0102-2A4C-8770-6CF966D578D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871235" y="6156253"/>
                <a:ext cx="11124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0AADEB2-9DF7-73EC-FEB8-68B8B438B9E3}"/>
              </a:ext>
            </a:extLst>
          </p:cNvPr>
          <p:cNvGrpSpPr/>
          <p:nvPr/>
        </p:nvGrpSpPr>
        <p:grpSpPr>
          <a:xfrm>
            <a:off x="6950355" y="6110173"/>
            <a:ext cx="482400" cy="550080"/>
            <a:chOff x="6950355" y="6110173"/>
            <a:chExt cx="48240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3C50EB0-0A54-0A4B-7DB1-55FADAC18829}"/>
                    </a:ext>
                  </a:extLst>
                </p14:cNvPr>
                <p14:cNvContentPartPr/>
                <p14:nvPr/>
              </p14:nvContentPartPr>
              <p14:xfrm>
                <a:off x="7296315" y="6184333"/>
                <a:ext cx="136440" cy="19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3C50EB0-0A54-0A4B-7DB1-55FADAC1882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65715" y="6153733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F9A26B3-9C9A-F1B6-7E58-89A7A94E1D4D}"/>
                    </a:ext>
                  </a:extLst>
                </p14:cNvPr>
                <p14:cNvContentPartPr/>
                <p14:nvPr/>
              </p14:nvContentPartPr>
              <p14:xfrm>
                <a:off x="7370475" y="6110173"/>
                <a:ext cx="360" cy="18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F9A26B3-9C9A-F1B6-7E58-89A7A94E1D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39875" y="6079573"/>
                  <a:ext cx="61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02D7F8-A811-867E-6BA0-C988644054C9}"/>
                    </a:ext>
                  </a:extLst>
                </p14:cNvPr>
                <p14:cNvContentPartPr/>
                <p14:nvPr/>
              </p14:nvContentPartPr>
              <p14:xfrm>
                <a:off x="7296315" y="6529933"/>
                <a:ext cx="123840" cy="12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02D7F8-A811-867E-6BA0-C988644054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65715" y="6499333"/>
                  <a:ext cx="185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740837-6AB9-D527-926F-485B467C0372}"/>
                    </a:ext>
                  </a:extLst>
                </p14:cNvPr>
                <p14:cNvContentPartPr/>
                <p14:nvPr/>
              </p14:nvContentPartPr>
              <p14:xfrm>
                <a:off x="7345995" y="6449653"/>
                <a:ext cx="12600" cy="210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740837-6AB9-D527-926F-485B467C03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15395" y="6419053"/>
                  <a:ext cx="74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9A8929C-86DF-6080-D54E-E94EF442EEC6}"/>
                    </a:ext>
                  </a:extLst>
                </p14:cNvPr>
                <p14:cNvContentPartPr/>
                <p14:nvPr/>
              </p14:nvContentPartPr>
              <p14:xfrm>
                <a:off x="6950355" y="6270733"/>
                <a:ext cx="8676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9A8929C-86DF-6080-D54E-E94EF442EE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19755" y="6240133"/>
                  <a:ext cx="148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2FF6F6-609C-2E03-3900-CA8ABF5FDDD4}"/>
                    </a:ext>
                  </a:extLst>
                </p14:cNvPr>
                <p14:cNvContentPartPr/>
                <p14:nvPr/>
              </p14:nvContentPartPr>
              <p14:xfrm>
                <a:off x="7086435" y="6184333"/>
                <a:ext cx="123840" cy="241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2FF6F6-609C-2E03-3900-CA8ABF5FDD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55835" y="6153733"/>
                  <a:ext cx="18540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99654C0-DD05-0190-45EA-B7BCE2E3ABD6}"/>
              </a:ext>
            </a:extLst>
          </p:cNvPr>
          <p:cNvGrpSpPr/>
          <p:nvPr/>
        </p:nvGrpSpPr>
        <p:grpSpPr>
          <a:xfrm>
            <a:off x="7901835" y="6227533"/>
            <a:ext cx="2212560" cy="371160"/>
            <a:chOff x="7901835" y="6227533"/>
            <a:chExt cx="221256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E66EA20-8510-A75D-70AF-6C7A5FFA4051}"/>
                    </a:ext>
                  </a:extLst>
                </p14:cNvPr>
                <p14:cNvContentPartPr/>
                <p14:nvPr/>
              </p14:nvContentPartPr>
              <p14:xfrm>
                <a:off x="7988595" y="6227533"/>
                <a:ext cx="2125800" cy="290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E66EA20-8510-A75D-70AF-6C7A5FFA40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57635" y="6196933"/>
                  <a:ext cx="2187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EC8E1C-562E-8560-ED4A-A1D6977CDB4A}"/>
                    </a:ext>
                  </a:extLst>
                </p14:cNvPr>
                <p14:cNvContentPartPr/>
                <p14:nvPr/>
              </p14:nvContentPartPr>
              <p14:xfrm>
                <a:off x="7901835" y="6301693"/>
                <a:ext cx="1260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EC8E1C-562E-8560-ED4A-A1D6977CDB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71235" y="6271093"/>
                  <a:ext cx="74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2B6091-8A4A-125B-7656-DF3478D53F7D}"/>
                    </a:ext>
                  </a:extLst>
                </p14:cNvPr>
                <p14:cNvContentPartPr/>
                <p14:nvPr/>
              </p14:nvContentPartPr>
              <p14:xfrm>
                <a:off x="7926675" y="6351013"/>
                <a:ext cx="360" cy="10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2B6091-8A4A-125B-7656-DF3478D53F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96075" y="6320413"/>
                  <a:ext cx="61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AC96DA1-E05E-AFB2-0065-8AD633AD4666}"/>
                    </a:ext>
                  </a:extLst>
                </p14:cNvPr>
                <p14:cNvContentPartPr/>
                <p14:nvPr/>
              </p14:nvContentPartPr>
              <p14:xfrm>
                <a:off x="7901835" y="6511573"/>
                <a:ext cx="12600" cy="87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AC96DA1-E05E-AFB2-0065-8AD633AD46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71235" y="6480973"/>
                  <a:ext cx="74160" cy="1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3316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3A03E-BE33-87AC-6707-7FB2F27C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92" y="971112"/>
            <a:ext cx="3009900" cy="199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1512B-C458-80D8-D52F-0EEBDDB58436}"/>
              </a:ext>
            </a:extLst>
          </p:cNvPr>
          <p:cNvSpPr txBox="1"/>
          <p:nvPr/>
        </p:nvSpPr>
        <p:spPr>
          <a:xfrm>
            <a:off x="325821" y="430189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Esempio: mensola con carico distribuito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70992-010A-60A7-6DE6-ACE7A786E20C}"/>
              </a:ext>
            </a:extLst>
          </p:cNvPr>
          <p:cNvSpPr txBox="1"/>
          <p:nvPr/>
        </p:nvSpPr>
        <p:spPr>
          <a:xfrm>
            <a:off x="325821" y="3136603"/>
            <a:ext cx="4193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Ripetiamo il calcolo</a:t>
            </a:r>
          </a:p>
        </p:txBody>
      </p:sp>
      <p:pic>
        <p:nvPicPr>
          <p:cNvPr id="11" name="Picture 10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FD2D9774-3B86-4CDB-7D4D-1CBC8F3B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48" y="3765769"/>
            <a:ext cx="38608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EF3AD1-57EB-CCC9-CE9B-39BEA5A1180F}"/>
              </a:ext>
            </a:extLst>
          </p:cNvPr>
          <p:cNvSpPr txBox="1"/>
          <p:nvPr/>
        </p:nvSpPr>
        <p:spPr>
          <a:xfrm>
            <a:off x="410214" y="5117803"/>
            <a:ext cx="435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Imponiamo l’equilibrio della parte che segue</a:t>
            </a:r>
          </a:p>
        </p:txBody>
      </p:sp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308BA58E-F7CC-ACE1-AE2C-8132AD3F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98" y="5600919"/>
            <a:ext cx="3009900" cy="10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9939A-0419-B1D0-0909-26AB52B014F1}"/>
                  </a:ext>
                </a:extLst>
              </p:cNvPr>
              <p:cNvSpPr txBox="1"/>
              <p:nvPr/>
            </p:nvSpPr>
            <p:spPr>
              <a:xfrm>
                <a:off x="5832347" y="476391"/>
                <a:ext cx="603383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Nello scrivere la terza equazione abbiamo scelto come polo il punto dove e` stata fatta la sezione. In questo modo nell’equazione dei momenti non compaiono N e T.</a:t>
                </a:r>
              </a:p>
              <a:p>
                <a:endParaRPr lang="en-IT" dirty="0"/>
              </a:p>
              <a:p>
                <a:r>
                  <a:rPr lang="en-IT" dirty="0"/>
                  <a:t>Abbiamo inoltre usato il fatto che  il carico distribuito da z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IT" dirty="0"/>
                  <a:t>e’ staticamente equivalente a una forza concentrata posta in z+(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9939A-0419-B1D0-0909-26AB52B01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47" y="476391"/>
                <a:ext cx="6033832" cy="2031325"/>
              </a:xfrm>
              <a:prstGeom prst="rect">
                <a:avLst/>
              </a:prstGeom>
              <a:blipFill>
                <a:blip r:embed="rId5"/>
                <a:stretch>
                  <a:fillRect l="-840" t="-1242" r="-420" b="-43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FE55365-1EE5-711D-9CA8-E75FF7401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948" y="4258191"/>
            <a:ext cx="2933700" cy="939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27B1D1-3342-DE17-53E0-8E3EFB1D0BEB}"/>
              </a:ext>
            </a:extLst>
          </p:cNvPr>
          <p:cNvSpPr txBox="1"/>
          <p:nvPr/>
        </p:nvSpPr>
        <p:spPr>
          <a:xfrm>
            <a:off x="5765417" y="5302469"/>
            <a:ext cx="6100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Possiamo ora tracciare i diagrammi.</a:t>
            </a:r>
          </a:p>
          <a:p>
            <a:endParaRPr lang="en-IT" dirty="0"/>
          </a:p>
          <a:p>
            <a:r>
              <a:rPr lang="en-IT" dirty="0"/>
              <a:t>Il diagramma di N e’ lo stesso della mensola caricata all’estremo.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F8D633-7395-5FC6-F16E-4D0E52ABBD9A}"/>
              </a:ext>
            </a:extLst>
          </p:cNvPr>
          <p:cNvSpPr txBox="1"/>
          <p:nvPr/>
        </p:nvSpPr>
        <p:spPr>
          <a:xfrm>
            <a:off x="5765417" y="350593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/>
              <a:t>Si </a:t>
            </a:r>
            <a:r>
              <a:rPr lang="en-GB" dirty="0" err="1"/>
              <a:t>trovano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</a:t>
            </a:r>
            <a:r>
              <a:rPr lang="en-GB" dirty="0" err="1"/>
              <a:t>espressioni</a:t>
            </a:r>
            <a:r>
              <a:rPr lang="en-GB" dirty="0"/>
              <a:t> per le </a:t>
            </a:r>
            <a:r>
              <a:rPr lang="en-GB" dirty="0" err="1"/>
              <a:t>CdS</a:t>
            </a:r>
            <a:r>
              <a:rPr lang="en-GB" dirty="0"/>
              <a:t>:</a:t>
            </a:r>
            <a:endParaRPr lang="en-IT" dirty="0"/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A707A935-9F8B-4DB8-D1F9-531DBB8BF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13" y="2422188"/>
            <a:ext cx="3784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42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08A3FFD-DEDF-B265-3741-36AFB089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0" y="317482"/>
            <a:ext cx="2933700" cy="93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7B3FC-8967-D8B5-D8C3-712BF589DF32}"/>
                  </a:ext>
                </a:extLst>
              </p:cNvPr>
              <p:cNvSpPr txBox="1"/>
              <p:nvPr/>
            </p:nvSpPr>
            <p:spPr>
              <a:xfrm>
                <a:off x="476344" y="1486219"/>
                <a:ext cx="497139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diagramma di T si traccia come quello di M nel caso precedente: si osserva che T(0)=p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IT" dirty="0"/>
                  <a:t> e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)=0. Questo identifica i due punti blu dove deve passare il diagramma nella figura qui sotto. 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7B3FC-8967-D8B5-D8C3-712BF589D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4" y="1486219"/>
                <a:ext cx="4971393" cy="1477328"/>
              </a:xfrm>
              <a:prstGeom prst="rect">
                <a:avLst/>
              </a:prstGeom>
              <a:blipFill>
                <a:blip r:embed="rId3"/>
                <a:stretch>
                  <a:fillRect l="-1018" t="-2564" r="-127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622CB6-6397-C321-B5F2-6499AEE3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86" y="4474536"/>
            <a:ext cx="3073400" cy="52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B6731-13BA-EF15-0A72-00ABD1AEE53A}"/>
              </a:ext>
            </a:extLst>
          </p:cNvPr>
          <p:cNvSpPr txBox="1"/>
          <p:nvPr/>
        </p:nvSpPr>
        <p:spPr>
          <a:xfrm>
            <a:off x="406876" y="3851470"/>
            <a:ext cx="4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Quindi si traccia il diagramma di T completo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08BDD8-CCA4-940D-86DA-32D7BF217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86" y="2868634"/>
            <a:ext cx="3213100" cy="64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EC758C-F053-2798-5663-9C3718BC47DD}"/>
              </a:ext>
            </a:extLst>
          </p:cNvPr>
          <p:cNvSpPr txBox="1"/>
          <p:nvPr/>
        </p:nvSpPr>
        <p:spPr>
          <a:xfrm>
            <a:off x="261938" y="5554586"/>
            <a:ext cx="561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Il diagramma di M e’ un arco di parabola con la concavita` rivolta verso l’alto. Agli estremi si ha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07D6-CB1D-0558-FF2B-349E24303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868" y="1318966"/>
            <a:ext cx="33274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562D9-3160-9EC8-C5C5-127654CD41DC}"/>
                  </a:ext>
                </a:extLst>
              </p:cNvPr>
              <p:cNvSpPr txBox="1"/>
              <p:nvPr/>
            </p:nvSpPr>
            <p:spPr>
              <a:xfrm>
                <a:off x="6315074" y="390020"/>
                <a:ext cx="56149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Studiando la derivata di M vediamo che la pendenza del diagramma di M e’ </a:t>
                </a:r>
                <a:r>
                  <a:rPr lang="en-GB" dirty="0" err="1"/>
                  <a:t>pari</a:t>
                </a:r>
                <a:r>
                  <a:rPr lang="en-GB" dirty="0"/>
                  <a:t> in modulo a 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per z=0 e nulla per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562D9-3160-9EC8-C5C5-127654CD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74" y="390020"/>
                <a:ext cx="5614988" cy="923330"/>
              </a:xfrm>
              <a:prstGeom prst="rect">
                <a:avLst/>
              </a:prstGeom>
              <a:blipFill>
                <a:blip r:embed="rId7"/>
                <a:stretch>
                  <a:fillRect l="-903" t="-2703" r="-1129" b="-94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9483EB-F80F-8D67-C0B3-CFE764BAE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786" y="6210491"/>
            <a:ext cx="326390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C21EB-08C0-C5B5-89B4-FA6298401E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936" y="2863286"/>
            <a:ext cx="308610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4522EF-3F21-F513-9D84-C5E475F0ED72}"/>
              </a:ext>
            </a:extLst>
          </p:cNvPr>
          <p:cNvSpPr txBox="1"/>
          <p:nvPr/>
        </p:nvSpPr>
        <p:spPr>
          <a:xfrm>
            <a:off x="6315074" y="2389060"/>
            <a:ext cx="271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IT" dirty="0"/>
              <a:t>l diagramma e` il seguente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53DD24-76B8-6EE5-0489-E3D7A00812BF}"/>
              </a:ext>
            </a:extLst>
          </p:cNvPr>
          <p:cNvSpPr txBox="1"/>
          <p:nvPr/>
        </p:nvSpPr>
        <p:spPr>
          <a:xfrm>
            <a:off x="6315074" y="3841964"/>
            <a:ext cx="4731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Si noti che ancora una volta il diagramma e’ il grafico della funzione M(z) adoperando y (verso il basso) come asse delle ordinate.</a:t>
            </a:r>
          </a:p>
          <a:p>
            <a:endParaRPr lang="en-IT" dirty="0"/>
          </a:p>
          <a:p>
            <a:r>
              <a:rPr lang="en-IT" dirty="0"/>
              <a:t>Si puo` mostrare che la tangente al diagramma in z=0 (linea tratteggiata in rosso) passa per il punto medio dell’asse. Cio` si potrebbe fare, ad esempio, costruendo l’equazione cartesiana della della retta.</a:t>
            </a:r>
          </a:p>
        </p:txBody>
      </p:sp>
    </p:spTree>
    <p:extLst>
      <p:ext uri="{BB962C8B-B14F-4D97-AF65-F5344CB8AC3E}">
        <p14:creationId xmlns:p14="http://schemas.microsoft.com/office/powerpoint/2010/main" val="2240551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07FE49-94EE-2597-11B8-92E072ABFD78}"/>
              </a:ext>
            </a:extLst>
          </p:cNvPr>
          <p:cNvSpPr txBox="1"/>
          <p:nvPr/>
        </p:nvSpPr>
        <p:spPr>
          <a:xfrm>
            <a:off x="446049" y="312234"/>
            <a:ext cx="55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potevano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senza </a:t>
            </a:r>
            <a:r>
              <a:rPr lang="en-GB" dirty="0" err="1"/>
              <a:t>ricavare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CdS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ED13-52EB-D117-CD32-5E156AF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22" y="1214974"/>
            <a:ext cx="3009900" cy="199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A94170-ADD9-3554-B375-648A7E11FCF4}"/>
              </a:ext>
            </a:extLst>
          </p:cNvPr>
          <p:cNvSpPr txBox="1"/>
          <p:nvPr/>
        </p:nvSpPr>
        <p:spPr>
          <a:xfrm>
            <a:off x="446048" y="3116315"/>
            <a:ext cx="5256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Dalle equazioni differenziali di equilibrio segue che:</a:t>
            </a:r>
          </a:p>
          <a:p>
            <a:endParaRPr lang="en-IT" dirty="0"/>
          </a:p>
          <a:p>
            <a:pPr marL="342900" indent="-342900">
              <a:buAutoNum type="arabicParenR"/>
            </a:pPr>
            <a:r>
              <a:rPr lang="en-IT" dirty="0"/>
              <a:t>N e` costante</a:t>
            </a:r>
          </a:p>
          <a:p>
            <a:pPr marL="342900" indent="-342900">
              <a:buAutoNum type="arabicParenR"/>
            </a:pPr>
            <a:r>
              <a:rPr lang="en-IT" dirty="0"/>
              <a:t>T e` un polinomio di grado 1, quindi il suo diagramma e’ un segmento</a:t>
            </a:r>
          </a:p>
          <a:p>
            <a:pPr marL="342900" indent="-342900">
              <a:buAutoNum type="arabicParenR"/>
            </a:pPr>
            <a:r>
              <a:rPr lang="en-IT" dirty="0"/>
              <a:t>M e` un polinomio di grado 2, quindi il suo diagramma e’ un arco di parabola con la concavita’ rivolta verso l’alto</a:t>
            </a:r>
          </a:p>
          <a:p>
            <a:pPr marL="342900" indent="-342900">
              <a:buAutoNum type="arabicParenR"/>
            </a:pPr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0C0D7-4935-94BD-76CE-75316821D727}"/>
              </a:ext>
            </a:extLst>
          </p:cNvPr>
          <p:cNvSpPr txBox="1"/>
          <p:nvPr/>
        </p:nvSpPr>
        <p:spPr>
          <a:xfrm>
            <a:off x="446049" y="5414564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Dalle condizioni al contorno segue che</a:t>
            </a:r>
          </a:p>
          <a:p>
            <a:r>
              <a:rPr lang="en-IT" dirty="0"/>
              <a:t>4) N(B)=0 e  T(B)=0</a:t>
            </a:r>
          </a:p>
          <a:p>
            <a:pPr marL="342900" indent="-342900">
              <a:buAutoNum type="arabicParenR"/>
            </a:pPr>
            <a:endParaRPr lang="en-IT" dirty="0"/>
          </a:p>
          <a:p>
            <a:r>
              <a:rPr lang="en-IT" dirty="0"/>
              <a:t>La prima delle 4) e’ sufficiente per concludere che N=0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1CB72-18B2-B61E-6B32-4FF196F8F437}"/>
              </a:ext>
            </a:extLst>
          </p:cNvPr>
          <p:cNvSpPr txBox="1"/>
          <p:nvPr/>
        </p:nvSpPr>
        <p:spPr>
          <a:xfrm>
            <a:off x="6683297" y="356839"/>
            <a:ext cx="479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seconda delle 4) non permette, da sola, di tracciare il diagramma del taglio. Tuttavia, se determiniamo la reazione in A imponendo l’equilibrio della struttura, troviamo 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C3CF5FD-3F2F-6CD7-D2DB-36C52456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78" y="1905000"/>
            <a:ext cx="3683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/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Possiamo quindi dire che </a:t>
                </a:r>
              </a:p>
              <a:p>
                <a:r>
                  <a:rPr lang="en-IT" dirty="0"/>
                  <a:t>5) T(0)=q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r="-980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C6819F2-3814-7E6A-DE11-90F01C551151}"/>
              </a:ext>
            </a:extLst>
          </p:cNvPr>
          <p:cNvSpPr txBox="1"/>
          <p:nvPr/>
        </p:nvSpPr>
        <p:spPr>
          <a:xfrm>
            <a:off x="6761210" y="4465623"/>
            <a:ext cx="4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Partendo dalla 5) e usando la 4) e la 2) possiamo tracciare il diagramma di 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943B04-8AFF-AB90-A433-D18289F4D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778" y="5495978"/>
            <a:ext cx="4000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9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A1CB72-18B2-B61E-6B32-4FF196F8F437}"/>
              </a:ext>
            </a:extLst>
          </p:cNvPr>
          <p:cNvSpPr txBox="1"/>
          <p:nvPr/>
        </p:nvSpPr>
        <p:spPr>
          <a:xfrm>
            <a:off x="6761210" y="323385"/>
            <a:ext cx="479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seconda delle 4) non permette, da sola, di tracciare il diagramma del taglio. Tuttavia, se determiniamo la reazione in A imponendo l’equilibrio della struttura, troviamo 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C3CF5FD-3F2F-6CD7-D2DB-36C52456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778" y="1905000"/>
            <a:ext cx="3683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/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Possiamo quindi dire che </a:t>
                </a:r>
              </a:p>
              <a:p>
                <a:r>
                  <a:rPr lang="en-IT" dirty="0"/>
                  <a:t>5) T(A)=q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blipFill>
                <a:blip r:embed="rId3"/>
                <a:stretch>
                  <a:fillRect l="-1961" t="-3846" r="-980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C6819F2-3814-7E6A-DE11-90F01C551151}"/>
              </a:ext>
            </a:extLst>
          </p:cNvPr>
          <p:cNvSpPr txBox="1"/>
          <p:nvPr/>
        </p:nvSpPr>
        <p:spPr>
          <a:xfrm>
            <a:off x="6761210" y="4465623"/>
            <a:ext cx="4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Partendo dalla 5) e usando la 4) e la 2) possiamo tracciare il diagramma di 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943B04-8AFF-AB90-A433-D18289F4D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778" y="5495978"/>
            <a:ext cx="40005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1FEC3-C366-97B3-AD71-2DF8C8CA844B}"/>
              </a:ext>
            </a:extLst>
          </p:cNvPr>
          <p:cNvSpPr txBox="1"/>
          <p:nvPr/>
        </p:nvSpPr>
        <p:spPr>
          <a:xfrm>
            <a:off x="446049" y="323385"/>
            <a:ext cx="55421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tracciare il diagramma di M occorrono tre informazioni scalari. </a:t>
            </a:r>
          </a:p>
          <a:p>
            <a:endParaRPr lang="en-IT" dirty="0"/>
          </a:p>
          <a:p>
            <a:r>
              <a:rPr lang="en-IT" dirty="0"/>
              <a:t>Oltre alla condizione M(B)=0, possiamo sfruttare il fatto che M’=-T. </a:t>
            </a:r>
          </a:p>
          <a:p>
            <a:endParaRPr lang="en-IT" dirty="0"/>
          </a:p>
          <a:p>
            <a:r>
              <a:rPr lang="en-IT" dirty="0"/>
              <a:t>Quindi sappiamo anche che M’(B)=0. Dunque il diagramma di M e’ orizzontale in B e pertanto deve avere il seguente aspetto: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5C8CA-83B4-0B5F-E4A3-98B42CFAA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59" y="3117850"/>
            <a:ext cx="32512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17279-B1D6-808D-E574-8C7D7B3FB4B8}"/>
                  </a:ext>
                </a:extLst>
              </p:cNvPr>
              <p:cNvSpPr txBox="1"/>
              <p:nvPr/>
            </p:nvSpPr>
            <p:spPr>
              <a:xfrm>
                <a:off x="446049" y="4188623"/>
                <a:ext cx="6099716" cy="107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Per trovare la quota tracciare M basta conoscere M(A), che puo’ essere determinato calcolando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T" dirty="0"/>
                  <a:t>. Ne segue che nel punto A il momento ha intensita’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17279-B1D6-808D-E574-8C7D7B3FB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49" y="4188623"/>
                <a:ext cx="6099716" cy="1076705"/>
              </a:xfrm>
              <a:prstGeom prst="rect">
                <a:avLst/>
              </a:prstGeom>
              <a:blipFill>
                <a:blip r:embed="rId6"/>
                <a:stretch>
                  <a:fillRect l="-832" t="-2326" r="-832" b="-348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02E0469-9377-5FFD-3262-8EA740288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59" y="5572178"/>
            <a:ext cx="3251200" cy="6223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E7511A8-577E-005B-8D8E-1FBE8F40F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723" y="5486370"/>
            <a:ext cx="354054" cy="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7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0C4B9-01C4-6C78-F7A6-AC41CD8D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69" y="1435100"/>
            <a:ext cx="3009900" cy="199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0E4CC-D321-14E4-6667-18F705BBD47A}"/>
              </a:ext>
            </a:extLst>
          </p:cNvPr>
          <p:cNvSpPr txBox="1"/>
          <p:nvPr/>
        </p:nvSpPr>
        <p:spPr>
          <a:xfrm>
            <a:off x="680224" y="401444"/>
            <a:ext cx="493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E’ utile spendere qualche parola sulla relazione tra il diagramma del momento delle strutture in figura:</a:t>
            </a:r>
          </a:p>
        </p:txBody>
      </p:sp>
      <p:pic>
        <p:nvPicPr>
          <p:cNvPr id="7" name="Picture 6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704B2FE6-CF0E-7BB9-5AC7-8E860D6A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08" y="3539326"/>
            <a:ext cx="224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0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A1DBF0-72E2-6E7E-5664-7F05D617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307975"/>
            <a:ext cx="2984500" cy="16129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11104A3-E210-9089-F27C-BA8CF6A3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38" y="3250764"/>
            <a:ext cx="3035300" cy="63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0FC18-FD8C-3B5A-10C0-3B0D14853F14}"/>
              </a:ext>
            </a:extLst>
          </p:cNvPr>
          <p:cNvSpPr txBox="1"/>
          <p:nvPr/>
        </p:nvSpPr>
        <p:spPr>
          <a:xfrm>
            <a:off x="820738" y="2314575"/>
            <a:ext cx="482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Orientando z da sinistra a destra le convenzione di segno per M e’ quella in figura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263F-EE7F-91D3-F4DC-587886AC7CE1}"/>
              </a:ext>
            </a:extLst>
          </p:cNvPr>
          <p:cNvSpPr txBox="1"/>
          <p:nvPr/>
        </p:nvSpPr>
        <p:spPr>
          <a:xfrm>
            <a:off x="662223" y="4279960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DCC15C60-1655-F99E-A1E5-E72DF55C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591" y="4788338"/>
            <a:ext cx="9144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D571CB-F210-0D25-A631-AAB4DDE799AC}"/>
              </a:ext>
            </a:extLst>
          </p:cNvPr>
          <p:cNvSpPr txBox="1"/>
          <p:nvPr/>
        </p:nvSpPr>
        <p:spPr>
          <a:xfrm>
            <a:off x="820738" y="5700713"/>
            <a:ext cx="510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Si trova quindi che le fibre tese sono quelle superiori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397DB-A82B-1652-C5C0-827B09714985}"/>
              </a:ext>
            </a:extLst>
          </p:cNvPr>
          <p:cNvSpPr txBox="1"/>
          <p:nvPr/>
        </p:nvSpPr>
        <p:spPr>
          <a:xfrm>
            <a:off x="6446637" y="929759"/>
            <a:ext cx="512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N e T sono nulli. Il diagramma di M e’ quello in figura</a:t>
            </a:r>
          </a:p>
        </p:txBody>
      </p:sp>
      <p:pic>
        <p:nvPicPr>
          <p:cNvPr id="15" name="Picture 1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20321BD-3DFF-AC39-AB7C-990B9CD55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514" y="1819275"/>
            <a:ext cx="2552700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EFF95B-C76A-F0F5-9B2F-66D32D565C90}"/>
              </a:ext>
            </a:extLst>
          </p:cNvPr>
          <p:cNvSpPr txBox="1"/>
          <p:nvPr/>
        </p:nvSpPr>
        <p:spPr>
          <a:xfrm>
            <a:off x="6265857" y="2637920"/>
            <a:ext cx="5490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qui il diagramma si puo` tracciare piu` speditamente senza determinare le espressioni analitiche delle CdS</a:t>
            </a:r>
          </a:p>
          <a:p>
            <a:endParaRPr lang="en-IT" dirty="0"/>
          </a:p>
          <a:p>
            <a:r>
              <a:rPr lang="en-IT" dirty="0"/>
              <a:t>Basta osservare che N(B)=T(B)=0, e che N’=T’=0, il che implica N(z)=T(z)=0.</a:t>
            </a:r>
          </a:p>
          <a:p>
            <a:endParaRPr lang="en-IT" dirty="0"/>
          </a:p>
          <a:p>
            <a:r>
              <a:rPr lang="en-IT" dirty="0"/>
              <a:t>Da M’+T=0 segue che M’=0 e dunque M e’ costante. Quindi il diagramma di M e’ un segmento orizzontale. </a:t>
            </a:r>
          </a:p>
          <a:p>
            <a:endParaRPr lang="en-IT" dirty="0"/>
          </a:p>
          <a:p>
            <a:r>
              <a:rPr lang="en-IT" dirty="0"/>
              <a:t>Dal carico applicato si vede che M(B) tende le fibre superiori. Quindi il diagramma di M va tracciato dalla parte del lembo superiore e ha intensita’ </a:t>
            </a:r>
            <a:r>
              <a:rPr lang="en-IT" i="1" dirty="0"/>
              <a:t>m</a:t>
            </a:r>
            <a:r>
              <a:rPr lang="en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5862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923E468-7077-0154-E198-004E42E7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019175"/>
            <a:ext cx="31115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C8CF3-F5DF-DD0E-4BDC-4A623CFA47B6}"/>
              </a:ext>
            </a:extLst>
          </p:cNvPr>
          <p:cNvSpPr txBox="1"/>
          <p:nvPr/>
        </p:nvSpPr>
        <p:spPr>
          <a:xfrm>
            <a:off x="814388" y="35718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Esempio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D0E3C-C2FE-A5AC-4BE8-ECB3DCFAE7A4}"/>
              </a:ext>
            </a:extLst>
          </p:cNvPr>
          <p:cNvSpPr txBox="1"/>
          <p:nvPr/>
        </p:nvSpPr>
        <p:spPr>
          <a:xfrm>
            <a:off x="693738" y="2592387"/>
            <a:ext cx="380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Preliminarmente calcoliamo la reazione del carrello imponendo l’annullarsi del momento risultante rispetto al punto 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B90077-5A11-C297-89BA-3976EDDC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8" y="1628775"/>
            <a:ext cx="2413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B48939-5F3E-2A23-5C4B-3EE4E837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838" y="1403350"/>
            <a:ext cx="215900" cy="3048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2AA4C3B-260E-5E14-DFC5-3FF5BCC7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38" y="4029253"/>
            <a:ext cx="2806700" cy="1295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14AEC3-7111-5628-A195-FA77411BE79F}"/>
              </a:ext>
            </a:extLst>
          </p:cNvPr>
          <p:cNvSpPr txBox="1"/>
          <p:nvPr/>
        </p:nvSpPr>
        <p:spPr>
          <a:xfrm>
            <a:off x="668338" y="5469493"/>
            <a:ext cx="88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Si trova</a:t>
            </a:r>
          </a:p>
        </p:txBody>
      </p:sp>
      <p:pic>
        <p:nvPicPr>
          <p:cNvPr id="18" name="Picture 17" descr="A picture containing container, glass&#10;&#10;Description automatically generated">
            <a:extLst>
              <a:ext uri="{FF2B5EF4-FFF2-40B4-BE49-F238E27FC236}">
                <a16:creationId xmlns:a16="http://schemas.microsoft.com/office/drawing/2014/main" id="{00894097-6B2C-6701-23CD-A0224F406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8" y="5838825"/>
            <a:ext cx="3111500" cy="901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8C6ED1-3D21-DB88-7C6D-85ABBA08DC06}"/>
              </a:ext>
            </a:extLst>
          </p:cNvPr>
          <p:cNvSpPr txBox="1"/>
          <p:nvPr/>
        </p:nvSpPr>
        <p:spPr>
          <a:xfrm>
            <a:off x="4722258" y="541854"/>
            <a:ext cx="274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Sezionando la trave si trova</a:t>
            </a:r>
          </a:p>
        </p:txBody>
      </p:sp>
      <p:pic>
        <p:nvPicPr>
          <p:cNvPr id="21" name="Picture 20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C5E0120B-AC7D-AE81-5B89-F800B4F7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867" y="1268461"/>
            <a:ext cx="4889932" cy="1670582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4A2191-364C-24A2-D72F-1A2C74846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771" y="3918958"/>
            <a:ext cx="3314700" cy="1295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A4C5B4-FBE4-DAE7-F4BC-2E9D565F8DCB}"/>
              </a:ext>
            </a:extLst>
          </p:cNvPr>
          <p:cNvSpPr txBox="1"/>
          <p:nvPr/>
        </p:nvSpPr>
        <p:spPr>
          <a:xfrm>
            <a:off x="4872867" y="3421223"/>
            <a:ext cx="237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l’equilibrio:</a:t>
            </a:r>
          </a:p>
        </p:txBody>
      </p:sp>
    </p:spTree>
    <p:extLst>
      <p:ext uri="{BB962C8B-B14F-4D97-AF65-F5344CB8AC3E}">
        <p14:creationId xmlns:p14="http://schemas.microsoft.com/office/powerpoint/2010/main" val="161902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57A5E5D-A772-8000-DB78-A4D57665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33" y="962890"/>
            <a:ext cx="15621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23EC8-90BA-46AF-1A2E-746DEC21FF19}"/>
              </a:ext>
            </a:extLst>
          </p:cNvPr>
          <p:cNvSpPr txBox="1"/>
          <p:nvPr/>
        </p:nvSpPr>
        <p:spPr>
          <a:xfrm>
            <a:off x="276334" y="315262"/>
            <a:ext cx="449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Risolvendo per T e M e semplificando si trova: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C4F39-85B9-66CF-F00D-04DFF53A16FD}"/>
                  </a:ext>
                </a:extLst>
              </p:cNvPr>
              <p:cNvSpPr txBox="1"/>
              <p:nvPr/>
            </p:nvSpPr>
            <p:spPr>
              <a:xfrm>
                <a:off x="450574" y="2464904"/>
                <a:ext cx="51153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Stavolta il taglio e` lineare, quindi per tracciarne </a:t>
                </a:r>
                <a:r>
                  <a:rPr lang="en-GB" dirty="0"/>
                  <a:t>il </a:t>
                </a:r>
                <a:r>
                  <a:rPr lang="en-GB" dirty="0" err="1"/>
                  <a:t>diagramma</a:t>
                </a:r>
                <a:r>
                  <a:rPr lang="en-GB" dirty="0"/>
                  <a:t> basta </a:t>
                </a:r>
                <a:r>
                  <a:rPr lang="en-GB" dirty="0" err="1"/>
                  <a:t>determinarlo</a:t>
                </a:r>
                <a:r>
                  <a:rPr lang="en-GB" dirty="0"/>
                  <a:t> in due </a:t>
                </a:r>
                <a:r>
                  <a:rPr lang="en-GB" dirty="0" err="1"/>
                  <a:t>punti</a:t>
                </a:r>
                <a:r>
                  <a:rPr lang="en-GB" dirty="0"/>
                  <a:t>. </a:t>
                </a:r>
                <a:r>
                  <a:rPr lang="en-GB" dirty="0" err="1"/>
                  <a:t>Agli</a:t>
                </a:r>
                <a:r>
                  <a:rPr lang="en-GB" dirty="0"/>
                  <a:t> </a:t>
                </a:r>
                <a:r>
                  <a:rPr lang="en-GB" dirty="0" err="1"/>
                  <a:t>estremi</a:t>
                </a:r>
                <a:r>
                  <a:rPr lang="en-GB" dirty="0"/>
                  <a:t> </a:t>
                </a:r>
                <a:r>
                  <a:rPr lang="en-GB" dirty="0" err="1"/>
                  <a:t>si</a:t>
                </a:r>
                <a:r>
                  <a:rPr lang="en-GB" dirty="0"/>
                  <a:t> ha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GB" dirty="0"/>
                  <a:t>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, e </a:t>
                </a:r>
                <a:r>
                  <a:rPr lang="en-GB" dirty="0"/>
                  <a:t>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GB" dirty="0"/>
                  <a:t>)=-q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C4F39-85B9-66CF-F00D-04DFF53A1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4" y="2464904"/>
                <a:ext cx="5115339" cy="923330"/>
              </a:xfrm>
              <a:prstGeom prst="rect">
                <a:avLst/>
              </a:prstGeom>
              <a:blipFill>
                <a:blip r:embed="rId3"/>
                <a:stretch>
                  <a:fillRect l="-990" t="-1351" b="-108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48F03AF5-C8D1-775C-61B0-44AA38A19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7" y="3490787"/>
            <a:ext cx="3937000" cy="176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943A49-E739-6404-193B-0CAA9EEED937}"/>
              </a:ext>
            </a:extLst>
          </p:cNvPr>
          <p:cNvSpPr txBox="1"/>
          <p:nvPr/>
        </p:nvSpPr>
        <p:spPr>
          <a:xfrm>
            <a:off x="649096" y="5316600"/>
            <a:ext cx="49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Congiungendo </a:t>
            </a:r>
            <a:r>
              <a:rPr lang="en-GB" dirty="0" err="1"/>
              <a:t>i</a:t>
            </a:r>
            <a:r>
              <a:rPr lang="en-IT" dirty="0"/>
              <a:t> punti con un segmento otteniamo: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2F5DE2-0310-2B71-7198-48B974413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61" y="5767465"/>
            <a:ext cx="4114800" cy="87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9273D5-1481-9DC5-3D2B-1FBA1655C1A4}"/>
              </a:ext>
            </a:extLst>
          </p:cNvPr>
          <p:cNvSpPr txBox="1"/>
          <p:nvPr/>
        </p:nvSpPr>
        <p:spPr>
          <a:xfrm>
            <a:off x="6413903" y="315262"/>
            <a:ext cx="532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Rimane quindi da specificare il segno di T nel diagramma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A13453-91F2-DAF5-0621-7164AC0F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314" y="1189834"/>
            <a:ext cx="4330700" cy="9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2613B-3F1B-B414-D623-896BA33C843B}"/>
                  </a:ext>
                </a:extLst>
              </p:cNvPr>
              <p:cNvSpPr txBox="1"/>
              <p:nvPr/>
            </p:nvSpPr>
            <p:spPr>
              <a:xfrm>
                <a:off x="6586331" y="2557670"/>
                <a:ext cx="54466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il tracciamento del diagramma di M, osserviamo che 1) il diagramma e` un arco di parabola con concavita` verso l’alto</a:t>
                </a:r>
              </a:p>
              <a:p>
                <a:r>
                  <a:rPr lang="en-IT" dirty="0"/>
                  <a:t>2) </a:t>
                </a:r>
                <a:r>
                  <a:rPr lang="en-GB" dirty="0"/>
                  <a:t>I</a:t>
                </a:r>
                <a:r>
                  <a:rPr lang="en-IT" dirty="0"/>
                  <a:t>l diagramma si annulla per z=0 e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T" dirty="0"/>
              </a:p>
              <a:p>
                <a:endParaRPr lang="en-IT" dirty="0"/>
              </a:p>
              <a:p>
                <a:r>
                  <a:rPr lang="en-IT" dirty="0"/>
                  <a:t>Ne segue che il diagramma e’ simmetrico e ha il suo punto inferiore al centro, dove M attinge il valore massimo riportato nella quotatura: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2613B-3F1B-B414-D623-896BA33C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331" y="2557670"/>
                <a:ext cx="5446644" cy="2308324"/>
              </a:xfrm>
              <a:prstGeom prst="rect">
                <a:avLst/>
              </a:prstGeom>
              <a:blipFill>
                <a:blip r:embed="rId7"/>
                <a:stretch>
                  <a:fillRect l="-930" t="-1093" r="-930" b="-327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666E5867-CCCA-01B5-A8D2-1213F3CB9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514" y="5325266"/>
            <a:ext cx="3746500" cy="685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561609-2116-2DA1-0630-4CD6BD093C0A}"/>
              </a:ext>
            </a:extLst>
          </p:cNvPr>
          <p:cNvSpPr txBox="1"/>
          <p:nvPr/>
        </p:nvSpPr>
        <p:spPr>
          <a:xfrm>
            <a:off x="8666922" y="6092739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1C4F0-E7C7-1D75-6386-68785BD1113E}"/>
              </a:ext>
            </a:extLst>
          </p:cNvPr>
          <p:cNvSpPr txBox="1"/>
          <p:nvPr/>
        </p:nvSpPr>
        <p:spPr>
          <a:xfrm>
            <a:off x="8666922" y="195766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68079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50A0DC-FB43-2639-43CF-B606EA7EDE7E}"/>
              </a:ext>
            </a:extLst>
          </p:cNvPr>
          <p:cNvSpPr txBox="1"/>
          <p:nvPr/>
        </p:nvSpPr>
        <p:spPr>
          <a:xfrm>
            <a:off x="147145" y="1130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Proiettando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questi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vettori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R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M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sugli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locali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ottengono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sei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scalari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dette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142C3-FF47-862A-FE29-98642A56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051" y="218118"/>
            <a:ext cx="2809086" cy="2508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594EE-7065-01A7-B49C-DF51360F1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830" y="2807138"/>
            <a:ext cx="2409307" cy="2388715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DF0E1C0F-5D14-FC7B-5216-A32B1D5EA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846" y="872796"/>
            <a:ext cx="1308100" cy="185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4C1BF0-FA2D-7F3B-2D46-02BED56ECB45}"/>
              </a:ext>
            </a:extLst>
          </p:cNvPr>
          <p:cNvSpPr txBox="1"/>
          <p:nvPr/>
        </p:nvSpPr>
        <p:spPr>
          <a:xfrm>
            <a:off x="4071233" y="872796"/>
            <a:ext cx="201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IT" dirty="0"/>
              <a:t>aglio secondo x [F]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C8F68-DADA-D6CB-2271-D37008224CB9}"/>
              </a:ext>
            </a:extLst>
          </p:cNvPr>
          <p:cNvSpPr txBox="1"/>
          <p:nvPr/>
        </p:nvSpPr>
        <p:spPr>
          <a:xfrm>
            <a:off x="4066425" y="1494066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IT" dirty="0"/>
              <a:t>aglio secondo 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FB4ED-1B1C-261D-8AF1-38AF7AA4C3A3}"/>
              </a:ext>
            </a:extLst>
          </p:cNvPr>
          <p:cNvSpPr txBox="1"/>
          <p:nvPr/>
        </p:nvSpPr>
        <p:spPr>
          <a:xfrm>
            <a:off x="4066425" y="2228787"/>
            <a:ext cx="152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IT" dirty="0"/>
              <a:t>orza normale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47ECAC3-AA73-43A8-2572-E494D01B6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903" y="3587969"/>
            <a:ext cx="11684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56D2ED-8580-A807-A244-1A11C612444E}"/>
              </a:ext>
            </a:extLst>
          </p:cNvPr>
          <p:cNvSpPr txBox="1"/>
          <p:nvPr/>
        </p:nvSpPr>
        <p:spPr>
          <a:xfrm>
            <a:off x="4071233" y="3457608"/>
            <a:ext cx="336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momento</a:t>
            </a:r>
            <a:r>
              <a:rPr lang="en-IT" dirty="0"/>
              <a:t> flettente secondo x [FL]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CFDF2-BE8A-28F5-E88E-07B173A9922C}"/>
              </a:ext>
            </a:extLst>
          </p:cNvPr>
          <p:cNvSpPr txBox="1"/>
          <p:nvPr/>
        </p:nvSpPr>
        <p:spPr>
          <a:xfrm>
            <a:off x="4066425" y="4078878"/>
            <a:ext cx="298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flettente</a:t>
            </a:r>
            <a:r>
              <a:rPr lang="en-US" dirty="0"/>
              <a:t> secondo </a:t>
            </a:r>
            <a:r>
              <a:rPr lang="en-IT" dirty="0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A3791-43AE-44DA-9E31-46D736FDD0C5}"/>
              </a:ext>
            </a:extLst>
          </p:cNvPr>
          <p:cNvSpPr txBox="1"/>
          <p:nvPr/>
        </p:nvSpPr>
        <p:spPr>
          <a:xfrm>
            <a:off x="4066425" y="4593053"/>
            <a:ext cx="196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torcente</a:t>
            </a:r>
            <a:endParaRPr lang="en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C3D44-90DD-95C4-4D6B-3614BE9FCB01}"/>
              </a:ext>
            </a:extLst>
          </p:cNvPr>
          <p:cNvSpPr txBox="1"/>
          <p:nvPr/>
        </p:nvSpPr>
        <p:spPr>
          <a:xfrm>
            <a:off x="536028" y="5447791"/>
            <a:ext cx="1079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Mentre le azioni interne, essendo dei vettori, sono indipendenti dal sistema di riferimento adoperato, altrettanto non si puo’ dire delle sollecitazioni interne. Si noti tuttavia che, per costruzione, </a:t>
            </a:r>
            <a:r>
              <a:rPr lang="en-IT" b="1" dirty="0"/>
              <a:t>la forza N e’ indipendente da come e’ orientato l’asse z.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21E184-2C6A-D027-A2AC-861CE97B0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0"/>
    </mc:Choice>
    <mc:Fallback xmlns="">
      <p:transition spd="slow" advTm="2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FB2709-9FB1-620B-BCAE-751FB2B8AC08}"/>
              </a:ext>
            </a:extLst>
          </p:cNvPr>
          <p:cNvSpPr txBox="1"/>
          <p:nvPr/>
        </p:nvSpPr>
        <p:spPr>
          <a:xfrm>
            <a:off x="451945" y="399393"/>
            <a:ext cx="6064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tracciati</a:t>
            </a:r>
            <a:r>
              <a:rPr lang="en-GB" dirty="0"/>
              <a:t> senza </a:t>
            </a:r>
            <a:r>
              <a:rPr lang="en-GB" dirty="0" err="1"/>
              <a:t>determinare</a:t>
            </a:r>
            <a:r>
              <a:rPr lang="en-GB" dirty="0"/>
              <a:t> </a:t>
            </a:r>
            <a:r>
              <a:rPr lang="en-GB" dirty="0" err="1"/>
              <a:t>esplicitamente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CdS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A59D573-F862-606C-1A9F-3970E9B8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65" y="1355507"/>
            <a:ext cx="31115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14D4A-51B8-26D2-C591-BC18822105E4}"/>
              </a:ext>
            </a:extLst>
          </p:cNvPr>
          <p:cNvSpPr txBox="1"/>
          <p:nvPr/>
        </p:nvSpPr>
        <p:spPr>
          <a:xfrm>
            <a:off x="525517" y="2742464"/>
            <a:ext cx="54233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Dalle</a:t>
            </a:r>
            <a:r>
              <a:rPr lang="en-GB" dirty="0"/>
              <a:t> </a:t>
            </a:r>
            <a:r>
              <a:rPr lang="en-GB" dirty="0" err="1"/>
              <a:t>equazioni</a:t>
            </a:r>
            <a:r>
              <a:rPr lang="en-GB" dirty="0"/>
              <a:t> </a:t>
            </a:r>
            <a:r>
              <a:rPr lang="en-GB" dirty="0" err="1"/>
              <a:t>differenziali</a:t>
            </a:r>
            <a:r>
              <a:rPr lang="en-GB" dirty="0"/>
              <a:t> di </a:t>
            </a:r>
            <a:r>
              <a:rPr lang="en-GB" dirty="0" err="1"/>
              <a:t>equilibrio</a:t>
            </a:r>
            <a:r>
              <a:rPr lang="en-GB" dirty="0"/>
              <a:t> segue </a:t>
            </a:r>
            <a:r>
              <a:rPr lang="en-GB" dirty="0" err="1"/>
              <a:t>che</a:t>
            </a:r>
            <a:endParaRPr lang="en-GB" dirty="0"/>
          </a:p>
          <a:p>
            <a:endParaRPr lang="en-GB" dirty="0"/>
          </a:p>
          <a:p>
            <a:pPr marL="342900" indent="-342900">
              <a:buAutoNum type="arabicParenR"/>
            </a:pPr>
            <a:r>
              <a:rPr lang="en-GB" dirty="0"/>
              <a:t>N’=0, </a:t>
            </a:r>
            <a:r>
              <a:rPr lang="en-GB" dirty="0" err="1"/>
              <a:t>pertanto</a:t>
            </a:r>
            <a:r>
              <a:rPr lang="en-GB" dirty="0"/>
              <a:t> N e’ </a:t>
            </a:r>
            <a:r>
              <a:rPr lang="en-GB" dirty="0" err="1"/>
              <a:t>costante</a:t>
            </a:r>
            <a:endParaRPr lang="en-GB" dirty="0"/>
          </a:p>
          <a:p>
            <a:pPr marL="342900" indent="-342900">
              <a:buAutoNum type="arabicParenR"/>
            </a:pPr>
            <a:r>
              <a:rPr lang="en-GB" dirty="0"/>
              <a:t>T’=-q, </a:t>
            </a:r>
            <a:r>
              <a:rPr lang="en-GB" dirty="0" err="1"/>
              <a:t>quindi</a:t>
            </a:r>
            <a:r>
              <a:rPr lang="en-GB" dirty="0"/>
              <a:t> il </a:t>
            </a:r>
            <a:r>
              <a:rPr lang="en-GB" dirty="0" err="1"/>
              <a:t>diagramma</a:t>
            </a:r>
            <a:r>
              <a:rPr lang="en-GB" dirty="0"/>
              <a:t> di T e’ un segment</a:t>
            </a:r>
            <a:r>
              <a:rPr lang="en-IT" dirty="0"/>
              <a:t>o e quello del momento flettente un arco di parabola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1A80A-7531-BC66-7615-263912096B57}"/>
              </a:ext>
            </a:extLst>
          </p:cNvPr>
          <p:cNvSpPr txBox="1"/>
          <p:nvPr/>
        </p:nvSpPr>
        <p:spPr>
          <a:xfrm>
            <a:off x="525517" y="4287998"/>
            <a:ext cx="36112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</a:t>
            </a:r>
            <a:r>
              <a:rPr lang="en-GB" dirty="0"/>
              <a:t>a</a:t>
            </a:r>
            <a:r>
              <a:rPr lang="en-IT" dirty="0"/>
              <a:t>lle condizioni di vincolo segue che</a:t>
            </a:r>
          </a:p>
          <a:p>
            <a:endParaRPr lang="en-IT" dirty="0"/>
          </a:p>
          <a:p>
            <a:r>
              <a:rPr lang="en-IT" dirty="0"/>
              <a:t>3) M(A)=M(B)=0, N(B)=0.</a:t>
            </a:r>
          </a:p>
          <a:p>
            <a:endParaRPr lang="en-IT" dirty="0"/>
          </a:p>
          <a:p>
            <a:r>
              <a:rPr lang="en-IT" dirty="0"/>
              <a:t>Dalla 1) e dalla 3) segue N=0.</a:t>
            </a:r>
          </a:p>
          <a:p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586F9A-A971-820F-38FF-41740A307379}"/>
                  </a:ext>
                </a:extLst>
              </p:cNvPr>
              <p:cNvSpPr txBox="1"/>
              <p:nvPr/>
            </p:nvSpPr>
            <p:spPr>
              <a:xfrm>
                <a:off x="525517" y="5934670"/>
                <a:ext cx="55704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Dalla 2) segue che per tracciare il diagramma del taglio e’ sufficiente determinare le reazioni agli estremi e imporre che esse coincidano con i valori agli estremi di </a:t>
                </a:r>
                <a:r>
                  <a:rPr lang="en-IT" b="1" dirty="0"/>
                  <a:t>R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IT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586F9A-A971-820F-38FF-41740A30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7" y="5934670"/>
                <a:ext cx="5570483" cy="923330"/>
              </a:xfrm>
              <a:prstGeom prst="rect">
                <a:avLst/>
              </a:prstGeom>
              <a:blipFill>
                <a:blip r:embed="rId3"/>
                <a:stretch>
                  <a:fillRect l="-909" t="-2740" r="-227" b="-109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DF73C-C60E-E105-AE07-26C480968897}"/>
                  </a:ext>
                </a:extLst>
              </p:cNvPr>
              <p:cNvSpPr txBox="1"/>
              <p:nvPr/>
            </p:nvSpPr>
            <p:spPr>
              <a:xfrm>
                <a:off x="6810703" y="2203794"/>
                <a:ext cx="4997137" cy="1048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Segue che T(A)=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 e T(B)=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.</a:t>
                </a:r>
              </a:p>
              <a:p>
                <a:endParaRPr lang="en-IT" dirty="0"/>
              </a:p>
              <a:p>
                <a:r>
                  <a:rPr lang="en-IT" dirty="0"/>
                  <a:t>Quindi i il diagramma deve necessariamente essere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DF73C-C60E-E105-AE07-26C48096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703" y="2203794"/>
                <a:ext cx="4997137" cy="1048749"/>
              </a:xfrm>
              <a:prstGeom prst="rect">
                <a:avLst/>
              </a:prstGeom>
              <a:blipFill>
                <a:blip r:embed="rId4"/>
                <a:stretch>
                  <a:fillRect l="-1015" b="-833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5B017C6-775B-FDF9-2B8C-A06CA4F8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754" y="3324985"/>
            <a:ext cx="3261700" cy="717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941F03-90D0-3610-30CC-73C42370DE13}"/>
              </a:ext>
            </a:extLst>
          </p:cNvPr>
          <p:cNvSpPr txBox="1"/>
          <p:nvPr/>
        </p:nvSpPr>
        <p:spPr>
          <a:xfrm>
            <a:off x="6810703" y="4114810"/>
            <a:ext cx="484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Osservando che T=0 al centro, concludiamo che il diagramma di M ha un punto stazionario al centro. Quindi ha questo aspetto.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AE62F63-3C71-8FF4-F39D-49F1C941D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221" y="85714"/>
            <a:ext cx="3174124" cy="837616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6316173-904C-9176-FB8B-81FB1F449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609" y="1071691"/>
            <a:ext cx="3345783" cy="10596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16C928-0818-D08A-E0EF-85D619653D7A}"/>
              </a:ext>
            </a:extLst>
          </p:cNvPr>
          <p:cNvSpPr txBox="1"/>
          <p:nvPr/>
        </p:nvSpPr>
        <p:spPr>
          <a:xfrm>
            <a:off x="4495542" y="1533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AF1131-380A-474F-1581-A21484664E08}"/>
              </a:ext>
            </a:extLst>
          </p:cNvPr>
          <p:cNvSpPr txBox="1"/>
          <p:nvPr/>
        </p:nvSpPr>
        <p:spPr>
          <a:xfrm>
            <a:off x="1449475" y="16679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A4EF87-9F90-A2E4-9D39-49E066331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002" y="5381924"/>
            <a:ext cx="3644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1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310867-4E5A-0631-358C-935E78A3B594}"/>
              </a:ext>
            </a:extLst>
          </p:cNvPr>
          <p:cNvSpPr txBox="1"/>
          <p:nvPr/>
        </p:nvSpPr>
        <p:spPr>
          <a:xfrm>
            <a:off x="441434" y="399393"/>
            <a:ext cx="420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determinare il valore del momento flettente al centro e` sufficiente praticare un taglio e adoperare la definizione dii CdS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C68D1B8-89A8-C264-A433-19A91001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21" y="85714"/>
            <a:ext cx="3174124" cy="83761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26D4F8F-15AF-8CAB-79DF-51E4646F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70" y="1479112"/>
            <a:ext cx="3594100" cy="219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91D968-3BC7-D83A-CDF8-EFC31E868DD0}"/>
                  </a:ext>
                </a:extLst>
              </p:cNvPr>
              <p:cNvSpPr txBox="1"/>
              <p:nvPr/>
            </p:nvSpPr>
            <p:spPr>
              <a:xfrm>
                <a:off x="441435" y="4099034"/>
                <a:ext cx="4659204" cy="801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Troviamo quindi che il momento al centro e’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IT" dirty="0"/>
                  <a:t> e tende le fibre inferiori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91D968-3BC7-D83A-CDF8-EFC31E868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5" y="4099034"/>
                <a:ext cx="4659204" cy="801566"/>
              </a:xfrm>
              <a:prstGeom prst="rect">
                <a:avLst/>
              </a:prstGeom>
              <a:blipFill>
                <a:blip r:embed="rId4"/>
                <a:stretch>
                  <a:fillRect l="-1087" b="-1250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998CD5B-2560-D26F-D67B-EF9479D13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002" y="5381924"/>
            <a:ext cx="3644900" cy="13208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29E506C-CD92-F7D9-37EA-8D67EF642348}"/>
              </a:ext>
            </a:extLst>
          </p:cNvPr>
          <p:cNvGrpSpPr/>
          <p:nvPr/>
        </p:nvGrpSpPr>
        <p:grpSpPr>
          <a:xfrm>
            <a:off x="6666315" y="5480037"/>
            <a:ext cx="717120" cy="995040"/>
            <a:chOff x="6666315" y="5480037"/>
            <a:chExt cx="717120" cy="9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4685941-2B93-982D-E2EC-4667BADDC3DE}"/>
                    </a:ext>
                  </a:extLst>
                </p14:cNvPr>
                <p14:cNvContentPartPr/>
                <p14:nvPr/>
              </p14:nvContentPartPr>
              <p14:xfrm>
                <a:off x="6888795" y="5590917"/>
                <a:ext cx="198000" cy="12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4685941-2B93-982D-E2EC-4667BADDC3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8275" y="5570397"/>
                  <a:ext cx="238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D9749A-D785-5F06-B605-E9231E74F519}"/>
                    </a:ext>
                  </a:extLst>
                </p14:cNvPr>
                <p14:cNvContentPartPr/>
                <p14:nvPr/>
              </p14:nvContentPartPr>
              <p14:xfrm>
                <a:off x="6975195" y="5480037"/>
                <a:ext cx="360" cy="21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D9749A-D785-5F06-B605-E9231E74F5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4675" y="5459517"/>
                  <a:ext cx="41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38556B-4500-D0E3-3B8B-AE9FCE9240C6}"/>
                    </a:ext>
                  </a:extLst>
                </p14:cNvPr>
                <p14:cNvContentPartPr/>
                <p14:nvPr/>
              </p14:nvContentPartPr>
              <p14:xfrm>
                <a:off x="6839115" y="6326037"/>
                <a:ext cx="217440" cy="43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38556B-4500-D0E3-3B8B-AE9FCE9240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18955" y="6305877"/>
                  <a:ext cx="258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73C93CC-87D4-5895-AC90-C6BBAE0E850E}"/>
                    </a:ext>
                  </a:extLst>
                </p14:cNvPr>
                <p14:cNvContentPartPr/>
                <p14:nvPr/>
              </p14:nvContentPartPr>
              <p14:xfrm>
                <a:off x="6938115" y="6221277"/>
                <a:ext cx="12600" cy="25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73C93CC-87D4-5895-AC90-C6BBAE0E85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17595" y="6200757"/>
                  <a:ext cx="53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260827-01A7-EEA4-2867-BAA643E8F14F}"/>
                    </a:ext>
                  </a:extLst>
                </p14:cNvPr>
                <p14:cNvContentPartPr/>
                <p14:nvPr/>
              </p14:nvContentPartPr>
              <p14:xfrm>
                <a:off x="6666315" y="5751837"/>
                <a:ext cx="173520" cy="28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260827-01A7-EEA4-2867-BAA643E8F1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45795" y="5731317"/>
                  <a:ext cx="214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5B8112-4608-304A-16EA-D32D6127AD11}"/>
                    </a:ext>
                  </a:extLst>
                </p14:cNvPr>
                <p14:cNvContentPartPr/>
                <p14:nvPr/>
              </p14:nvContentPartPr>
              <p14:xfrm>
                <a:off x="6863955" y="5770557"/>
                <a:ext cx="185760" cy="179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5B8112-4608-304A-16EA-D32D6127AD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43435" y="5750037"/>
                  <a:ext cx="226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91CF9A-33EB-182A-3A9C-D51B48585CC3}"/>
                    </a:ext>
                  </a:extLst>
                </p14:cNvPr>
                <p14:cNvContentPartPr/>
                <p14:nvPr/>
              </p14:nvContentPartPr>
              <p14:xfrm>
                <a:off x="7074195" y="5696037"/>
                <a:ext cx="123840" cy="12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91CF9A-33EB-182A-3A9C-D51B48585C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53675" y="5675877"/>
                  <a:ext cx="164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C15D96-4B1A-BD67-F691-94639E55C5AC}"/>
                    </a:ext>
                  </a:extLst>
                </p14:cNvPr>
                <p14:cNvContentPartPr/>
                <p14:nvPr/>
              </p14:nvContentPartPr>
              <p14:xfrm>
                <a:off x="7037115" y="5770557"/>
                <a:ext cx="334080" cy="36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C15D96-4B1A-BD67-F691-94639E55C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6595" y="5750037"/>
                  <a:ext cx="3747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1E70FD-884D-AA2D-1B58-6BE2204E034D}"/>
                    </a:ext>
                  </a:extLst>
                </p14:cNvPr>
                <p14:cNvContentPartPr/>
                <p14:nvPr/>
              </p14:nvContentPartPr>
              <p14:xfrm>
                <a:off x="7234755" y="6005277"/>
                <a:ext cx="148680" cy="31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1E70FD-884D-AA2D-1B58-6BE2204E03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14235" y="5984757"/>
                  <a:ext cx="189360" cy="35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7514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AC3C3D-300A-32E1-2CA8-CAF89631D4EB}"/>
              </a:ext>
            </a:extLst>
          </p:cNvPr>
          <p:cNvSpPr txBox="1"/>
          <p:nvPr/>
        </p:nvSpPr>
        <p:spPr>
          <a:xfrm>
            <a:off x="940904" y="397565"/>
            <a:ext cx="5804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Osservazione: </a:t>
            </a:r>
          </a:p>
          <a:p>
            <a:endParaRPr lang="en-IT" dirty="0"/>
          </a:p>
          <a:p>
            <a:r>
              <a:rPr lang="en-IT" dirty="0"/>
              <a:t>Si noti che, a fronte di una struttura simmetrica caricata simmetricamente, mentre il diagramma del momento e’ simmetrico, il diagramma del taglio e’ antisimmetrico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B0023C1-DC01-0B35-B1C9-086D121B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827" y="2173264"/>
            <a:ext cx="31115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85CA7-90A4-EDA1-A0DB-9B6DB02D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60" y="4217215"/>
            <a:ext cx="4330700" cy="952500"/>
          </a:xfrm>
          <a:prstGeom prst="rect">
            <a:avLst/>
          </a:prstGeom>
        </p:spPr>
      </p:pic>
      <p:pic>
        <p:nvPicPr>
          <p:cNvPr id="7" name="Picture 6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DC4C225D-C893-F2A1-6E7B-60A6BAD09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62" y="5922271"/>
            <a:ext cx="3746500" cy="685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DBC3BFE-4CEF-5631-00A8-1DECE9FD8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036" y="4429499"/>
            <a:ext cx="2514600" cy="194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9366A-7AA8-3565-1FF5-9501C2A47E5B}"/>
              </a:ext>
            </a:extLst>
          </p:cNvPr>
          <p:cNvSpPr txBox="1"/>
          <p:nvPr/>
        </p:nvSpPr>
        <p:spPr>
          <a:xfrm>
            <a:off x="948986" y="1987331"/>
            <a:ext cx="5804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comprendere il motivo basta determinare le azioni interne in corrispondenza di due sezioni disposte simmetricamente riespetto al centro e osservare che, mentre le convenzioni dei segni per M sono simmetriche, quelle per T sono antisimmetriche.</a:t>
            </a: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8C087B-4AF2-7106-6E3F-5445035AB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719" y="2453816"/>
            <a:ext cx="2178525" cy="65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465D33-7227-3132-6B80-90AAAEE01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1586" y="3953249"/>
            <a:ext cx="3556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B2865-13BE-58AF-C074-1E38F9E22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302" y="3991349"/>
            <a:ext cx="266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25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F3EED-BF33-400A-D23A-2E345C916C45}"/>
              </a:ext>
            </a:extLst>
          </p:cNvPr>
          <p:cNvSpPr txBox="1"/>
          <p:nvPr/>
        </p:nvSpPr>
        <p:spPr>
          <a:xfrm>
            <a:off x="403455" y="140660"/>
            <a:ext cx="481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E’ utile ripetere </a:t>
            </a:r>
            <a:r>
              <a:rPr lang="en-GB" dirty="0"/>
              <a:t>il </a:t>
            </a:r>
            <a:r>
              <a:rPr lang="en-GB" dirty="0" err="1"/>
              <a:t>calcolo</a:t>
            </a:r>
            <a:r>
              <a:rPr lang="en-GB" dirty="0"/>
              <a:t> per la trave </a:t>
            </a:r>
            <a:r>
              <a:rPr lang="en-GB" dirty="0" err="1"/>
              <a:t>appoggiata</a:t>
            </a:r>
            <a:r>
              <a:rPr lang="en-GB" dirty="0"/>
              <a:t>.</a:t>
            </a:r>
            <a:r>
              <a:rPr lang="en-IT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788E-A193-D17E-D651-26397458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53" y="735627"/>
            <a:ext cx="2705100" cy="161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56AAA-8BCF-0DFD-FE52-A77980EB52A3}"/>
              </a:ext>
            </a:extLst>
          </p:cNvPr>
          <p:cNvSpPr txBox="1"/>
          <p:nvPr/>
        </p:nvSpPr>
        <p:spPr>
          <a:xfrm>
            <a:off x="403455" y="2501980"/>
            <a:ext cx="509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Dato che le reazioni si calcolano agevolmente, conviene lavorare direttamente sul diagramma di struttura libera</a:t>
            </a:r>
          </a:p>
        </p:txBody>
      </p:sp>
      <p:pic>
        <p:nvPicPr>
          <p:cNvPr id="9" name="Picture 8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391D156C-0327-F155-1E95-11B29D35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51" y="3301315"/>
            <a:ext cx="3048000" cy="90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8CF10-A11D-FB3C-7B4A-D34E96866C2C}"/>
                  </a:ext>
                </a:extLst>
              </p:cNvPr>
              <p:cNvSpPr txBox="1"/>
              <p:nvPr/>
            </p:nvSpPr>
            <p:spPr>
              <a:xfrm>
                <a:off x="363070" y="4340515"/>
                <a:ext cx="4532243" cy="1174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Effettuiamo un taglio in corrispondenza di una sezione generica z, distinguendo il caso z&lt;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 e il caso z&gt;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8CF10-A11D-FB3C-7B4A-D34E96866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0" y="4340515"/>
                <a:ext cx="4532243" cy="1174168"/>
              </a:xfrm>
              <a:prstGeom prst="rect">
                <a:avLst/>
              </a:prstGeom>
              <a:blipFill>
                <a:blip r:embed="rId4"/>
                <a:stretch>
                  <a:fillRect l="-1117" t="-2128" r="-1397" b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A9F160-C61E-6A5C-DE27-4C31A9770E50}"/>
              </a:ext>
            </a:extLst>
          </p:cNvPr>
          <p:cNvSpPr txBox="1"/>
          <p:nvPr/>
        </p:nvSpPr>
        <p:spPr>
          <a:xfrm>
            <a:off x="6323241" y="140660"/>
            <a:ext cx="470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nel primo caso troviamo:</a:t>
            </a:r>
          </a:p>
          <a:p>
            <a:endParaRPr lang="en-IT" dirty="0"/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4D6EA9-634C-04A1-DF70-98FB2355A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921" y="593554"/>
            <a:ext cx="1701800" cy="1130300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33EBADB-ACD8-ECB0-3B67-8DA0E2BF1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208" y="5457974"/>
            <a:ext cx="269240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362E27-3B7B-13A2-EA89-2C61541E1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49" y="5590911"/>
            <a:ext cx="1879854" cy="12386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4C20C2-9929-C413-9BB2-83C12B2B8035}"/>
              </a:ext>
            </a:extLst>
          </p:cNvPr>
          <p:cNvSpPr txBox="1"/>
          <p:nvPr/>
        </p:nvSpPr>
        <p:spPr>
          <a:xfrm>
            <a:off x="6415982" y="1723854"/>
            <a:ext cx="461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Nel secondo caso troviamo (annulliamo</a:t>
            </a: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83A1D4-25C2-E628-9166-4D386AAA4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815" y="2185001"/>
            <a:ext cx="2522055" cy="1186172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D348976-35E2-292E-F47F-614B372F1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893" y="3898899"/>
            <a:ext cx="1485900" cy="1028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02398C-96A4-C122-7ACE-02FED04682F4}"/>
              </a:ext>
            </a:extLst>
          </p:cNvPr>
          <p:cNvSpPr txBox="1"/>
          <p:nvPr/>
        </p:nvSpPr>
        <p:spPr>
          <a:xfrm>
            <a:off x="6410695" y="3410655"/>
            <a:ext cx="571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Semplificando la seconda e la terza equazione, arriviamo a </a:t>
            </a:r>
          </a:p>
        </p:txBody>
      </p:sp>
      <p:pic>
        <p:nvPicPr>
          <p:cNvPr id="28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8F0747-E238-A199-6D66-C206B4AC2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0895" y="5544104"/>
            <a:ext cx="3136900" cy="1104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CDCFCCA-BC14-8D21-05DC-5703AA5B0A70}"/>
              </a:ext>
            </a:extLst>
          </p:cNvPr>
          <p:cNvSpPr txBox="1"/>
          <p:nvPr/>
        </p:nvSpPr>
        <p:spPr>
          <a:xfrm>
            <a:off x="6634976" y="4927599"/>
            <a:ext cx="17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sintesi, N=0 e </a:t>
            </a:r>
          </a:p>
        </p:txBody>
      </p: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113CCFD-9B7F-EE8E-76BD-F3100D999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2016" y="5531405"/>
            <a:ext cx="2974731" cy="1104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29DBF0-0C01-1C60-2E33-B366FE75E2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9229" y="6444543"/>
            <a:ext cx="203200" cy="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F3EED-BF33-400A-D23A-2E345C916C45}"/>
              </a:ext>
            </a:extLst>
          </p:cNvPr>
          <p:cNvSpPr txBox="1"/>
          <p:nvPr/>
        </p:nvSpPr>
        <p:spPr>
          <a:xfrm>
            <a:off x="403455" y="140660"/>
            <a:ext cx="396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Passiamo</a:t>
            </a:r>
            <a:r>
              <a:rPr lang="en-US" dirty="0"/>
              <a:t> al </a:t>
            </a:r>
            <a:r>
              <a:rPr lang="en-US" dirty="0" err="1"/>
              <a:t>tracciamento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diagrammi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788E-A193-D17E-D651-26397458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53" y="735627"/>
            <a:ext cx="2705100" cy="1612900"/>
          </a:xfrm>
          <a:prstGeom prst="rect">
            <a:avLst/>
          </a:prstGeom>
        </p:spPr>
      </p:pic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8C24D9-E7A7-7BE6-CD86-CB5DAD37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95" y="5544104"/>
            <a:ext cx="3136900" cy="110490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DAAE02B-F90E-D082-31F8-318DA0FEA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016" y="5531405"/>
            <a:ext cx="2974731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4E4ED6-2384-2F8F-2485-F5C98D0E2048}"/>
                  </a:ext>
                </a:extLst>
              </p:cNvPr>
              <p:cNvSpPr txBox="1"/>
              <p:nvPr/>
            </p:nvSpPr>
            <p:spPr>
              <a:xfrm>
                <a:off x="480304" y="2462650"/>
                <a:ext cx="4470837" cy="771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diagramma del taglio e` costante a tratti e ha l’unico salto in z=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4E4ED6-2384-2F8F-2485-F5C98D0E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04" y="2462650"/>
                <a:ext cx="4470837" cy="771750"/>
              </a:xfrm>
              <a:prstGeom prst="rect">
                <a:avLst/>
              </a:prstGeom>
              <a:blipFill>
                <a:blip r:embed="rId5"/>
                <a:stretch>
                  <a:fillRect l="-1133" t="-1613" b="-483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FD8F48D-5DD7-28D0-BC6E-427B26FC4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229" y="6444543"/>
            <a:ext cx="203200" cy="635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C9C479D-5246-9D67-BFB6-96E01906F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48" y="3462985"/>
            <a:ext cx="361950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0833BD-1ABB-0743-A8A8-7D7527AFEDCE}"/>
                  </a:ext>
                </a:extLst>
              </p:cNvPr>
              <p:cNvSpPr txBox="1"/>
              <p:nvPr/>
            </p:nvSpPr>
            <p:spPr>
              <a:xfrm>
                <a:off x="646771" y="4728117"/>
                <a:ext cx="44708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Nel tratto da 0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 il diagramma di M e’ una retta passante per A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0833BD-1ABB-0743-A8A8-7D7527AFE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1" y="4728117"/>
                <a:ext cx="4470837" cy="646331"/>
              </a:xfrm>
              <a:prstGeom prst="rect">
                <a:avLst/>
              </a:prstGeom>
              <a:blipFill>
                <a:blip r:embed="rId8"/>
                <a:stretch>
                  <a:fillRect l="-847" t="-3846" r="-1695" b="-134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picture containing match, blur, light&#10;&#10;Description automatically generated">
            <a:extLst>
              <a:ext uri="{FF2B5EF4-FFF2-40B4-BE49-F238E27FC236}">
                <a16:creationId xmlns:a16="http://schemas.microsoft.com/office/drawing/2014/main" id="{A08A2300-22B7-748C-4C58-DDF8CCF76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04" y="5682860"/>
            <a:ext cx="3657600" cy="74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3EE7B-1766-9EF3-5DBE-8338BA3CB30C}"/>
                  </a:ext>
                </a:extLst>
              </p:cNvPr>
              <p:cNvSpPr txBox="1"/>
              <p:nvPr/>
            </p:nvSpPr>
            <p:spPr>
              <a:xfrm>
                <a:off x="6205654" y="186826"/>
                <a:ext cx="419100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Nel tratto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il diagramma di M e’ una retta passante per B. </a:t>
                </a:r>
              </a:p>
              <a:p>
                <a:endParaRPr lang="en-IT" dirty="0"/>
              </a:p>
              <a:p>
                <a:r>
                  <a:rPr lang="en-IT" dirty="0"/>
                  <a:t>E’ facile verificare che la funzione M e’ continua, quindi il diagramma di M e’ il seguente: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3EE7B-1766-9EF3-5DBE-8338BA3C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654" y="186826"/>
                <a:ext cx="4191002" cy="1754326"/>
              </a:xfrm>
              <a:prstGeom prst="rect">
                <a:avLst/>
              </a:prstGeom>
              <a:blipFill>
                <a:blip r:embed="rId10"/>
                <a:stretch>
                  <a:fillRect l="-1208" t="-1439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picture containing light&#10;&#10;Description automatically generated">
            <a:extLst>
              <a:ext uri="{FF2B5EF4-FFF2-40B4-BE49-F238E27FC236}">
                <a16:creationId xmlns:a16="http://schemas.microsoft.com/office/drawing/2014/main" id="{B6F6945F-03D7-B336-2E67-8DBC9E051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6199" y="2348527"/>
            <a:ext cx="3289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5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3EBA20-BD46-4DCE-BB3C-C718B7164EC8}"/>
              </a:ext>
            </a:extLst>
          </p:cNvPr>
          <p:cNvSpPr txBox="1"/>
          <p:nvPr/>
        </p:nvSpPr>
        <p:spPr>
          <a:xfrm>
            <a:off x="248445" y="1604011"/>
            <a:ext cx="47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avremmo potuto tracciare </a:t>
            </a:r>
            <a:r>
              <a:rPr lang="en-GB" dirty="0" err="1"/>
              <a:t>i</a:t>
            </a:r>
            <a:r>
              <a:rPr lang="en-IT" dirty="0"/>
              <a:t> diagrammi mediante ragionamenti di carattere qualitativo.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366C4-BEFC-3AAE-4786-40C2EEC4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1" y="0"/>
            <a:ext cx="27051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6C4AC-6B09-9EF4-587A-88C35F1A082C}"/>
              </a:ext>
            </a:extLst>
          </p:cNvPr>
          <p:cNvSpPr txBox="1"/>
          <p:nvPr/>
        </p:nvSpPr>
        <p:spPr>
          <a:xfrm>
            <a:off x="222126" y="2527341"/>
            <a:ext cx="593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</a:t>
            </a:r>
            <a:r>
              <a:rPr lang="en-GB" dirty="0"/>
              <a:t>a</a:t>
            </a:r>
            <a:r>
              <a:rPr lang="en-IT" dirty="0"/>
              <a:t>l fatto che p=0 segue che N e’ costante. Poiche’ N(B)=0 concludiamo che N=0 ovunque.</a:t>
            </a:r>
          </a:p>
          <a:p>
            <a:endParaRPr lang="en-IT" dirty="0"/>
          </a:p>
          <a:p>
            <a:r>
              <a:rPr lang="en-IT" dirty="0"/>
              <a:t>Dal fatto che q=0 segue che T’=0 in tutti i punti ad eccezione di C. Quindi </a:t>
            </a:r>
            <a:r>
              <a:rPr lang="en-IT" b="1" dirty="0"/>
              <a:t>T e’ costante negli intervalli [A,C) e su (C,B]. </a:t>
            </a:r>
            <a:r>
              <a:rPr lang="en-IT" dirty="0"/>
              <a:t>Per tracciare il diagramma di T basta allora conoscerne i valori in A e C. Questo puo` farsi confrontando il diagramma di struttura libera con quello delle azioni interne agli estremi:</a:t>
            </a:r>
          </a:p>
        </p:txBody>
      </p:sp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6C0B793D-F8E2-7E39-7069-78421102B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17" y="4791770"/>
            <a:ext cx="3048000" cy="901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F51377-CAF4-82F5-091B-C3D405CB2467}"/>
                  </a:ext>
                </a:extLst>
              </p14:cNvPr>
              <p14:cNvContentPartPr/>
              <p14:nvPr/>
            </p14:nvContentPartPr>
            <p14:xfrm>
              <a:off x="1713237" y="6348810"/>
              <a:ext cx="2323440" cy="24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F51377-CAF4-82F5-091B-C3D405CB24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7757" y="6333330"/>
                <a:ext cx="235404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85A9564-22CB-336D-686F-F1CA1D290F9A}"/>
              </a:ext>
            </a:extLst>
          </p:cNvPr>
          <p:cNvGrpSpPr/>
          <p:nvPr/>
        </p:nvGrpSpPr>
        <p:grpSpPr>
          <a:xfrm>
            <a:off x="3925077" y="6126690"/>
            <a:ext cx="593640" cy="698400"/>
            <a:chOff x="10435155" y="5041333"/>
            <a:chExt cx="593640" cy="69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BA52FB-8592-47A6-0D6A-E99FC3CFFEC8}"/>
                    </a:ext>
                  </a:extLst>
                </p14:cNvPr>
                <p14:cNvContentPartPr/>
                <p14:nvPr/>
              </p14:nvContentPartPr>
              <p14:xfrm>
                <a:off x="10496715" y="5350213"/>
                <a:ext cx="25200" cy="339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BA52FB-8592-47A6-0D6A-E99FC3CFFE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81595" y="5335093"/>
                  <a:ext cx="55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A3F0AE-49A3-EB8E-4E29-EAF60EF52260}"/>
                    </a:ext>
                  </a:extLst>
                </p14:cNvPr>
                <p14:cNvContentPartPr/>
                <p14:nvPr/>
              </p14:nvContentPartPr>
              <p14:xfrm>
                <a:off x="10435155" y="5566573"/>
                <a:ext cx="136440" cy="142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A3F0AE-49A3-EB8E-4E29-EAF60EF522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19675" y="5551093"/>
                  <a:ext cx="166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56E276-5429-7194-30DE-428E8B19A10B}"/>
                    </a:ext>
                  </a:extLst>
                </p14:cNvPr>
                <p14:cNvContentPartPr/>
                <p14:nvPr/>
              </p14:nvContentPartPr>
              <p14:xfrm>
                <a:off x="10682115" y="5504653"/>
                <a:ext cx="360" cy="18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56E276-5429-7194-30DE-428E8B19A1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66995" y="5489533"/>
                  <a:ext cx="30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6C676D-606B-F3D7-8A8C-26368B2ADC0A}"/>
                    </a:ext>
                  </a:extLst>
                </p14:cNvPr>
                <p14:cNvContentPartPr/>
                <p14:nvPr/>
              </p14:nvContentPartPr>
              <p14:xfrm>
                <a:off x="10595715" y="5492413"/>
                <a:ext cx="173520" cy="2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6C676D-606B-F3D7-8A8C-26368B2AD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80595" y="5476933"/>
                  <a:ext cx="203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683A3D-C30B-A256-4005-988E1905DF44}"/>
                    </a:ext>
                  </a:extLst>
                </p14:cNvPr>
                <p14:cNvContentPartPr/>
                <p14:nvPr/>
              </p14:nvContentPartPr>
              <p14:xfrm>
                <a:off x="10793355" y="5479813"/>
                <a:ext cx="86760" cy="247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683A3D-C30B-A256-4005-988E1905DF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78235" y="5464333"/>
                  <a:ext cx="117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F51556-A33B-122A-6763-466D55EDDECD}"/>
                    </a:ext>
                  </a:extLst>
                </p14:cNvPr>
                <p14:cNvContentPartPr/>
                <p14:nvPr/>
              </p14:nvContentPartPr>
              <p14:xfrm>
                <a:off x="10904595" y="5516893"/>
                <a:ext cx="360" cy="167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F51556-A33B-122A-6763-466D55EDDE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89475" y="5501773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D19784-F64C-4E79-AE6E-856653735AB2}"/>
                    </a:ext>
                  </a:extLst>
                </p14:cNvPr>
                <p14:cNvContentPartPr/>
                <p14:nvPr/>
              </p14:nvContentPartPr>
              <p14:xfrm>
                <a:off x="10880115" y="5523373"/>
                <a:ext cx="86760" cy="17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D19784-F64C-4E79-AE6E-856653735A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64635" y="5507893"/>
                  <a:ext cx="117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7B0F20-7199-6C26-5D6F-01C694334F48}"/>
                    </a:ext>
                  </a:extLst>
                </p14:cNvPr>
                <p14:cNvContentPartPr/>
                <p14:nvPr/>
              </p14:nvContentPartPr>
              <p14:xfrm>
                <a:off x="10966515" y="5535253"/>
                <a:ext cx="62280" cy="20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7B0F20-7199-6C26-5D6F-01C694334F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51035" y="5520133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6D9B0C-E307-CB75-8C3A-67B0A3428329}"/>
                    </a:ext>
                  </a:extLst>
                </p14:cNvPr>
                <p14:cNvContentPartPr/>
                <p14:nvPr/>
              </p14:nvContentPartPr>
              <p14:xfrm>
                <a:off x="10706955" y="5269573"/>
                <a:ext cx="235080" cy="25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6D9B0C-E307-CB75-8C3A-67B0A34283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91835" y="5254453"/>
                  <a:ext cx="265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B1390E-7866-D9F4-18B1-38F25EA5573E}"/>
                    </a:ext>
                  </a:extLst>
                </p14:cNvPr>
                <p14:cNvContentPartPr/>
                <p14:nvPr/>
              </p14:nvContentPartPr>
              <p14:xfrm>
                <a:off x="10904595" y="5214493"/>
                <a:ext cx="62280" cy="13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B1390E-7866-D9F4-18B1-38F25EA557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89475" y="5199013"/>
                  <a:ext cx="9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730DD0-33A0-6620-4B20-5213C980ED69}"/>
                    </a:ext>
                  </a:extLst>
                </p14:cNvPr>
                <p14:cNvContentPartPr/>
                <p14:nvPr/>
              </p14:nvContentPartPr>
              <p14:xfrm>
                <a:off x="10570875" y="5041333"/>
                <a:ext cx="136440" cy="33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730DD0-33A0-6620-4B20-5213C980ED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55755" y="5025853"/>
                  <a:ext cx="1666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9EA96D-DE5A-B5B0-8596-CB4CFCBDAED9}"/>
              </a:ext>
            </a:extLst>
          </p:cNvPr>
          <p:cNvGrpSpPr/>
          <p:nvPr/>
        </p:nvGrpSpPr>
        <p:grpSpPr>
          <a:xfrm>
            <a:off x="3912837" y="5811330"/>
            <a:ext cx="1260720" cy="745560"/>
            <a:chOff x="10422915" y="4725973"/>
            <a:chExt cx="126072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9A0AAE2-80CD-F03C-7D87-65292483BACE}"/>
                    </a:ext>
                  </a:extLst>
                </p14:cNvPr>
                <p14:cNvContentPartPr/>
                <p14:nvPr/>
              </p14:nvContentPartPr>
              <p14:xfrm>
                <a:off x="11077755" y="5170933"/>
                <a:ext cx="25200" cy="2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9A0AAE2-80CD-F03C-7D87-65292483BA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47155" y="5140333"/>
                  <a:ext cx="86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0F1BCC-30DD-D9A9-3D50-45DD91E92209}"/>
                    </a:ext>
                  </a:extLst>
                </p14:cNvPr>
                <p14:cNvContentPartPr/>
                <p14:nvPr/>
              </p14:nvContentPartPr>
              <p14:xfrm>
                <a:off x="11102235" y="5133853"/>
                <a:ext cx="111600" cy="251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0F1BCC-30DD-D9A9-3D50-45DD91E922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71635" y="5102893"/>
                  <a:ext cx="172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7DCB60-09CF-618C-52A0-196DF3C537F7}"/>
                    </a:ext>
                  </a:extLst>
                </p14:cNvPr>
                <p14:cNvContentPartPr/>
                <p14:nvPr/>
              </p14:nvContentPartPr>
              <p14:xfrm>
                <a:off x="11275395" y="5152213"/>
                <a:ext cx="160920" cy="281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7DCB60-09CF-618C-52A0-196DF3C537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44795" y="5121613"/>
                  <a:ext cx="222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23D269-C145-C155-48B8-12B5A9A6A3C5}"/>
                    </a:ext>
                  </a:extLst>
                </p14:cNvPr>
                <p14:cNvContentPartPr/>
                <p14:nvPr/>
              </p14:nvContentPartPr>
              <p14:xfrm>
                <a:off x="11448195" y="5170933"/>
                <a:ext cx="25200" cy="21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23D269-C145-C155-48B8-12B5A9A6A3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17595" y="5140333"/>
                  <a:ext cx="86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808402-6248-4AE9-CD7C-7CCD29EB24F4}"/>
                    </a:ext>
                  </a:extLst>
                </p14:cNvPr>
                <p14:cNvContentPartPr/>
                <p14:nvPr/>
              </p14:nvContentPartPr>
              <p14:xfrm>
                <a:off x="11435955" y="5158693"/>
                <a:ext cx="155520" cy="24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808402-6248-4AE9-CD7C-7CCD29EB24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405355" y="5128093"/>
                  <a:ext cx="216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28EF29-CA51-73E0-ED33-8048CBDFAD8F}"/>
                    </a:ext>
                  </a:extLst>
                </p14:cNvPr>
                <p14:cNvContentPartPr/>
                <p14:nvPr/>
              </p14:nvContentPartPr>
              <p14:xfrm>
                <a:off x="11584275" y="5170933"/>
                <a:ext cx="99360" cy="30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28EF29-CA51-73E0-ED33-8048CBDFAD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53675" y="5140333"/>
                  <a:ext cx="1605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C3F704-0A80-734A-4E74-DF83B5F41080}"/>
                    </a:ext>
                  </a:extLst>
                </p14:cNvPr>
                <p14:cNvContentPartPr/>
                <p14:nvPr/>
              </p14:nvContentPartPr>
              <p14:xfrm>
                <a:off x="10422915" y="4756933"/>
                <a:ext cx="136440" cy="21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C3F704-0A80-734A-4E74-DF83B5F410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91955" y="4726333"/>
                  <a:ext cx="197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3B1194-E120-25C6-0F7F-AD01429C9C16}"/>
                    </a:ext>
                  </a:extLst>
                </p14:cNvPr>
                <p14:cNvContentPartPr/>
                <p14:nvPr/>
              </p14:nvContentPartPr>
              <p14:xfrm>
                <a:off x="10620555" y="4725973"/>
                <a:ext cx="148680" cy="26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3B1194-E120-25C6-0F7F-AD01429C9C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89955" y="4695373"/>
                  <a:ext cx="2098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2BC3A93-4F07-2CD2-B9FF-232AD2DCA387}"/>
                    </a:ext>
                  </a:extLst>
                </p14:cNvPr>
                <p14:cNvContentPartPr/>
                <p14:nvPr/>
              </p14:nvContentPartPr>
              <p14:xfrm>
                <a:off x="10793355" y="4775653"/>
                <a:ext cx="25200" cy="204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2BC3A93-4F07-2CD2-B9FF-232AD2DCA3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62755" y="4744693"/>
                  <a:ext cx="86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414EA89-9421-CA08-8FD1-1AEE5B92E8AD}"/>
                    </a:ext>
                  </a:extLst>
                </p14:cNvPr>
                <p14:cNvContentPartPr/>
                <p14:nvPr/>
              </p14:nvContentPartPr>
              <p14:xfrm>
                <a:off x="10793355" y="4763053"/>
                <a:ext cx="111600" cy="21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414EA89-9421-CA08-8FD1-1AEE5B92E8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2755" y="4732453"/>
                  <a:ext cx="172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F1460D-FA8C-1B9D-F570-78A8FC8009FE}"/>
                    </a:ext>
                  </a:extLst>
                </p14:cNvPr>
                <p14:cNvContentPartPr/>
                <p14:nvPr/>
              </p14:nvContentPartPr>
              <p14:xfrm>
                <a:off x="10904595" y="4796893"/>
                <a:ext cx="62280" cy="22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F1460D-FA8C-1B9D-F570-78A8FC8009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73995" y="4765933"/>
                  <a:ext cx="12348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F591F2-B1A8-E7B2-132D-9812485E1A36}"/>
              </a:ext>
            </a:extLst>
          </p:cNvPr>
          <p:cNvGrpSpPr/>
          <p:nvPr/>
        </p:nvGrpSpPr>
        <p:grpSpPr>
          <a:xfrm>
            <a:off x="465117" y="5811330"/>
            <a:ext cx="1804680" cy="1122120"/>
            <a:chOff x="6975195" y="4725973"/>
            <a:chExt cx="1804680" cy="11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6349EAB-9FAD-E41C-846F-850344C0803F}"/>
                    </a:ext>
                  </a:extLst>
                </p14:cNvPr>
                <p14:cNvContentPartPr/>
                <p14:nvPr/>
              </p14:nvContentPartPr>
              <p14:xfrm>
                <a:off x="7630035" y="5257693"/>
                <a:ext cx="358560" cy="1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6349EAB-9FAD-E41C-846F-850344C080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99435" y="5226733"/>
                  <a:ext cx="420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40522E-F947-CDCC-35CA-F10F136ABA89}"/>
                    </a:ext>
                  </a:extLst>
                </p14:cNvPr>
                <p14:cNvContentPartPr/>
                <p14:nvPr/>
              </p14:nvContentPartPr>
              <p14:xfrm>
                <a:off x="7568475" y="5177053"/>
                <a:ext cx="173520" cy="17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40522E-F947-CDCC-35CA-F10F136ABA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37515" y="5146453"/>
                  <a:ext cx="23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7CBEA0-0F78-291B-367C-D008EC72BF57}"/>
                    </a:ext>
                  </a:extLst>
                </p14:cNvPr>
                <p14:cNvContentPartPr/>
                <p14:nvPr/>
              </p14:nvContentPartPr>
              <p14:xfrm>
                <a:off x="6975195" y="5118013"/>
                <a:ext cx="136440" cy="177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7CBEA0-0F78-291B-367C-D008EC72BF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44595" y="5087413"/>
                  <a:ext cx="197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C37F1E-1F8B-1E62-A312-2145EB8BABF3}"/>
                    </a:ext>
                  </a:extLst>
                </p14:cNvPr>
                <p14:cNvContentPartPr/>
                <p14:nvPr/>
              </p14:nvContentPartPr>
              <p14:xfrm>
                <a:off x="7148355" y="5102893"/>
                <a:ext cx="123840" cy="26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C37F1E-1F8B-1E62-A312-2145EB8BAB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17395" y="5072293"/>
                  <a:ext cx="185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F37C7A-6862-544A-159A-6E0A21889323}"/>
                    </a:ext>
                  </a:extLst>
                </p14:cNvPr>
                <p14:cNvContentPartPr/>
                <p14:nvPr/>
              </p14:nvContentPartPr>
              <p14:xfrm>
                <a:off x="7234755" y="5139973"/>
                <a:ext cx="86760" cy="14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F37C7A-6862-544A-159A-6E0A218893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04155" y="5109373"/>
                  <a:ext cx="148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C5911E-AD06-300B-FBE8-913D556C6993}"/>
                    </a:ext>
                  </a:extLst>
                </p14:cNvPr>
                <p14:cNvContentPartPr/>
                <p14:nvPr/>
              </p14:nvContentPartPr>
              <p14:xfrm>
                <a:off x="7308915" y="5139973"/>
                <a:ext cx="49680" cy="142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C5911E-AD06-300B-FBE8-913D556C69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78315" y="5109373"/>
                  <a:ext cx="11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115164-D848-6458-AE1D-F32B5C12F345}"/>
                    </a:ext>
                  </a:extLst>
                </p14:cNvPr>
                <p14:cNvContentPartPr/>
                <p14:nvPr/>
              </p14:nvContentPartPr>
              <p14:xfrm>
                <a:off x="7284075" y="5226373"/>
                <a:ext cx="111600" cy="1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115164-D848-6458-AE1D-F32B5C12F3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53475" y="5195773"/>
                  <a:ext cx="172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A1C9AE-675E-748E-4638-E7611D90428A}"/>
                    </a:ext>
                  </a:extLst>
                </p14:cNvPr>
                <p14:cNvContentPartPr/>
                <p14:nvPr/>
              </p14:nvContentPartPr>
              <p14:xfrm>
                <a:off x="7407555" y="5142853"/>
                <a:ext cx="37440" cy="21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A1C9AE-675E-748E-4638-E7611D9042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55" y="5112253"/>
                  <a:ext cx="98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418F77-FF62-8532-E28C-4403D3424549}"/>
                    </a:ext>
                  </a:extLst>
                </p14:cNvPr>
                <p14:cNvContentPartPr/>
                <p14:nvPr/>
              </p14:nvContentPartPr>
              <p14:xfrm>
                <a:off x="7975995" y="4886893"/>
                <a:ext cx="25200" cy="38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418F77-FF62-8532-E28C-4403D34245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45395" y="4856293"/>
                  <a:ext cx="864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136E53-D503-5C27-E8EB-0D010C45804F}"/>
                    </a:ext>
                  </a:extLst>
                </p14:cNvPr>
                <p14:cNvContentPartPr/>
                <p14:nvPr/>
              </p14:nvContentPartPr>
              <p14:xfrm>
                <a:off x="7877355" y="4880413"/>
                <a:ext cx="204840" cy="154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136E53-D503-5C27-E8EB-0D010C4580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46755" y="4849813"/>
                  <a:ext cx="266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CBD05A-0503-1699-0752-1D04D85F2D92}"/>
                    </a:ext>
                  </a:extLst>
                </p14:cNvPr>
                <p14:cNvContentPartPr/>
                <p14:nvPr/>
              </p14:nvContentPartPr>
              <p14:xfrm>
                <a:off x="8124315" y="4762333"/>
                <a:ext cx="37440" cy="205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CBD05A-0503-1699-0752-1D04D85F2D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93715" y="4731733"/>
                  <a:ext cx="98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42C678-3492-2C16-2890-99F727CA32AD}"/>
                    </a:ext>
                  </a:extLst>
                </p14:cNvPr>
                <p14:cNvContentPartPr/>
                <p14:nvPr/>
              </p14:nvContentPartPr>
              <p14:xfrm>
                <a:off x="8025675" y="4756933"/>
                <a:ext cx="24732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42C678-3492-2C16-2890-99F727CA32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94715" y="4726333"/>
                  <a:ext cx="30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36B673-5498-E004-1AD5-7AA0CBDCBC46}"/>
                    </a:ext>
                  </a:extLst>
                </p14:cNvPr>
                <p14:cNvContentPartPr/>
                <p14:nvPr/>
              </p14:nvContentPartPr>
              <p14:xfrm>
                <a:off x="8284875" y="4725973"/>
                <a:ext cx="185760" cy="30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36B673-5498-E004-1AD5-7AA0CBDCBC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4275" y="4695373"/>
                  <a:ext cx="2469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238C3A6-D2A3-2E81-6C52-E605032A6F95}"/>
                    </a:ext>
                  </a:extLst>
                </p14:cNvPr>
                <p14:cNvContentPartPr/>
                <p14:nvPr/>
              </p14:nvContentPartPr>
              <p14:xfrm>
                <a:off x="8433195" y="4756933"/>
                <a:ext cx="62280" cy="179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238C3A6-D2A3-2E81-6C52-E605032A6F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02595" y="4726333"/>
                  <a:ext cx="123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EE9902-6C66-1AD3-7DCE-2627F21ED86A}"/>
                    </a:ext>
                  </a:extLst>
                </p14:cNvPr>
                <p14:cNvContentPartPr/>
                <p14:nvPr/>
              </p14:nvContentPartPr>
              <p14:xfrm>
                <a:off x="8470275" y="4794013"/>
                <a:ext cx="86760" cy="130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EE9902-6C66-1AD3-7DCE-2627F21ED8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39675" y="4763413"/>
                  <a:ext cx="148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1212DBE-FB5A-4300-2C64-B03730D9017D}"/>
                    </a:ext>
                  </a:extLst>
                </p14:cNvPr>
                <p14:cNvContentPartPr/>
                <p14:nvPr/>
              </p14:nvContentPartPr>
              <p14:xfrm>
                <a:off x="8445795" y="4849813"/>
                <a:ext cx="123840" cy="1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1212DBE-FB5A-4300-2C64-B03730D901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14835" y="4819213"/>
                  <a:ext cx="185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2D6E06-5B62-16C4-AB90-7B39D9D8256F}"/>
                    </a:ext>
                  </a:extLst>
                </p14:cNvPr>
                <p14:cNvContentPartPr/>
                <p14:nvPr/>
              </p14:nvContentPartPr>
              <p14:xfrm>
                <a:off x="8594115" y="4756933"/>
                <a:ext cx="74520" cy="235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2D6E06-5B62-16C4-AB90-7B39D9D825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63155" y="4726333"/>
                  <a:ext cx="135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08FEBC3-B962-A565-9CCE-98ABDE579321}"/>
                    </a:ext>
                  </a:extLst>
                </p14:cNvPr>
                <p14:cNvContentPartPr/>
                <p14:nvPr/>
              </p14:nvContentPartPr>
              <p14:xfrm>
                <a:off x="8050155" y="5158693"/>
                <a:ext cx="235080" cy="34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08FEBC3-B962-A565-9CCE-98ABDE5793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19555" y="5128093"/>
                  <a:ext cx="296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2F1229-C864-81E5-A111-A30037AA09DE}"/>
                    </a:ext>
                  </a:extLst>
                </p14:cNvPr>
                <p14:cNvContentPartPr/>
                <p14:nvPr/>
              </p14:nvContentPartPr>
              <p14:xfrm>
                <a:off x="8210715" y="5084533"/>
                <a:ext cx="111600" cy="130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2F1229-C864-81E5-A111-A30037AA09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80115" y="5053933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AB955BB-5B7C-7E3D-53FE-616A0B96B127}"/>
                    </a:ext>
                  </a:extLst>
                </p14:cNvPr>
                <p14:cNvContentPartPr/>
                <p14:nvPr/>
              </p14:nvContentPartPr>
              <p14:xfrm>
                <a:off x="8210715" y="5556493"/>
                <a:ext cx="148680" cy="223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AB955BB-5B7C-7E3D-53FE-616A0B96B1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80115" y="5525893"/>
                  <a:ext cx="209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837D9A-3B90-7949-276F-EFB2F506D1DB}"/>
                    </a:ext>
                  </a:extLst>
                </p14:cNvPr>
                <p14:cNvContentPartPr/>
                <p14:nvPr/>
              </p14:nvContentPartPr>
              <p14:xfrm>
                <a:off x="8401515" y="5501053"/>
                <a:ext cx="143280" cy="347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837D9A-3B90-7949-276F-EFB2F506D1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70915" y="5470453"/>
                  <a:ext cx="204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FDEC2FE-69A8-4CE5-5808-F4945B1BAFE6}"/>
                    </a:ext>
                  </a:extLst>
                </p14:cNvPr>
                <p14:cNvContentPartPr/>
                <p14:nvPr/>
              </p14:nvContentPartPr>
              <p14:xfrm>
                <a:off x="8544435" y="5553973"/>
                <a:ext cx="62280" cy="204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FDEC2FE-69A8-4CE5-5808-F4945B1BAF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13835" y="5523373"/>
                  <a:ext cx="123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2AFDD4-AC76-1807-785A-317E36427AE0}"/>
                    </a:ext>
                  </a:extLst>
                </p14:cNvPr>
                <p14:cNvContentPartPr/>
                <p14:nvPr/>
              </p14:nvContentPartPr>
              <p14:xfrm>
                <a:off x="8581515" y="5547853"/>
                <a:ext cx="111600" cy="213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2AFDD4-AC76-1807-785A-317E36427A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50915" y="5517253"/>
                  <a:ext cx="172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448500-1D9E-1C00-FFA2-C1AD35E86B13}"/>
                    </a:ext>
                  </a:extLst>
                </p14:cNvPr>
                <p14:cNvContentPartPr/>
                <p14:nvPr/>
              </p14:nvContentPartPr>
              <p14:xfrm>
                <a:off x="8569275" y="5671333"/>
                <a:ext cx="123840" cy="12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448500-1D9E-1C00-FFA2-C1AD35E86B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38675" y="5640733"/>
                  <a:ext cx="185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E849901-5BA2-32F7-6C04-A0B2F8D4F792}"/>
                    </a:ext>
                  </a:extLst>
                </p14:cNvPr>
                <p14:cNvContentPartPr/>
                <p14:nvPr/>
              </p14:nvContentPartPr>
              <p14:xfrm>
                <a:off x="8717595" y="5572333"/>
                <a:ext cx="62280" cy="247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E849901-5BA2-32F7-6C04-A0B2F8D4F7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86995" y="5541733"/>
                  <a:ext cx="123480" cy="308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1DD45AD8-E1C6-787B-4378-CB37DDD36AFD}"/>
              </a:ext>
            </a:extLst>
          </p:cNvPr>
          <p:cNvSpPr txBox="1"/>
          <p:nvPr/>
        </p:nvSpPr>
        <p:spPr>
          <a:xfrm>
            <a:off x="3621789" y="46569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BA6E2A-E0A6-4F25-797D-1F0942252230}"/>
              </a:ext>
            </a:extLst>
          </p:cNvPr>
          <p:cNvSpPr txBox="1"/>
          <p:nvPr/>
        </p:nvSpPr>
        <p:spPr>
          <a:xfrm>
            <a:off x="7119853" y="136595"/>
            <a:ext cx="479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Si vede subito che T(A)=P/2 e T(B)=-P/2. Da qui otteniamo il diagramma del taglio: </a:t>
            </a:r>
          </a:p>
        </p:txBody>
      </p:sp>
      <p:pic>
        <p:nvPicPr>
          <p:cNvPr id="83" name="Picture 8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54BE4B-7661-DCFB-7427-954B56612FB1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7509017" y="951366"/>
            <a:ext cx="3619500" cy="8382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D6E7470-2866-C010-A182-A383755CF350}"/>
              </a:ext>
            </a:extLst>
          </p:cNvPr>
          <p:cNvSpPr txBox="1"/>
          <p:nvPr/>
        </p:nvSpPr>
        <p:spPr>
          <a:xfrm>
            <a:off x="6408234" y="2065676"/>
            <a:ext cx="53713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M’=T, vediamo che il diagramma di M e` una spezzata</a:t>
            </a:r>
          </a:p>
          <a:p>
            <a:endParaRPr lang="en-IT" dirty="0"/>
          </a:p>
          <a:p>
            <a:r>
              <a:rPr lang="en-IT" dirty="0"/>
              <a:t>Dalle condizioni al contorno otteniamo M(A)=M(B)=0.</a:t>
            </a:r>
          </a:p>
          <a:p>
            <a:endParaRPr lang="en-IT" dirty="0"/>
          </a:p>
          <a:p>
            <a:r>
              <a:rPr lang="en-IT" dirty="0"/>
              <a:t>Inoltre, dato che non sono presenti coppie concentrate, M e’ continua. Inoltre, il grafico del diagramma di M deve avere pendenza P/2 nel tratto AC e pendenza –P/2 nel tratto CB. Pertanto il diagramma deve essere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E1F1FC2-4CDF-E5D8-63F1-6736D3D8F603}"/>
              </a:ext>
            </a:extLst>
          </p:cNvPr>
          <p:cNvGrpSpPr/>
          <p:nvPr/>
        </p:nvGrpSpPr>
        <p:grpSpPr>
          <a:xfrm>
            <a:off x="6876195" y="5034853"/>
            <a:ext cx="4090680" cy="1742760"/>
            <a:chOff x="6876195" y="5034853"/>
            <a:chExt cx="4090680" cy="174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D58F1E-E365-0F78-B4A5-3BE99E6D555D}"/>
                    </a:ext>
                  </a:extLst>
                </p14:cNvPr>
                <p14:cNvContentPartPr/>
                <p14:nvPr/>
              </p14:nvContentPartPr>
              <p14:xfrm>
                <a:off x="6938115" y="5102893"/>
                <a:ext cx="3831120" cy="43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D58F1E-E365-0F78-B4A5-3BE99E6D55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22995" y="5087773"/>
                  <a:ext cx="3861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0CD327-D176-07AC-E092-6AB016457C18}"/>
                    </a:ext>
                  </a:extLst>
                </p14:cNvPr>
                <p14:cNvContentPartPr/>
                <p14:nvPr/>
              </p14:nvContentPartPr>
              <p14:xfrm>
                <a:off x="6925875" y="5109013"/>
                <a:ext cx="25200" cy="1353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0CD327-D176-07AC-E092-6AB016457C1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10395" y="5093893"/>
                  <a:ext cx="5544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7A7930-8DF6-B0CF-6EED-9D056C8784FC}"/>
                    </a:ext>
                  </a:extLst>
                </p14:cNvPr>
                <p14:cNvContentPartPr/>
                <p14:nvPr/>
              </p14:nvContentPartPr>
              <p14:xfrm>
                <a:off x="6876195" y="6316813"/>
                <a:ext cx="148680" cy="20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7A7930-8DF6-B0CF-6EED-9D056C8784F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61075" y="6301333"/>
                  <a:ext cx="179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E6DDB9C-A485-1305-8817-E064AD390136}"/>
                    </a:ext>
                  </a:extLst>
                </p14:cNvPr>
                <p14:cNvContentPartPr/>
                <p14:nvPr/>
              </p14:nvContentPartPr>
              <p14:xfrm>
                <a:off x="7012275" y="6511933"/>
                <a:ext cx="112320" cy="265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E6DDB9C-A485-1305-8817-E064AD3901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97155" y="6496453"/>
                  <a:ext cx="142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0275E4-6E84-7C05-8A4C-A5DFAC14F4B2}"/>
                    </a:ext>
                  </a:extLst>
                </p14:cNvPr>
                <p14:cNvContentPartPr/>
                <p14:nvPr/>
              </p14:nvContentPartPr>
              <p14:xfrm>
                <a:off x="7185435" y="6647653"/>
                <a:ext cx="25200" cy="129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0275E4-6E84-7C05-8A4C-A5DFAC14F4B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69955" y="6632533"/>
                  <a:ext cx="55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2119AE-67DB-FACE-AD17-F4EDE0B3B1A3}"/>
                    </a:ext>
                  </a:extLst>
                </p14:cNvPr>
                <p14:cNvContentPartPr/>
                <p14:nvPr/>
              </p14:nvContentPartPr>
              <p14:xfrm>
                <a:off x="7259595" y="6511933"/>
                <a:ext cx="25200" cy="154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2119AE-67DB-FACE-AD17-F4EDE0B3B1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44115" y="6496453"/>
                  <a:ext cx="55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013DB6-F33C-9372-1029-F7319084894F}"/>
                    </a:ext>
                  </a:extLst>
                </p14:cNvPr>
                <p14:cNvContentPartPr/>
                <p14:nvPr/>
              </p14:nvContentPartPr>
              <p14:xfrm>
                <a:off x="7271835" y="6468373"/>
                <a:ext cx="123840" cy="19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013DB6-F33C-9372-1029-F7319084894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56355" y="6452893"/>
                  <a:ext cx="154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6211B7-D8E4-F630-28DB-3E2F96EF6EB6}"/>
                    </a:ext>
                  </a:extLst>
                </p14:cNvPr>
                <p14:cNvContentPartPr/>
                <p14:nvPr/>
              </p14:nvContentPartPr>
              <p14:xfrm>
                <a:off x="10855275" y="5090653"/>
                <a:ext cx="111600" cy="204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6211B7-D8E4-F630-28DB-3E2F96EF6EB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40155" y="5075173"/>
                  <a:ext cx="142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587DA6-B84A-292E-EE17-D8100FF7C824}"/>
                    </a:ext>
                  </a:extLst>
                </p14:cNvPr>
                <p14:cNvContentPartPr/>
                <p14:nvPr/>
              </p14:nvContentPartPr>
              <p14:xfrm>
                <a:off x="10843035" y="5232853"/>
                <a:ext cx="123840" cy="18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587DA6-B84A-292E-EE17-D8100FF7C82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827555" y="5217733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6628849-BCED-362B-71A8-6DD0C8623FE9}"/>
                    </a:ext>
                  </a:extLst>
                </p14:cNvPr>
                <p14:cNvContentPartPr/>
                <p14:nvPr/>
              </p14:nvContentPartPr>
              <p14:xfrm>
                <a:off x="10682115" y="5034853"/>
                <a:ext cx="93600" cy="173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6628849-BCED-362B-71A8-6DD0C8623FE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66995" y="5019733"/>
                  <a:ext cx="1242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C83FF9D-7F87-5098-147B-5381001EC753}"/>
              </a:ext>
            </a:extLst>
          </p:cNvPr>
          <p:cNvGrpSpPr/>
          <p:nvPr/>
        </p:nvGrpSpPr>
        <p:grpSpPr>
          <a:xfrm>
            <a:off x="6740475" y="4738573"/>
            <a:ext cx="3768840" cy="988920"/>
            <a:chOff x="6740475" y="4738573"/>
            <a:chExt cx="3768840" cy="9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8C3264F-0FC0-87D3-6FE3-2F4785347850}"/>
                    </a:ext>
                  </a:extLst>
                </p14:cNvPr>
                <p14:cNvContentPartPr/>
                <p14:nvPr/>
              </p14:nvContentPartPr>
              <p14:xfrm>
                <a:off x="6925875" y="5097133"/>
                <a:ext cx="1965240" cy="630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8C3264F-0FC0-87D3-6FE3-2F47853478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10395" y="5081653"/>
                  <a:ext cx="199548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4F799F-967D-876B-1C09-065A00D64B09}"/>
                    </a:ext>
                  </a:extLst>
                </p14:cNvPr>
                <p14:cNvContentPartPr/>
                <p14:nvPr/>
              </p14:nvContentPartPr>
              <p14:xfrm>
                <a:off x="8853315" y="5127733"/>
                <a:ext cx="1656000" cy="599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4F799F-967D-876B-1C09-065A00D64B0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38195" y="5112253"/>
                  <a:ext cx="168660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52D803-AE04-0829-F6B0-B6C05B5282F9}"/>
                    </a:ext>
                  </a:extLst>
                </p14:cNvPr>
                <p14:cNvContentPartPr/>
                <p14:nvPr/>
              </p14:nvContentPartPr>
              <p14:xfrm>
                <a:off x="10459995" y="5102893"/>
                <a:ext cx="37440" cy="59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52D803-AE04-0829-F6B0-B6C05B5282F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444515" y="5087773"/>
                  <a:ext cx="68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8A1648-8B4B-6924-95FD-148F38F9F6B1}"/>
                    </a:ext>
                  </a:extLst>
                </p14:cNvPr>
                <p14:cNvContentPartPr/>
                <p14:nvPr/>
              </p14:nvContentPartPr>
              <p14:xfrm>
                <a:off x="6913275" y="5102893"/>
                <a:ext cx="37440" cy="68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8A1648-8B4B-6924-95FD-148F38F9F6B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898155" y="5087773"/>
                  <a:ext cx="68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397B25-4149-E76E-0B36-70B93217E5A5}"/>
                    </a:ext>
                  </a:extLst>
                </p14:cNvPr>
                <p14:cNvContentPartPr/>
                <p14:nvPr/>
              </p14:nvContentPartPr>
              <p14:xfrm>
                <a:off x="6740475" y="4769533"/>
                <a:ext cx="123840" cy="22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397B25-4149-E76E-0B36-70B93217E5A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25355" y="4754053"/>
                  <a:ext cx="154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B7C0A2A-0B33-DE94-1883-7251DB5D38E3}"/>
                    </a:ext>
                  </a:extLst>
                </p14:cNvPr>
                <p14:cNvContentPartPr/>
                <p14:nvPr/>
              </p14:nvContentPartPr>
              <p14:xfrm>
                <a:off x="6839115" y="4756933"/>
                <a:ext cx="111600" cy="266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B7C0A2A-0B33-DE94-1883-7251DB5D38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23995" y="4741813"/>
                  <a:ext cx="142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E3B820-D507-4B51-AEE2-B23F0C96AC68}"/>
                    </a:ext>
                  </a:extLst>
                </p14:cNvPr>
                <p14:cNvContentPartPr/>
                <p14:nvPr/>
              </p14:nvContentPartPr>
              <p14:xfrm>
                <a:off x="6777555" y="4923973"/>
                <a:ext cx="284400" cy="6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E3B820-D507-4B51-AEE2-B23F0C96AC6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62075" y="4908853"/>
                  <a:ext cx="31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2F2D51-2CFE-27C2-66D6-54A6D8630F5D}"/>
                    </a:ext>
                  </a:extLst>
                </p14:cNvPr>
                <p14:cNvContentPartPr/>
                <p14:nvPr/>
              </p14:nvContentPartPr>
              <p14:xfrm>
                <a:off x="10410315" y="4800133"/>
                <a:ext cx="12600" cy="198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2F2D51-2CFE-27C2-66D6-54A6D8630F5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95195" y="4785013"/>
                  <a:ext cx="4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082A3F1-7A7A-DC51-B2F2-2F7B1AB4D646}"/>
                    </a:ext>
                  </a:extLst>
                </p14:cNvPr>
                <p14:cNvContentPartPr/>
                <p14:nvPr/>
              </p14:nvContentPartPr>
              <p14:xfrm>
                <a:off x="10348755" y="4738573"/>
                <a:ext cx="136440" cy="266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082A3F1-7A7A-DC51-B2F2-2F7B1AB4D6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33275" y="4723093"/>
                  <a:ext cx="166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88832D0-0466-98BB-D83F-B0A39B2C3D38}"/>
                    </a:ext>
                  </a:extLst>
                </p14:cNvPr>
                <p14:cNvContentPartPr/>
                <p14:nvPr/>
              </p14:nvContentPartPr>
              <p14:xfrm>
                <a:off x="8865915" y="5074813"/>
                <a:ext cx="360" cy="140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88832D0-0466-98BB-D83F-B0A39B2C3D3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50435" y="5059693"/>
                  <a:ext cx="30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1E49CE9-BB71-10F7-5511-8E3ED57AEBF6}"/>
                    </a:ext>
                  </a:extLst>
                </p14:cNvPr>
                <p14:cNvContentPartPr/>
                <p14:nvPr/>
              </p14:nvContentPartPr>
              <p14:xfrm>
                <a:off x="8779155" y="4769533"/>
                <a:ext cx="185760" cy="223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1E49CE9-BB71-10F7-5511-8E3ED57AEBF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64035" y="4754053"/>
                  <a:ext cx="2163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5484C4-C812-F537-0525-892790CEE0CF}"/>
              </a:ext>
            </a:extLst>
          </p:cNvPr>
          <p:cNvGrpSpPr/>
          <p:nvPr/>
        </p:nvGrpSpPr>
        <p:grpSpPr>
          <a:xfrm>
            <a:off x="5887995" y="5053573"/>
            <a:ext cx="618120" cy="739080"/>
            <a:chOff x="5887995" y="5053573"/>
            <a:chExt cx="618120" cy="73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9D51B4F-9889-69A6-3F40-872C3E809B39}"/>
                    </a:ext>
                  </a:extLst>
                </p14:cNvPr>
                <p14:cNvContentPartPr/>
                <p14:nvPr/>
              </p14:nvContentPartPr>
              <p14:xfrm>
                <a:off x="6308115" y="5121613"/>
                <a:ext cx="160920" cy="1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D51B4F-9889-69A6-3F40-872C3E809B3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92635" y="5106493"/>
                  <a:ext cx="191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92363FD-8019-12D7-2C3B-C5CF0E9B4D40}"/>
                    </a:ext>
                  </a:extLst>
                </p14:cNvPr>
                <p14:cNvContentPartPr/>
                <p14:nvPr/>
              </p14:nvContentPartPr>
              <p14:xfrm>
                <a:off x="6394515" y="5053573"/>
                <a:ext cx="12600" cy="19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92363FD-8019-12D7-2C3B-C5CF0E9B4D4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79035" y="5038093"/>
                  <a:ext cx="43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2EB74C-C52D-1786-A9AA-AE0E3875199A}"/>
                    </a:ext>
                  </a:extLst>
                </p14:cNvPr>
                <p14:cNvContentPartPr/>
                <p14:nvPr/>
              </p14:nvContentPartPr>
              <p14:xfrm>
                <a:off x="6332595" y="5622013"/>
                <a:ext cx="173520" cy="37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2EB74C-C52D-1786-A9AA-AE0E3875199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17475" y="5606893"/>
                  <a:ext cx="203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70C752-521F-E099-832B-B0E836646E20}"/>
                    </a:ext>
                  </a:extLst>
                </p14:cNvPr>
                <p14:cNvContentPartPr/>
                <p14:nvPr/>
              </p14:nvContentPartPr>
              <p14:xfrm>
                <a:off x="6394515" y="5529493"/>
                <a:ext cx="25200" cy="263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70C752-521F-E099-832B-B0E836646E2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79035" y="5514013"/>
                  <a:ext cx="55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C9CE184-6E3A-471E-7AE1-2107FB52AC9E}"/>
                    </a:ext>
                  </a:extLst>
                </p14:cNvPr>
                <p14:cNvContentPartPr/>
                <p14:nvPr/>
              </p14:nvContentPartPr>
              <p14:xfrm>
                <a:off x="5887995" y="5090653"/>
                <a:ext cx="111600" cy="282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C9CE184-6E3A-471E-7AE1-2107FB52AC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72515" y="5075173"/>
                  <a:ext cx="1422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0C3626-3684-A098-A475-2501FB843D55}"/>
                    </a:ext>
                  </a:extLst>
                </p14:cNvPr>
                <p14:cNvContentPartPr/>
                <p14:nvPr/>
              </p14:nvContentPartPr>
              <p14:xfrm>
                <a:off x="6023715" y="5109013"/>
                <a:ext cx="148680" cy="228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0C3626-3684-A098-A475-2501FB843D5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08595" y="5093893"/>
                  <a:ext cx="179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51E149-7C33-EEB6-E5EE-FF209267CB35}"/>
                    </a:ext>
                  </a:extLst>
                </p14:cNvPr>
                <p14:cNvContentPartPr/>
                <p14:nvPr/>
              </p14:nvContentPartPr>
              <p14:xfrm>
                <a:off x="5887995" y="5430493"/>
                <a:ext cx="358560" cy="30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51E149-7C33-EEB6-E5EE-FF209267CB3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72515" y="5415373"/>
                  <a:ext cx="389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A37166F-28EB-914B-33D8-2F4CEE32BAE5}"/>
                    </a:ext>
                  </a:extLst>
                </p14:cNvPr>
                <p14:cNvContentPartPr/>
                <p14:nvPr/>
              </p14:nvContentPartPr>
              <p14:xfrm>
                <a:off x="5988075" y="5523373"/>
                <a:ext cx="184320" cy="25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A37166F-28EB-914B-33D8-2F4CEE32BAE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72955" y="5507893"/>
                  <a:ext cx="2149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ABA576E-F0B0-EA52-4806-15504FDF0D92}"/>
                  </a:ext>
                </a:extLst>
              </p14:cNvPr>
              <p14:cNvContentPartPr/>
              <p14:nvPr/>
            </p14:nvContentPartPr>
            <p14:xfrm>
              <a:off x="2957595" y="5253013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ABA576E-F0B0-EA52-4806-15504FDF0D9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948595" y="52440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9315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95456FB9-58D8-825C-F964-DD73923E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88" y="1155686"/>
            <a:ext cx="3048000" cy="9017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5C6293-F05E-9FE3-FF34-1184DBC52411}"/>
              </a:ext>
            </a:extLst>
          </p:cNvPr>
          <p:cNvSpPr txBox="1"/>
          <p:nvPr/>
        </p:nvSpPr>
        <p:spPr>
          <a:xfrm>
            <a:off x="453682" y="441064"/>
            <a:ext cx="419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Guardando </a:t>
            </a:r>
            <a:r>
              <a:rPr lang="en-GB" dirty="0"/>
              <a:t>il </a:t>
            </a:r>
            <a:r>
              <a:rPr lang="en-GB" dirty="0" err="1"/>
              <a:t>diagramma</a:t>
            </a:r>
            <a:r>
              <a:rPr lang="en-GB" dirty="0"/>
              <a:t> di </a:t>
            </a:r>
            <a:r>
              <a:rPr lang="en-GB" dirty="0" err="1"/>
              <a:t>struttura</a:t>
            </a:r>
            <a:r>
              <a:rPr lang="en-GB" dirty="0"/>
              <a:t> libera</a:t>
            </a:r>
            <a:endParaRPr lang="en-IT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1F436E-E60A-9D07-ACE1-E5B4FC98EF22}"/>
              </a:ext>
            </a:extLst>
          </p:cNvPr>
          <p:cNvSpPr txBox="1"/>
          <p:nvPr/>
        </p:nvSpPr>
        <p:spPr>
          <a:xfrm>
            <a:off x="453682" y="2603351"/>
            <a:ext cx="5549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possiamo osservare che i diagrammi delle CdS nelle due meta’ della trave sono gli stessi delle due mensole in figura: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30D3EE-32F5-93BD-1A40-94A2702958F7}"/>
              </a:ext>
            </a:extLst>
          </p:cNvPr>
          <p:cNvGrpSpPr/>
          <p:nvPr/>
        </p:nvGrpSpPr>
        <p:grpSpPr>
          <a:xfrm>
            <a:off x="1241835" y="4200733"/>
            <a:ext cx="1087560" cy="729720"/>
            <a:chOff x="1241835" y="4200733"/>
            <a:chExt cx="1087560" cy="7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9D6835-1F7B-2EC7-425A-1B68AD2F77BD}"/>
                    </a:ext>
                  </a:extLst>
                </p14:cNvPr>
                <p14:cNvContentPartPr/>
                <p14:nvPr/>
              </p14:nvContentPartPr>
              <p14:xfrm>
                <a:off x="2193315" y="4200733"/>
                <a:ext cx="25200" cy="729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9D6835-1F7B-2EC7-425A-1B68AD2F77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7835" y="4185613"/>
                  <a:ext cx="5544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9E1DDB-C25E-B6B0-1F96-0DBA31FCA596}"/>
                    </a:ext>
                  </a:extLst>
                </p14:cNvPr>
                <p14:cNvContentPartPr/>
                <p14:nvPr/>
              </p14:nvContentPartPr>
              <p14:xfrm>
                <a:off x="1241835" y="4534453"/>
                <a:ext cx="927000" cy="3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9E1DDB-C25E-B6B0-1F96-0DBA31FCA5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26355" y="4518973"/>
                  <a:ext cx="957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F37582-DB40-D8BC-3584-7F181B1BC7D9}"/>
                    </a:ext>
                  </a:extLst>
                </p14:cNvPr>
                <p14:cNvContentPartPr/>
                <p14:nvPr/>
              </p14:nvContentPartPr>
              <p14:xfrm>
                <a:off x="2235795" y="4200733"/>
                <a:ext cx="93600" cy="12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F37582-DB40-D8BC-3584-7F181B1BC7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20315" y="4185613"/>
                  <a:ext cx="124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A0C1F20-93E4-ED5B-0E0E-AF1E5C50766F}"/>
                    </a:ext>
                  </a:extLst>
                </p14:cNvPr>
                <p14:cNvContentPartPr/>
                <p14:nvPr/>
              </p14:nvContentPartPr>
              <p14:xfrm>
                <a:off x="2217795" y="4293613"/>
                <a:ext cx="111600" cy="142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A0C1F20-93E4-ED5B-0E0E-AF1E5C5076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02675" y="4278493"/>
                  <a:ext cx="142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5CB31F-62CE-B972-5F4B-A3855B9749B8}"/>
                    </a:ext>
                  </a:extLst>
                </p14:cNvPr>
                <p14:cNvContentPartPr/>
                <p14:nvPr/>
              </p14:nvContentPartPr>
              <p14:xfrm>
                <a:off x="2217795" y="4392253"/>
                <a:ext cx="9936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5CB31F-62CE-B972-5F4B-A3855B9749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02675" y="4377133"/>
                  <a:ext cx="129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01799CC-EC5F-A82E-2CFF-545C0D01BF0B}"/>
                    </a:ext>
                  </a:extLst>
                </p14:cNvPr>
                <p14:cNvContentPartPr/>
                <p14:nvPr/>
              </p14:nvContentPartPr>
              <p14:xfrm>
                <a:off x="2193315" y="4515733"/>
                <a:ext cx="123840" cy="142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01799CC-EC5F-A82E-2CFF-545C0D01BF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77835" y="4500613"/>
                  <a:ext cx="154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F652CE3-97F4-A102-18EE-F5322B3DE183}"/>
                    </a:ext>
                  </a:extLst>
                </p14:cNvPr>
                <p14:cNvContentPartPr/>
                <p14:nvPr/>
              </p14:nvContentPartPr>
              <p14:xfrm>
                <a:off x="2186115" y="4621213"/>
                <a:ext cx="10620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F652CE3-97F4-A102-18EE-F5322B3DE1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70995" y="4605733"/>
                  <a:ext cx="136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FC0DFB-951B-A56D-2CFB-AB5CABF816A7}"/>
                    </a:ext>
                  </a:extLst>
                </p14:cNvPr>
                <p14:cNvContentPartPr/>
                <p14:nvPr/>
              </p14:nvContentPartPr>
              <p14:xfrm>
                <a:off x="2242635" y="4725973"/>
                <a:ext cx="62280" cy="93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FC0DFB-951B-A56D-2CFB-AB5CABF816A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7155" y="4710853"/>
                  <a:ext cx="92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6F080D-1596-E687-01B7-2EA2B5DDFB12}"/>
                    </a:ext>
                  </a:extLst>
                </p14:cNvPr>
                <p14:cNvContentPartPr/>
                <p14:nvPr/>
              </p14:nvContentPartPr>
              <p14:xfrm>
                <a:off x="2193315" y="4769533"/>
                <a:ext cx="111600" cy="148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6F080D-1596-E687-01B7-2EA2B5DDFB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7835" y="4754413"/>
                  <a:ext cx="1422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4F72895-9880-C72A-B13F-010072060A39}"/>
              </a:ext>
            </a:extLst>
          </p:cNvPr>
          <p:cNvGrpSpPr/>
          <p:nvPr/>
        </p:nvGrpSpPr>
        <p:grpSpPr>
          <a:xfrm>
            <a:off x="586635" y="4546693"/>
            <a:ext cx="748800" cy="488520"/>
            <a:chOff x="586635" y="4546693"/>
            <a:chExt cx="74880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3F4AD74-D029-16EC-6D52-8276B2EDE515}"/>
                    </a:ext>
                  </a:extLst>
                </p14:cNvPr>
                <p14:cNvContentPartPr/>
                <p14:nvPr/>
              </p14:nvContentPartPr>
              <p14:xfrm>
                <a:off x="1229235" y="4602493"/>
                <a:ext cx="12600" cy="278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3F4AD74-D029-16EC-6D52-8276B2EDE5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98635" y="4571893"/>
                  <a:ext cx="74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CD7CC4-CFF5-AA16-568B-4E3DEFEA1B32}"/>
                    </a:ext>
                  </a:extLst>
                </p14:cNvPr>
                <p14:cNvContentPartPr/>
                <p14:nvPr/>
              </p14:nvContentPartPr>
              <p14:xfrm>
                <a:off x="1093515" y="4602493"/>
                <a:ext cx="241920" cy="123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CD7CC4-CFF5-AA16-568B-4E3DEFEA1B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2555" y="4571893"/>
                  <a:ext cx="303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E0EAA3-1113-1A2C-E55F-673AE2C3D76C}"/>
                    </a:ext>
                  </a:extLst>
                </p14:cNvPr>
                <p14:cNvContentPartPr/>
                <p14:nvPr/>
              </p14:nvContentPartPr>
              <p14:xfrm>
                <a:off x="586635" y="4546693"/>
                <a:ext cx="117000" cy="23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E0EAA3-1113-1A2C-E55F-673AE2C3D7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6035" y="4516093"/>
                  <a:ext cx="178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EA0FED6-0F13-0AC3-B8A9-C67727C3B271}"/>
                    </a:ext>
                  </a:extLst>
                </p14:cNvPr>
                <p14:cNvContentPartPr/>
                <p14:nvPr/>
              </p14:nvContentPartPr>
              <p14:xfrm>
                <a:off x="623715" y="4559293"/>
                <a:ext cx="222840" cy="362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EA0FED6-0F13-0AC3-B8A9-C67727C3B2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115" y="4528693"/>
                  <a:ext cx="284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1E3EE0C-2D9E-8DA0-6324-F36488B84481}"/>
                    </a:ext>
                  </a:extLst>
                </p14:cNvPr>
                <p14:cNvContentPartPr/>
                <p14:nvPr/>
              </p14:nvContentPartPr>
              <p14:xfrm>
                <a:off x="759795" y="4886893"/>
                <a:ext cx="198000" cy="148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1E3EE0C-2D9E-8DA0-6324-F36488B844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9195" y="4856293"/>
                  <a:ext cx="25956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90F6F9-A38B-FE97-76C5-62365BF1D502}"/>
              </a:ext>
            </a:extLst>
          </p:cNvPr>
          <p:cNvGrpSpPr/>
          <p:nvPr/>
        </p:nvGrpSpPr>
        <p:grpSpPr>
          <a:xfrm>
            <a:off x="1179915" y="5074813"/>
            <a:ext cx="1020600" cy="510840"/>
            <a:chOff x="1179915" y="5074813"/>
            <a:chExt cx="102060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4C2E5B-26F4-2B2E-ACBB-DCA06E2E9DB6}"/>
                    </a:ext>
                  </a:extLst>
                </p14:cNvPr>
                <p14:cNvContentPartPr/>
                <p14:nvPr/>
              </p14:nvContentPartPr>
              <p14:xfrm>
                <a:off x="1179915" y="5368573"/>
                <a:ext cx="136440" cy="6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4C2E5B-26F4-2B2E-ACBB-DCA06E2E9D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64795" y="5353093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34D489F-BFB9-E957-7C8A-D8523688CA92}"/>
                    </a:ext>
                  </a:extLst>
                </p14:cNvPr>
                <p14:cNvContentPartPr/>
                <p14:nvPr/>
              </p14:nvContentPartPr>
              <p14:xfrm>
                <a:off x="1241835" y="5251213"/>
                <a:ext cx="12600" cy="254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34D489F-BFB9-E957-7C8A-D8523688CA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26355" y="5235733"/>
                  <a:ext cx="43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EC74B19-17F6-5269-D2A7-31D2F4183558}"/>
                    </a:ext>
                  </a:extLst>
                </p14:cNvPr>
                <p14:cNvContentPartPr/>
                <p14:nvPr/>
              </p14:nvContentPartPr>
              <p14:xfrm>
                <a:off x="2057235" y="5386933"/>
                <a:ext cx="143280" cy="25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EC74B19-17F6-5269-D2A7-31D2F418355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42115" y="5371813"/>
                  <a:ext cx="173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6B487C2-9C2A-19C1-099F-51584BCD2003}"/>
                    </a:ext>
                  </a:extLst>
                </p14:cNvPr>
                <p14:cNvContentPartPr/>
                <p14:nvPr/>
              </p14:nvContentPartPr>
              <p14:xfrm>
                <a:off x="2119155" y="5300533"/>
                <a:ext cx="12600" cy="201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6B487C2-9C2A-19C1-099F-51584BCD200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03675" y="5285413"/>
                  <a:ext cx="43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8A7273-9F9F-6EB7-8560-45F7612220AA}"/>
                    </a:ext>
                  </a:extLst>
                </p14:cNvPr>
                <p14:cNvContentPartPr/>
                <p14:nvPr/>
              </p14:nvContentPartPr>
              <p14:xfrm>
                <a:off x="1488795" y="5074813"/>
                <a:ext cx="222840" cy="285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8A7273-9F9F-6EB7-8560-45F7612220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73675" y="5059333"/>
                  <a:ext cx="253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595D90B-758A-FD9F-C685-D4626C9FB937}"/>
                    </a:ext>
                  </a:extLst>
                </p14:cNvPr>
                <p14:cNvContentPartPr/>
                <p14:nvPr/>
              </p14:nvContentPartPr>
              <p14:xfrm>
                <a:off x="1600035" y="5139973"/>
                <a:ext cx="210600" cy="395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595D90B-758A-FD9F-C685-D4626C9FB93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84915" y="5124853"/>
                  <a:ext cx="240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4BB7BFE-56EA-029D-354C-30AD51F1930F}"/>
                    </a:ext>
                  </a:extLst>
                </p14:cNvPr>
                <p14:cNvContentPartPr/>
                <p14:nvPr/>
              </p14:nvContentPartPr>
              <p14:xfrm>
                <a:off x="1723515" y="5455333"/>
                <a:ext cx="123840" cy="130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4BB7BFE-56EA-029D-354C-30AD51F1930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08395" y="5439853"/>
                  <a:ext cx="1544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04F26B-0E90-701A-878D-969AFC28B89A}"/>
              </a:ext>
            </a:extLst>
          </p:cNvPr>
          <p:cNvGrpSpPr/>
          <p:nvPr/>
        </p:nvGrpSpPr>
        <p:grpSpPr>
          <a:xfrm>
            <a:off x="1241835" y="2223973"/>
            <a:ext cx="160920" cy="160920"/>
            <a:chOff x="1241835" y="2223973"/>
            <a:chExt cx="16092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B66865-0715-9BE2-EF85-7E69F5E814AB}"/>
                    </a:ext>
                  </a:extLst>
                </p14:cNvPr>
                <p14:cNvContentPartPr/>
                <p14:nvPr/>
              </p14:nvContentPartPr>
              <p14:xfrm>
                <a:off x="1241835" y="2292373"/>
                <a:ext cx="16092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B66865-0715-9BE2-EF85-7E69F5E814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26355" y="2276893"/>
                  <a:ext cx="19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C4DC8D-79F5-7769-18FF-CF458E2AD520}"/>
                    </a:ext>
                  </a:extLst>
                </p14:cNvPr>
                <p14:cNvContentPartPr/>
                <p14:nvPr/>
              </p14:nvContentPartPr>
              <p14:xfrm>
                <a:off x="1291155" y="2223973"/>
                <a:ext cx="25200" cy="160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C4DC8D-79F5-7769-18FF-CF458E2AD52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75675" y="2208853"/>
                  <a:ext cx="554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B716FF-D327-715C-FD09-0B7034147B1F}"/>
              </a:ext>
            </a:extLst>
          </p:cNvPr>
          <p:cNvGrpSpPr/>
          <p:nvPr/>
        </p:nvGrpSpPr>
        <p:grpSpPr>
          <a:xfrm>
            <a:off x="2477355" y="2248813"/>
            <a:ext cx="160920" cy="204480"/>
            <a:chOff x="2477355" y="2248813"/>
            <a:chExt cx="16092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B393D2C-405C-704E-E3ED-49DE47300F86}"/>
                    </a:ext>
                  </a:extLst>
                </p14:cNvPr>
                <p14:cNvContentPartPr/>
                <p14:nvPr/>
              </p14:nvContentPartPr>
              <p14:xfrm>
                <a:off x="2477355" y="2316853"/>
                <a:ext cx="160920" cy="1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B393D2C-405C-704E-E3ED-49DE47300F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62235" y="2301733"/>
                  <a:ext cx="191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B73C643-326F-8615-40C9-60064E7CA085}"/>
                    </a:ext>
                  </a:extLst>
                </p14:cNvPr>
                <p14:cNvContentPartPr/>
                <p14:nvPr/>
              </p14:nvContentPartPr>
              <p14:xfrm>
                <a:off x="2551515" y="2248813"/>
                <a:ext cx="12600" cy="204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B73C643-326F-8615-40C9-60064E7CA08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36395" y="2233333"/>
                  <a:ext cx="432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F70A84F-98DD-7CC6-EA69-34E4B6CC152A}"/>
              </a:ext>
            </a:extLst>
          </p:cNvPr>
          <p:cNvGrpSpPr/>
          <p:nvPr/>
        </p:nvGrpSpPr>
        <p:grpSpPr>
          <a:xfrm>
            <a:off x="3540075" y="2261413"/>
            <a:ext cx="136440" cy="173520"/>
            <a:chOff x="3540075" y="2261413"/>
            <a:chExt cx="13644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B31216C-CB4A-E7DE-0F5A-CC090757F42D}"/>
                    </a:ext>
                  </a:extLst>
                </p14:cNvPr>
                <p14:cNvContentPartPr/>
                <p14:nvPr/>
              </p14:nvContentPartPr>
              <p14:xfrm>
                <a:off x="3540075" y="2347453"/>
                <a:ext cx="136440" cy="1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B31216C-CB4A-E7DE-0F5A-CC090757F4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24955" y="2332333"/>
                  <a:ext cx="166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5B13AA7-A1AA-1366-6E44-2B5D578B4DF5}"/>
                    </a:ext>
                  </a:extLst>
                </p14:cNvPr>
                <p14:cNvContentPartPr/>
                <p14:nvPr/>
              </p14:nvContentPartPr>
              <p14:xfrm>
                <a:off x="3601995" y="2261413"/>
                <a:ext cx="25200" cy="17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5B13AA7-A1AA-1366-6E44-2B5D578B4DF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86515" y="2245933"/>
                  <a:ext cx="554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B5B69D-389B-CE6B-8782-9CA5D6A809A7}"/>
              </a:ext>
            </a:extLst>
          </p:cNvPr>
          <p:cNvGrpSpPr/>
          <p:nvPr/>
        </p:nvGrpSpPr>
        <p:grpSpPr>
          <a:xfrm>
            <a:off x="1736115" y="2051173"/>
            <a:ext cx="408240" cy="432720"/>
            <a:chOff x="1736115" y="2051173"/>
            <a:chExt cx="40824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2BFBA7-B665-8962-0BB8-C8DCDA121EB1}"/>
                    </a:ext>
                  </a:extLst>
                </p14:cNvPr>
                <p14:cNvContentPartPr/>
                <p14:nvPr/>
              </p14:nvContentPartPr>
              <p14:xfrm>
                <a:off x="1736115" y="2051173"/>
                <a:ext cx="173520" cy="23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2BFBA7-B665-8962-0BB8-C8DCDA121EB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20635" y="2036053"/>
                  <a:ext cx="203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7E878F4-2CC1-7E93-5AA6-574AF19D0B06}"/>
                    </a:ext>
                  </a:extLst>
                </p14:cNvPr>
                <p14:cNvContentPartPr/>
                <p14:nvPr/>
              </p14:nvContentPartPr>
              <p14:xfrm>
                <a:off x="1852755" y="2082133"/>
                <a:ext cx="143280" cy="331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7E878F4-2CC1-7E93-5AA6-574AF19D0B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37275" y="2067013"/>
                  <a:ext cx="17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8B61FD9-8203-A4CE-114A-9179A7532FB2}"/>
                    </a:ext>
                  </a:extLst>
                </p14:cNvPr>
                <p14:cNvContentPartPr/>
                <p14:nvPr/>
              </p14:nvContentPartPr>
              <p14:xfrm>
                <a:off x="1970835" y="2335573"/>
                <a:ext cx="173520" cy="148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8B61FD9-8203-A4CE-114A-9179A7532F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55355" y="2320093"/>
                  <a:ext cx="2037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EFFE3F1-420A-EF17-4772-D2C24BE60709}"/>
              </a:ext>
            </a:extLst>
          </p:cNvPr>
          <p:cNvGrpSpPr/>
          <p:nvPr/>
        </p:nvGrpSpPr>
        <p:grpSpPr>
          <a:xfrm>
            <a:off x="2885235" y="1967293"/>
            <a:ext cx="346320" cy="479880"/>
            <a:chOff x="2885235" y="1967293"/>
            <a:chExt cx="34632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98EE2D-B816-5D8F-03A1-94506CD0F668}"/>
                    </a:ext>
                  </a:extLst>
                </p14:cNvPr>
                <p14:cNvContentPartPr/>
                <p14:nvPr/>
              </p14:nvContentPartPr>
              <p14:xfrm>
                <a:off x="2885235" y="1967293"/>
                <a:ext cx="173520" cy="285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98EE2D-B816-5D8F-03A1-94506CD0F66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69755" y="1952173"/>
                  <a:ext cx="2037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0930B8C-97BA-E07B-75DF-210B19071BB7}"/>
                    </a:ext>
                  </a:extLst>
                </p14:cNvPr>
                <p14:cNvContentPartPr/>
                <p14:nvPr/>
              </p14:nvContentPartPr>
              <p14:xfrm>
                <a:off x="2959395" y="2063413"/>
                <a:ext cx="160920" cy="309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0930B8C-97BA-E07B-75DF-210B19071B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43915" y="2048293"/>
                  <a:ext cx="191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E739F2-D82C-B8F9-5CDC-951B8F51DD61}"/>
                    </a:ext>
                  </a:extLst>
                </p14:cNvPr>
                <p14:cNvContentPartPr/>
                <p14:nvPr/>
              </p14:nvContentPartPr>
              <p14:xfrm>
                <a:off x="3082875" y="2292373"/>
                <a:ext cx="148680" cy="154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E739F2-D82C-B8F9-5CDC-951B8F51DD6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67755" y="2276893"/>
                  <a:ext cx="1792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529CED-BF83-E210-0E9E-4ED2C6D9B631}"/>
              </a:ext>
            </a:extLst>
          </p:cNvPr>
          <p:cNvGrpSpPr/>
          <p:nvPr/>
        </p:nvGrpSpPr>
        <p:grpSpPr>
          <a:xfrm>
            <a:off x="2773995" y="4188853"/>
            <a:ext cx="1100160" cy="702000"/>
            <a:chOff x="2773995" y="4188853"/>
            <a:chExt cx="110016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0F436A-370C-1092-0146-4447B871C679}"/>
                    </a:ext>
                  </a:extLst>
                </p14:cNvPr>
                <p14:cNvContentPartPr/>
                <p14:nvPr/>
              </p14:nvContentPartPr>
              <p14:xfrm>
                <a:off x="2860395" y="4311973"/>
                <a:ext cx="360" cy="43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0F436A-370C-1092-0146-4447B871C67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45275" y="4296853"/>
                  <a:ext cx="30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C74D92-3AB2-C2A1-8933-A3AB0D0645CC}"/>
                    </a:ext>
                  </a:extLst>
                </p14:cNvPr>
                <p14:cNvContentPartPr/>
                <p14:nvPr/>
              </p14:nvContentPartPr>
              <p14:xfrm>
                <a:off x="2872635" y="4188853"/>
                <a:ext cx="25920" cy="665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C74D92-3AB2-C2A1-8933-A3AB0D0645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57515" y="4173373"/>
                  <a:ext cx="565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A149020-D9DC-F18C-B72B-EF2CAD6C8824}"/>
                    </a:ext>
                  </a:extLst>
                </p14:cNvPr>
                <p14:cNvContentPartPr/>
                <p14:nvPr/>
              </p14:nvContentPartPr>
              <p14:xfrm>
                <a:off x="2773995" y="4262653"/>
                <a:ext cx="99360" cy="337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A149020-D9DC-F18C-B72B-EF2CAD6C882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58515" y="4247173"/>
                  <a:ext cx="129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C4B7741-2877-967A-3A65-B6DDD26C4BA7}"/>
                    </a:ext>
                  </a:extLst>
                </p14:cNvPr>
                <p14:cNvContentPartPr/>
                <p14:nvPr/>
              </p14:nvContentPartPr>
              <p14:xfrm>
                <a:off x="2773995" y="4534453"/>
                <a:ext cx="6228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C4B7741-2877-967A-3A65-B6DDD26C4B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58515" y="4518973"/>
                  <a:ext cx="92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6BE8B0-21BB-9E5C-E47F-735045D3A7D9}"/>
                    </a:ext>
                  </a:extLst>
                </p14:cNvPr>
                <p14:cNvContentPartPr/>
                <p14:nvPr/>
              </p14:nvContentPartPr>
              <p14:xfrm>
                <a:off x="2786235" y="4621213"/>
                <a:ext cx="67680" cy="269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6BE8B0-21BB-9E5C-E47F-735045D3A7D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71115" y="4605733"/>
                  <a:ext cx="98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E7A628-2371-952B-F1DE-D5C46FCC06A8}"/>
                    </a:ext>
                  </a:extLst>
                </p14:cNvPr>
                <p14:cNvContentPartPr/>
                <p14:nvPr/>
              </p14:nvContentPartPr>
              <p14:xfrm>
                <a:off x="2922315" y="4534453"/>
                <a:ext cx="951840" cy="43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E7A628-2371-952B-F1DE-D5C46FCC06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06835" y="4518973"/>
                  <a:ext cx="98244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CF50714-AC38-DDC3-6E2E-B38588CD06BF}"/>
              </a:ext>
            </a:extLst>
          </p:cNvPr>
          <p:cNvGrpSpPr/>
          <p:nvPr/>
        </p:nvGrpSpPr>
        <p:grpSpPr>
          <a:xfrm>
            <a:off x="3749955" y="4515733"/>
            <a:ext cx="655560" cy="501120"/>
            <a:chOff x="3749955" y="4515733"/>
            <a:chExt cx="65556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40D7BBF-B4C1-B056-05A0-88C64D2207B7}"/>
                    </a:ext>
                  </a:extLst>
                </p14:cNvPr>
                <p14:cNvContentPartPr/>
                <p14:nvPr/>
              </p14:nvContentPartPr>
              <p14:xfrm>
                <a:off x="3848955" y="4574413"/>
                <a:ext cx="25200" cy="442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40D7BBF-B4C1-B056-05A0-88C64D2207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18355" y="4543813"/>
                  <a:ext cx="864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751E11-100B-1D7E-3D6E-B4E104F13244}"/>
                    </a:ext>
                  </a:extLst>
                </p14:cNvPr>
                <p14:cNvContentPartPr/>
                <p14:nvPr/>
              </p14:nvContentPartPr>
              <p14:xfrm>
                <a:off x="3749955" y="4602493"/>
                <a:ext cx="235080" cy="18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751E11-100B-1D7E-3D6E-B4E104F132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19355" y="4571893"/>
                  <a:ext cx="296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2CB453-17BD-F46C-6816-E135FC4CA4C4}"/>
                    </a:ext>
                  </a:extLst>
                </p14:cNvPr>
                <p14:cNvContentPartPr/>
                <p14:nvPr/>
              </p14:nvContentPartPr>
              <p14:xfrm>
                <a:off x="4095555" y="4515733"/>
                <a:ext cx="94320" cy="284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2CB453-17BD-F46C-6816-E135FC4CA4C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64955" y="4485133"/>
                  <a:ext cx="155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329C024-5FB1-FD47-C84F-5E31F8BF94CC}"/>
                    </a:ext>
                  </a:extLst>
                </p14:cNvPr>
                <p14:cNvContentPartPr/>
                <p14:nvPr/>
              </p14:nvContentPartPr>
              <p14:xfrm>
                <a:off x="4095915" y="4580533"/>
                <a:ext cx="259920" cy="334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329C024-5FB1-FD47-C84F-5E31F8BF94C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65315" y="4549933"/>
                  <a:ext cx="321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328D82-389E-D2ED-BFF8-3E377EC04EA1}"/>
                    </a:ext>
                  </a:extLst>
                </p14:cNvPr>
                <p14:cNvContentPartPr/>
                <p14:nvPr/>
              </p14:nvContentPartPr>
              <p14:xfrm>
                <a:off x="4231995" y="4775653"/>
                <a:ext cx="173520" cy="18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328D82-389E-D2ED-BFF8-3E377EC04E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01395" y="4745053"/>
                  <a:ext cx="2347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754F969-1EFC-90CC-5179-22233100E2E7}"/>
              </a:ext>
            </a:extLst>
          </p:cNvPr>
          <p:cNvGrpSpPr/>
          <p:nvPr/>
        </p:nvGrpSpPr>
        <p:grpSpPr>
          <a:xfrm>
            <a:off x="2835555" y="5294773"/>
            <a:ext cx="136440" cy="210600"/>
            <a:chOff x="2835555" y="5294773"/>
            <a:chExt cx="1364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5CAEA8-B029-949D-680F-868217582D83}"/>
                    </a:ext>
                  </a:extLst>
                </p14:cNvPr>
                <p14:cNvContentPartPr/>
                <p14:nvPr/>
              </p14:nvContentPartPr>
              <p14:xfrm>
                <a:off x="2835555" y="5374693"/>
                <a:ext cx="136440" cy="37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5CAEA8-B029-949D-680F-868217582D8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820435" y="5359573"/>
                  <a:ext cx="166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959E34E-61A7-C5C6-CB50-3F3E99E87EE7}"/>
                    </a:ext>
                  </a:extLst>
                </p14:cNvPr>
                <p14:cNvContentPartPr/>
                <p14:nvPr/>
              </p14:nvContentPartPr>
              <p14:xfrm>
                <a:off x="2885235" y="5294773"/>
                <a:ext cx="12600" cy="210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959E34E-61A7-C5C6-CB50-3F3E99E87E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69755" y="5279293"/>
                  <a:ext cx="4320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8C01686-E9B0-FD9F-0861-460E785481D1}"/>
              </a:ext>
            </a:extLst>
          </p:cNvPr>
          <p:cNvGrpSpPr/>
          <p:nvPr/>
        </p:nvGrpSpPr>
        <p:grpSpPr>
          <a:xfrm>
            <a:off x="3268275" y="5139973"/>
            <a:ext cx="630720" cy="457560"/>
            <a:chOff x="3268275" y="5139973"/>
            <a:chExt cx="63072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BF35649-D1C8-BFFA-EE0B-0F5147BBA39C}"/>
                    </a:ext>
                  </a:extLst>
                </p14:cNvPr>
                <p14:cNvContentPartPr/>
                <p14:nvPr/>
              </p14:nvContentPartPr>
              <p14:xfrm>
                <a:off x="3725475" y="5380813"/>
                <a:ext cx="173520" cy="18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BF35649-D1C8-BFFA-EE0B-0F5147BBA39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709995" y="5365693"/>
                  <a:ext cx="20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3B8AF03-C113-655C-5C8C-9D428E4880B9}"/>
                    </a:ext>
                  </a:extLst>
                </p14:cNvPr>
                <p14:cNvContentPartPr/>
                <p14:nvPr/>
              </p14:nvContentPartPr>
              <p14:xfrm>
                <a:off x="3799635" y="5319253"/>
                <a:ext cx="25200" cy="173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3B8AF03-C113-655C-5C8C-9D428E4880B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84155" y="5304133"/>
                  <a:ext cx="55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D6F7E44-13FB-BD3A-1B19-2D692A17F95D}"/>
                    </a:ext>
                  </a:extLst>
                </p14:cNvPr>
                <p14:cNvContentPartPr/>
                <p14:nvPr/>
              </p14:nvContentPartPr>
              <p14:xfrm>
                <a:off x="3268275" y="5139973"/>
                <a:ext cx="185760" cy="235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D6F7E44-13FB-BD3A-1B19-2D692A17F95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52795" y="5124853"/>
                  <a:ext cx="216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57844EB-25B1-0BFF-944E-9538D25C2C4B}"/>
                    </a:ext>
                  </a:extLst>
                </p14:cNvPr>
                <p14:cNvContentPartPr/>
                <p14:nvPr/>
              </p14:nvContentPartPr>
              <p14:xfrm>
                <a:off x="3342435" y="5201893"/>
                <a:ext cx="222840" cy="278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57844EB-25B1-0BFF-944E-9538D25C2C4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26955" y="5186773"/>
                  <a:ext cx="253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9B3F2C0-05A4-5CF5-094F-5D10473D4D15}"/>
                    </a:ext>
                  </a:extLst>
                </p14:cNvPr>
                <p14:cNvContentPartPr/>
                <p14:nvPr/>
              </p14:nvContentPartPr>
              <p14:xfrm>
                <a:off x="3403995" y="5455333"/>
                <a:ext cx="160920" cy="142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9B3F2C0-05A4-5CF5-094F-5D10473D4D1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88875" y="5439853"/>
                  <a:ext cx="19152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9BB7332-479E-C72E-8E7E-DCE8218A6208}"/>
                  </a:ext>
                </a:extLst>
              </p14:cNvPr>
              <p14:cNvContentPartPr/>
              <p14:nvPr/>
            </p14:nvContentPartPr>
            <p14:xfrm>
              <a:off x="6209115" y="716653"/>
              <a:ext cx="160920" cy="250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9BB7332-479E-C72E-8E7E-DCE8218A620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193995" y="701173"/>
                <a:ext cx="19152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7DF6A7B-B40D-FDC7-47C9-B2EB60833D0F}"/>
              </a:ext>
            </a:extLst>
          </p:cNvPr>
          <p:cNvGrpSpPr/>
          <p:nvPr/>
        </p:nvGrpSpPr>
        <p:grpSpPr>
          <a:xfrm>
            <a:off x="6839115" y="715933"/>
            <a:ext cx="988920" cy="260640"/>
            <a:chOff x="6839115" y="715933"/>
            <a:chExt cx="98892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37087C-F334-2970-BC77-79230B18D9C2}"/>
                    </a:ext>
                  </a:extLst>
                </p14:cNvPr>
                <p14:cNvContentPartPr/>
                <p14:nvPr/>
              </p14:nvContentPartPr>
              <p14:xfrm>
                <a:off x="6839115" y="827893"/>
                <a:ext cx="988920" cy="18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37087C-F334-2970-BC77-79230B18D9C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23995" y="812413"/>
                  <a:ext cx="1019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F92D7A1-58F9-1C38-9F35-BDA63A59B272}"/>
                    </a:ext>
                  </a:extLst>
                </p14:cNvPr>
                <p14:cNvContentPartPr/>
                <p14:nvPr/>
              </p14:nvContentPartPr>
              <p14:xfrm>
                <a:off x="7209915" y="715933"/>
                <a:ext cx="123840" cy="186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F92D7A1-58F9-1C38-9F35-BDA63A59B2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94795" y="700453"/>
                  <a:ext cx="154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D489E2A-4D3C-0BE9-49C9-10CFBE7ECD9E}"/>
                    </a:ext>
                  </a:extLst>
                </p14:cNvPr>
                <p14:cNvContentPartPr/>
                <p14:nvPr/>
              </p14:nvContentPartPr>
              <p14:xfrm>
                <a:off x="7246995" y="735013"/>
                <a:ext cx="123840" cy="24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D489E2A-4D3C-0BE9-49C9-10CFBE7ECD9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31875" y="719893"/>
                  <a:ext cx="15444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7D2CC23-1388-0F30-0B94-8B0E945457EF}"/>
                  </a:ext>
                </a:extLst>
              </p14:cNvPr>
              <p14:cNvContentPartPr/>
              <p14:nvPr/>
            </p14:nvContentPartPr>
            <p14:xfrm>
              <a:off x="6826875" y="1797733"/>
              <a:ext cx="1063080" cy="50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7D2CC23-1388-0F30-0B94-8B0E945457EF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811755" y="1782613"/>
                <a:ext cx="109368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5F4085-10AE-55F0-19E1-B84897E1A326}"/>
              </a:ext>
            </a:extLst>
          </p:cNvPr>
          <p:cNvGrpSpPr/>
          <p:nvPr/>
        </p:nvGrpSpPr>
        <p:grpSpPr>
          <a:xfrm>
            <a:off x="6122715" y="1689373"/>
            <a:ext cx="309240" cy="263520"/>
            <a:chOff x="6122715" y="1689373"/>
            <a:chExt cx="3092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F7E6F72-3BEF-055D-B0ED-E46EC9AA52EB}"/>
                    </a:ext>
                  </a:extLst>
                </p14:cNvPr>
                <p14:cNvContentPartPr/>
                <p14:nvPr/>
              </p14:nvContentPartPr>
              <p14:xfrm>
                <a:off x="6233955" y="1705213"/>
                <a:ext cx="25200" cy="247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F7E6F72-3BEF-055D-B0ED-E46EC9AA52E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18475" y="1689733"/>
                  <a:ext cx="55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9979449-8E1B-CA63-B6A9-8CF3D994A392}"/>
                    </a:ext>
                  </a:extLst>
                </p14:cNvPr>
                <p14:cNvContentPartPr/>
                <p14:nvPr/>
              </p14:nvContentPartPr>
              <p14:xfrm>
                <a:off x="6122715" y="1689373"/>
                <a:ext cx="309240" cy="28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9979449-8E1B-CA63-B6A9-8CF3D994A3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07235" y="1674253"/>
                  <a:ext cx="3398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C607C59-0650-AD18-26E5-554BD0CDA04D}"/>
                  </a:ext>
                </a:extLst>
              </p14:cNvPr>
              <p14:cNvContentPartPr/>
              <p14:nvPr/>
            </p14:nvContentPartPr>
            <p14:xfrm>
              <a:off x="6789795" y="2804653"/>
              <a:ext cx="1075320" cy="66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C607C59-0650-AD18-26E5-554BD0CDA04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769635" y="2784493"/>
                <a:ext cx="111636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00F7343-81F3-2E91-6695-EFF6CFE5E2D9}"/>
              </a:ext>
            </a:extLst>
          </p:cNvPr>
          <p:cNvGrpSpPr/>
          <p:nvPr/>
        </p:nvGrpSpPr>
        <p:grpSpPr>
          <a:xfrm>
            <a:off x="6172035" y="2693773"/>
            <a:ext cx="198000" cy="312480"/>
            <a:chOff x="6172035" y="2693773"/>
            <a:chExt cx="1980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045248-BA5C-6174-CD24-FFB07BAD6BBC}"/>
                    </a:ext>
                  </a:extLst>
                </p14:cNvPr>
                <p14:cNvContentPartPr/>
                <p14:nvPr/>
              </p14:nvContentPartPr>
              <p14:xfrm>
                <a:off x="6172035" y="2699893"/>
                <a:ext cx="25200" cy="306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045248-BA5C-6174-CD24-FFB07BAD6BB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51515" y="2679733"/>
                  <a:ext cx="65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B75588-23EA-2156-74E8-93B5E254571D}"/>
                    </a:ext>
                  </a:extLst>
                </p14:cNvPr>
                <p14:cNvContentPartPr/>
                <p14:nvPr/>
              </p14:nvContentPartPr>
              <p14:xfrm>
                <a:off x="6184275" y="2693773"/>
                <a:ext cx="185760" cy="303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B75588-23EA-2156-74E8-93B5E254571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64115" y="2673253"/>
                  <a:ext cx="22644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C2D3051-1D30-3742-DFA7-F61539AE97CD}"/>
              </a:ext>
            </a:extLst>
          </p:cNvPr>
          <p:cNvGrpSpPr/>
          <p:nvPr/>
        </p:nvGrpSpPr>
        <p:grpSpPr>
          <a:xfrm>
            <a:off x="6789795" y="2712133"/>
            <a:ext cx="1940400" cy="476280"/>
            <a:chOff x="6789795" y="2712133"/>
            <a:chExt cx="19404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D2801D-9F3F-B1BE-EFA1-8123A01FE769}"/>
                    </a:ext>
                  </a:extLst>
                </p14:cNvPr>
                <p14:cNvContentPartPr/>
                <p14:nvPr/>
              </p14:nvContentPartPr>
              <p14:xfrm>
                <a:off x="6789795" y="2860453"/>
                <a:ext cx="1075320" cy="278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D2801D-9F3F-B1BE-EFA1-8123A01FE7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69635" y="2840293"/>
                  <a:ext cx="1116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2B0DF72-5725-C619-310D-043C0510F9AD}"/>
                    </a:ext>
                  </a:extLst>
                </p14:cNvPr>
                <p14:cNvContentPartPr/>
                <p14:nvPr/>
              </p14:nvContentPartPr>
              <p14:xfrm>
                <a:off x="7864755" y="2860453"/>
                <a:ext cx="2520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2B0DF72-5725-C619-310D-043C0510F9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44595" y="2840293"/>
                  <a:ext cx="65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E57FB89-4462-E7DE-1FA7-55268BD6AF74}"/>
                    </a:ext>
                  </a:extLst>
                </p14:cNvPr>
                <p14:cNvContentPartPr/>
                <p14:nvPr/>
              </p14:nvContentPartPr>
              <p14:xfrm>
                <a:off x="7877355" y="2891413"/>
                <a:ext cx="12600" cy="37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E57FB89-4462-E7DE-1FA7-55268BD6AF7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6835" y="2871253"/>
                  <a:ext cx="53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8F27D2-90A6-2F35-DFCC-7747A58BB229}"/>
                    </a:ext>
                  </a:extLst>
                </p14:cNvPr>
                <p14:cNvContentPartPr/>
                <p14:nvPr/>
              </p14:nvContentPartPr>
              <p14:xfrm>
                <a:off x="7877355" y="2965573"/>
                <a:ext cx="12600" cy="37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8F27D2-90A6-2F35-DFCC-7747A58BB2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6835" y="2945053"/>
                  <a:ext cx="53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2C6FC8-D903-ED33-5D4C-C29CC4F4B7E6}"/>
                    </a:ext>
                  </a:extLst>
                </p14:cNvPr>
                <p14:cNvContentPartPr/>
                <p14:nvPr/>
              </p14:nvContentPartPr>
              <p14:xfrm>
                <a:off x="7889595" y="3002653"/>
                <a:ext cx="360" cy="56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2C6FC8-D903-ED33-5D4C-C29CC4F4B7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69075" y="2982133"/>
                  <a:ext cx="41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B37EDC0-FDF0-1B9A-EC3A-5AEF00549E00}"/>
                    </a:ext>
                  </a:extLst>
                </p14:cNvPr>
                <p14:cNvContentPartPr/>
                <p14:nvPr/>
              </p14:nvContentPartPr>
              <p14:xfrm>
                <a:off x="7889595" y="3095173"/>
                <a:ext cx="360" cy="61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B37EDC0-FDF0-1B9A-EC3A-5AEF00549E0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69075" y="3075013"/>
                  <a:ext cx="41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A276217-A97A-46B5-9FA2-506486511FCD}"/>
                    </a:ext>
                  </a:extLst>
                </p14:cNvPr>
                <p14:cNvContentPartPr/>
                <p14:nvPr/>
              </p14:nvContentPartPr>
              <p14:xfrm>
                <a:off x="8099835" y="2718613"/>
                <a:ext cx="12600" cy="213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A276217-A97A-46B5-9FA2-506486511F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84355" y="2703493"/>
                  <a:ext cx="43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7D6D63-C884-A163-59DA-21761C8580B3}"/>
                    </a:ext>
                  </a:extLst>
                </p14:cNvPr>
                <p14:cNvContentPartPr/>
                <p14:nvPr/>
              </p14:nvContentPartPr>
              <p14:xfrm>
                <a:off x="8087235" y="2712133"/>
                <a:ext cx="99360" cy="130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7D6D63-C884-A163-59DA-21761C8580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72115" y="2697013"/>
                  <a:ext cx="129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555284B-4AAD-CCDF-BFDC-FBDBB541519D}"/>
                    </a:ext>
                  </a:extLst>
                </p14:cNvPr>
                <p14:cNvContentPartPr/>
                <p14:nvPr/>
              </p14:nvContentPartPr>
              <p14:xfrm>
                <a:off x="8037915" y="2780173"/>
                <a:ext cx="247320" cy="272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555284B-4AAD-CCDF-BFDC-FBDBB54151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22795" y="2765053"/>
                  <a:ext cx="277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2380DEF-A1FF-A36E-DA47-8893869AEAFB}"/>
                    </a:ext>
                  </a:extLst>
                </p14:cNvPr>
                <p14:cNvContentPartPr/>
                <p14:nvPr/>
              </p14:nvContentPartPr>
              <p14:xfrm>
                <a:off x="8136915" y="3021013"/>
                <a:ext cx="167760" cy="136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2380DEF-A1FF-A36E-DA47-8893869AEAF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21435" y="3005893"/>
                  <a:ext cx="198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AE10A0C-1503-D59A-5C41-209DE7EA8FDF}"/>
                    </a:ext>
                  </a:extLst>
                </p14:cNvPr>
                <p14:cNvContentPartPr/>
                <p14:nvPr/>
              </p14:nvContentPartPr>
              <p14:xfrm>
                <a:off x="8334555" y="2934613"/>
                <a:ext cx="37440" cy="24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AE10A0C-1503-D59A-5C41-209DE7EA8F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19075" y="2919493"/>
                  <a:ext cx="68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DB3521F-A359-1B9E-AD76-638FADF72181}"/>
                    </a:ext>
                  </a:extLst>
                </p14:cNvPr>
                <p14:cNvContentPartPr/>
                <p14:nvPr/>
              </p14:nvContentPartPr>
              <p14:xfrm>
                <a:off x="8433195" y="2715013"/>
                <a:ext cx="148680" cy="235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DB3521F-A359-1B9E-AD76-638FADF721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18075" y="2699893"/>
                  <a:ext cx="179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7024A7-0F3C-CFC5-2C59-E2B7802F377F}"/>
                    </a:ext>
                  </a:extLst>
                </p14:cNvPr>
                <p14:cNvContentPartPr/>
                <p14:nvPr/>
              </p14:nvContentPartPr>
              <p14:xfrm>
                <a:off x="8507355" y="2798893"/>
                <a:ext cx="185760" cy="265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7024A7-0F3C-CFC5-2C59-E2B7802F37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92235" y="2783413"/>
                  <a:ext cx="216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533D900-4A30-84D8-252D-AA79BF33FA2C}"/>
                    </a:ext>
                  </a:extLst>
                </p14:cNvPr>
                <p14:cNvContentPartPr/>
                <p14:nvPr/>
              </p14:nvContentPartPr>
              <p14:xfrm>
                <a:off x="8569275" y="3033613"/>
                <a:ext cx="160920" cy="154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533D900-4A30-84D8-252D-AA79BF33FA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54155" y="3018493"/>
                  <a:ext cx="1915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0B64868-940B-19A3-5C4B-3FDF29C97978}"/>
              </a:ext>
            </a:extLst>
          </p:cNvPr>
          <p:cNvGrpSpPr/>
          <p:nvPr/>
        </p:nvGrpSpPr>
        <p:grpSpPr>
          <a:xfrm>
            <a:off x="9446595" y="657613"/>
            <a:ext cx="1458720" cy="318960"/>
            <a:chOff x="9446595" y="657613"/>
            <a:chExt cx="14587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DF9E872-BE70-486E-1710-F009586EDB50}"/>
                    </a:ext>
                  </a:extLst>
                </p14:cNvPr>
                <p14:cNvContentPartPr/>
                <p14:nvPr/>
              </p14:nvContentPartPr>
              <p14:xfrm>
                <a:off x="9446595" y="830413"/>
                <a:ext cx="1020600" cy="53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DF9E872-BE70-486E-1710-F009586EDB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31475" y="815293"/>
                  <a:ext cx="1050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189FF5A-8CF0-8EAB-739F-DF3EAD706926}"/>
                    </a:ext>
                  </a:extLst>
                </p14:cNvPr>
                <p14:cNvContentPartPr/>
                <p14:nvPr/>
              </p14:nvContentPartPr>
              <p14:xfrm>
                <a:off x="9878955" y="728893"/>
                <a:ext cx="160920" cy="204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189FF5A-8CF0-8EAB-739F-DF3EAD7069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63835" y="713773"/>
                  <a:ext cx="191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00BD63B-E826-47AB-A32C-A14A8C5A4424}"/>
                    </a:ext>
                  </a:extLst>
                </p14:cNvPr>
                <p14:cNvContentPartPr/>
                <p14:nvPr/>
              </p14:nvContentPartPr>
              <p14:xfrm>
                <a:off x="9916035" y="784693"/>
                <a:ext cx="111600" cy="191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00BD63B-E826-47AB-A32C-A14A8C5A44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00915" y="769573"/>
                  <a:ext cx="142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928C89-0D73-3729-3210-CD63392C9FA8}"/>
                    </a:ext>
                  </a:extLst>
                </p14:cNvPr>
                <p14:cNvContentPartPr/>
                <p14:nvPr/>
              </p14:nvContentPartPr>
              <p14:xfrm>
                <a:off x="10694715" y="657613"/>
                <a:ext cx="210600" cy="257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928C89-0D73-3729-3210-CD63392C9F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79235" y="642133"/>
                  <a:ext cx="24084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CBFB04F-64EB-F495-B5A0-55470C916987}"/>
                  </a:ext>
                </a:extLst>
              </p14:cNvPr>
              <p14:cNvContentPartPr/>
              <p14:nvPr/>
            </p14:nvContentPartPr>
            <p14:xfrm>
              <a:off x="9384675" y="1769293"/>
              <a:ext cx="1075320" cy="47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CBFB04F-64EB-F495-B5A0-55470C91698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369555" y="1753813"/>
                <a:ext cx="110592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F731399-4129-C8CB-2929-06C37CD2DF43}"/>
              </a:ext>
            </a:extLst>
          </p:cNvPr>
          <p:cNvGrpSpPr/>
          <p:nvPr/>
        </p:nvGrpSpPr>
        <p:grpSpPr>
          <a:xfrm>
            <a:off x="10781115" y="1754533"/>
            <a:ext cx="272160" cy="278280"/>
            <a:chOff x="10781115" y="1754533"/>
            <a:chExt cx="2721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12CDAF7-B22B-F4E9-9D4D-4D04E2A09FD0}"/>
                    </a:ext>
                  </a:extLst>
                </p14:cNvPr>
                <p14:cNvContentPartPr/>
                <p14:nvPr/>
              </p14:nvContentPartPr>
              <p14:xfrm>
                <a:off x="10880115" y="1766773"/>
                <a:ext cx="37440" cy="266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12CDAF7-B22B-F4E9-9D4D-4D04E2A09F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64635" y="1751653"/>
                  <a:ext cx="68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9A6324-A02C-66A0-8AD2-08CE40F4D5DF}"/>
                    </a:ext>
                  </a:extLst>
                </p14:cNvPr>
                <p14:cNvContentPartPr/>
                <p14:nvPr/>
              </p14:nvContentPartPr>
              <p14:xfrm>
                <a:off x="10781115" y="1754533"/>
                <a:ext cx="272160" cy="24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9A6324-A02C-66A0-8AD2-08CE40F4D5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65995" y="1739413"/>
                  <a:ext cx="30276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F75C911-8072-E0C1-D3CC-0098887CF6B6}"/>
                  </a:ext>
                </a:extLst>
              </p14:cNvPr>
              <p14:cNvContentPartPr/>
              <p14:nvPr/>
            </p14:nvContentPartPr>
            <p14:xfrm>
              <a:off x="9323115" y="2767933"/>
              <a:ext cx="1087920" cy="687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F75C911-8072-E0C1-D3CC-0098887CF6B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07635" y="2752453"/>
                <a:ext cx="11181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2E13C38-DF59-D12C-539A-98963178EAAC}"/>
              </a:ext>
            </a:extLst>
          </p:cNvPr>
          <p:cNvGrpSpPr/>
          <p:nvPr/>
        </p:nvGrpSpPr>
        <p:grpSpPr>
          <a:xfrm>
            <a:off x="9298275" y="2786293"/>
            <a:ext cx="1087920" cy="463680"/>
            <a:chOff x="9298275" y="2786293"/>
            <a:chExt cx="108792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BB82532-4C5C-962F-D7FD-DD8CE7BA6F36}"/>
                    </a:ext>
                  </a:extLst>
                </p14:cNvPr>
                <p14:cNvContentPartPr/>
                <p14:nvPr/>
              </p14:nvContentPartPr>
              <p14:xfrm>
                <a:off x="9298275" y="2786293"/>
                <a:ext cx="1087920" cy="463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BB82532-4C5C-962F-D7FD-DD8CE7BA6F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77755" y="2766133"/>
                  <a:ext cx="11286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589EBDA-57DF-52E9-90A4-758C478A8955}"/>
                    </a:ext>
                  </a:extLst>
                </p14:cNvPr>
                <p14:cNvContentPartPr/>
                <p14:nvPr/>
              </p14:nvContentPartPr>
              <p14:xfrm>
                <a:off x="9323115" y="2879173"/>
                <a:ext cx="25200" cy="1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589EBDA-57DF-52E9-90A4-758C478A895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02595" y="2858653"/>
                  <a:ext cx="65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2CF2AB4-7140-E472-DF53-A63876909BBB}"/>
                    </a:ext>
                  </a:extLst>
                </p14:cNvPr>
                <p14:cNvContentPartPr/>
                <p14:nvPr/>
              </p14:nvContentPartPr>
              <p14:xfrm>
                <a:off x="9323115" y="2934613"/>
                <a:ext cx="25200" cy="19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2CF2AB4-7140-E472-DF53-A63876909B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02595" y="2914453"/>
                  <a:ext cx="65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4A0D553-14C7-44E3-9696-747129782E23}"/>
                    </a:ext>
                  </a:extLst>
                </p14:cNvPr>
                <p14:cNvContentPartPr/>
                <p14:nvPr/>
              </p14:nvContentPartPr>
              <p14:xfrm>
                <a:off x="9335355" y="3009133"/>
                <a:ext cx="1260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4A0D553-14C7-44E3-9696-747129782E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14835" y="2988613"/>
                  <a:ext cx="53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4C0C891-790C-7AD2-D369-CA11B45F7FE7}"/>
                    </a:ext>
                  </a:extLst>
                </p14:cNvPr>
                <p14:cNvContentPartPr/>
                <p14:nvPr/>
              </p14:nvContentPartPr>
              <p14:xfrm>
                <a:off x="9323115" y="3082933"/>
                <a:ext cx="25200" cy="43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4C0C891-790C-7AD2-D369-CA11B45F7F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02595" y="3062413"/>
                  <a:ext cx="65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5D25F56-5AFC-0A24-D480-A760D8277EA0}"/>
                    </a:ext>
                  </a:extLst>
                </p14:cNvPr>
                <p14:cNvContentPartPr/>
                <p14:nvPr/>
              </p14:nvContentPartPr>
              <p14:xfrm>
                <a:off x="9310515" y="3206413"/>
                <a:ext cx="25200" cy="24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5D25F56-5AFC-0A24-D480-A760D8277EA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90355" y="3186253"/>
                  <a:ext cx="6588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DC3E71C-A93E-EC59-4477-AA1F387D267E}"/>
                  </a:ext>
                </a:extLst>
              </p14:cNvPr>
              <p14:cNvContentPartPr/>
              <p14:nvPr/>
            </p14:nvContentPartPr>
            <p14:xfrm>
              <a:off x="10793355" y="2805013"/>
              <a:ext cx="160920" cy="3067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DC3E71C-A93E-EC59-4477-AA1F387D267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778235" y="2789533"/>
                <a:ext cx="19152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9CEA485-BC04-ECFD-D365-CE27E9C444A4}"/>
              </a:ext>
            </a:extLst>
          </p:cNvPr>
          <p:cNvGrpSpPr/>
          <p:nvPr/>
        </p:nvGrpSpPr>
        <p:grpSpPr>
          <a:xfrm>
            <a:off x="6493155" y="1427293"/>
            <a:ext cx="1384200" cy="485640"/>
            <a:chOff x="6493155" y="1427293"/>
            <a:chExt cx="13842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5FC5C22-5EA8-ED61-E7E5-F04A6C0D8B83}"/>
                    </a:ext>
                  </a:extLst>
                </p14:cNvPr>
                <p14:cNvContentPartPr/>
                <p14:nvPr/>
              </p14:nvContentPartPr>
              <p14:xfrm>
                <a:off x="6814635" y="1556893"/>
                <a:ext cx="1050840" cy="30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5FC5C22-5EA8-ED61-E7E5-F04A6C0D8B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99155" y="1541773"/>
                  <a:ext cx="108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07622D-7033-2CA9-DCE6-530E5A538FDA}"/>
                    </a:ext>
                  </a:extLst>
                </p14:cNvPr>
                <p14:cNvContentPartPr/>
                <p14:nvPr/>
              </p14:nvContentPartPr>
              <p14:xfrm>
                <a:off x="7864755" y="1581733"/>
                <a:ext cx="12600" cy="12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07622D-7033-2CA9-DCE6-530E5A538F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49635" y="1566253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25AC8D6-B3EA-E637-61EE-B092E79F521F}"/>
                    </a:ext>
                  </a:extLst>
                </p14:cNvPr>
                <p14:cNvContentPartPr/>
                <p14:nvPr/>
              </p14:nvContentPartPr>
              <p14:xfrm>
                <a:off x="7840275" y="1662013"/>
                <a:ext cx="25200" cy="19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25AC8D6-B3EA-E637-61EE-B092E79F52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795" y="1646533"/>
                  <a:ext cx="55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23D341-7931-5BB7-EC46-65CD9F70CBD7}"/>
                    </a:ext>
                  </a:extLst>
                </p14:cNvPr>
                <p14:cNvContentPartPr/>
                <p14:nvPr/>
              </p14:nvContentPartPr>
              <p14:xfrm>
                <a:off x="7827675" y="1711333"/>
                <a:ext cx="25200" cy="49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23D341-7931-5BB7-EC46-65CD9F70CB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12555" y="1696213"/>
                  <a:ext cx="55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8A81CE-E9F7-3CD5-2511-EB455453F33B}"/>
                    </a:ext>
                  </a:extLst>
                </p14:cNvPr>
                <p14:cNvContentPartPr/>
                <p14:nvPr/>
              </p14:nvContentPartPr>
              <p14:xfrm>
                <a:off x="7827675" y="1785493"/>
                <a:ext cx="12600" cy="74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8A81CE-E9F7-3CD5-2511-EB455453F3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12555" y="1770013"/>
                  <a:ext cx="4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7F01CCC-2948-B0A6-CFDD-E5F608823B05}"/>
                    </a:ext>
                  </a:extLst>
                </p14:cNvPr>
                <p14:cNvContentPartPr/>
                <p14:nvPr/>
              </p14:nvContentPartPr>
              <p14:xfrm>
                <a:off x="6826875" y="1618813"/>
                <a:ext cx="25200" cy="37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7F01CCC-2948-B0A6-CFDD-E5F608823B0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11755" y="1603333"/>
                  <a:ext cx="55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2C2E9DE-3332-9F38-E262-B7477C663A06}"/>
                    </a:ext>
                  </a:extLst>
                </p14:cNvPr>
                <p14:cNvContentPartPr/>
                <p14:nvPr/>
              </p14:nvContentPartPr>
              <p14:xfrm>
                <a:off x="6826875" y="1699093"/>
                <a:ext cx="37440" cy="68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2C2E9DE-3332-9F38-E262-B7477C663A0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11755" y="1683613"/>
                  <a:ext cx="68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51EC073-2FBC-E3E9-5F46-93E623500608}"/>
                    </a:ext>
                  </a:extLst>
                </p14:cNvPr>
                <p14:cNvContentPartPr/>
                <p14:nvPr/>
              </p14:nvContentPartPr>
              <p14:xfrm>
                <a:off x="6851715" y="1797733"/>
                <a:ext cx="12600" cy="37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51EC073-2FBC-E3E9-5F46-93E6235006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36235" y="1782613"/>
                  <a:ext cx="4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C1DF21B-D4DA-F98B-15C2-9A5FCF70D478}"/>
                    </a:ext>
                  </a:extLst>
                </p14:cNvPr>
                <p14:cNvContentPartPr/>
                <p14:nvPr/>
              </p14:nvContentPartPr>
              <p14:xfrm>
                <a:off x="7296315" y="1705213"/>
                <a:ext cx="111600" cy="18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C1DF21B-D4DA-F98B-15C2-9A5FCF70D4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81195" y="1689733"/>
                  <a:ext cx="142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942200-7B26-7157-79FE-7342EDC721D4}"/>
                    </a:ext>
                  </a:extLst>
                </p14:cNvPr>
                <p14:cNvContentPartPr/>
                <p14:nvPr/>
              </p14:nvContentPartPr>
              <p14:xfrm>
                <a:off x="7345995" y="1662013"/>
                <a:ext cx="12600" cy="136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942200-7B26-7157-79FE-7342EDC721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30515" y="1646533"/>
                  <a:ext cx="43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15792AF-DBB9-8E0B-CF01-F9CE103D4BF6}"/>
                    </a:ext>
                  </a:extLst>
                </p14:cNvPr>
                <p14:cNvContentPartPr/>
                <p14:nvPr/>
              </p14:nvContentPartPr>
              <p14:xfrm>
                <a:off x="7259595" y="1643293"/>
                <a:ext cx="185760" cy="185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15792AF-DBB9-8E0B-CF01-F9CE103D4B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44115" y="1628173"/>
                  <a:ext cx="216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C51D9BE-3FEF-E347-210A-6F38C25D389E}"/>
                    </a:ext>
                  </a:extLst>
                </p14:cNvPr>
                <p14:cNvContentPartPr/>
                <p14:nvPr/>
              </p14:nvContentPartPr>
              <p14:xfrm>
                <a:off x="6493155" y="1427293"/>
                <a:ext cx="136440" cy="216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C51D9BE-3FEF-E347-210A-6F38C25D38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78035" y="1411813"/>
                  <a:ext cx="166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3A705D5-A4D2-079A-A6EF-53531C57B664}"/>
                    </a:ext>
                  </a:extLst>
                </p14:cNvPr>
                <p14:cNvContentPartPr/>
                <p14:nvPr/>
              </p14:nvContentPartPr>
              <p14:xfrm>
                <a:off x="6505755" y="1606213"/>
                <a:ext cx="160920" cy="185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3A705D5-A4D2-079A-A6EF-53531C57B6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90275" y="1591093"/>
                  <a:ext cx="191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416261E-CCA2-44FA-5C59-467089652E93}"/>
                    </a:ext>
                  </a:extLst>
                </p14:cNvPr>
                <p14:cNvContentPartPr/>
                <p14:nvPr/>
              </p14:nvContentPartPr>
              <p14:xfrm>
                <a:off x="6548235" y="1781893"/>
                <a:ext cx="192600" cy="131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416261E-CCA2-44FA-5C59-467089652E9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33115" y="1766773"/>
                  <a:ext cx="2232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A18F114-A515-287D-2BF7-E444172A2AF6}"/>
              </a:ext>
            </a:extLst>
          </p:cNvPr>
          <p:cNvGrpSpPr/>
          <p:nvPr/>
        </p:nvGrpSpPr>
        <p:grpSpPr>
          <a:xfrm>
            <a:off x="8816235" y="1807453"/>
            <a:ext cx="1680840" cy="466920"/>
            <a:chOff x="8816235" y="1807453"/>
            <a:chExt cx="16808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3D36B57-13FD-C5E8-6530-A16D46F7BEB7}"/>
                    </a:ext>
                  </a:extLst>
                </p14:cNvPr>
                <p14:cNvContentPartPr/>
                <p14:nvPr/>
              </p14:nvContentPartPr>
              <p14:xfrm>
                <a:off x="9372435" y="1822573"/>
                <a:ext cx="12600" cy="297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3D36B57-13FD-C5E8-6530-A16D46F7BEB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51915" y="1802053"/>
                  <a:ext cx="53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9B4CD02-099C-719E-E69F-F29F262C0C9C}"/>
                    </a:ext>
                  </a:extLst>
                </p14:cNvPr>
                <p14:cNvContentPartPr/>
                <p14:nvPr/>
              </p14:nvContentPartPr>
              <p14:xfrm>
                <a:off x="9384675" y="2100853"/>
                <a:ext cx="1112400" cy="68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9B4CD02-099C-719E-E69F-F29F262C0C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64515" y="2080333"/>
                  <a:ext cx="1153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A2DA2B-CC94-9E3A-BD92-4D451FF87580}"/>
                    </a:ext>
                  </a:extLst>
                </p14:cNvPr>
                <p14:cNvContentPartPr/>
                <p14:nvPr/>
              </p14:nvContentPartPr>
              <p14:xfrm>
                <a:off x="10472235" y="1828693"/>
                <a:ext cx="12600" cy="6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A2DA2B-CC94-9E3A-BD92-4D451FF875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56755" y="1813573"/>
                  <a:ext cx="43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29591E-801D-1674-DB8F-7E3F2D59E659}"/>
                    </a:ext>
                  </a:extLst>
                </p14:cNvPr>
                <p14:cNvContentPartPr/>
                <p14:nvPr/>
              </p14:nvContentPartPr>
              <p14:xfrm>
                <a:off x="10459995" y="1822573"/>
                <a:ext cx="12600" cy="278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29591E-801D-1674-DB8F-7E3F2D59E65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44515" y="1807093"/>
                  <a:ext cx="43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2EF50ED-4B99-4C81-BB8C-63D4D3D9D271}"/>
                    </a:ext>
                  </a:extLst>
                </p14:cNvPr>
                <p14:cNvContentPartPr/>
                <p14:nvPr/>
              </p14:nvContentPartPr>
              <p14:xfrm>
                <a:off x="9854475" y="1970893"/>
                <a:ext cx="148680" cy="24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2EF50ED-4B99-4C81-BB8C-63D4D3D9D27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38995" y="1955413"/>
                  <a:ext cx="179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94BE45-31A9-7A41-AFD0-FFDE9D55E835}"/>
                    </a:ext>
                  </a:extLst>
                </p14:cNvPr>
                <p14:cNvContentPartPr/>
                <p14:nvPr/>
              </p14:nvContentPartPr>
              <p14:xfrm>
                <a:off x="9829635" y="1884493"/>
                <a:ext cx="223560" cy="216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94BE45-31A9-7A41-AFD0-FFDE9D55E8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14515" y="1869373"/>
                  <a:ext cx="253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FE90334-D38C-223B-EB24-05B1D559EEFA}"/>
                    </a:ext>
                  </a:extLst>
                </p14:cNvPr>
                <p14:cNvContentPartPr/>
                <p14:nvPr/>
              </p14:nvContentPartPr>
              <p14:xfrm>
                <a:off x="8821995" y="1807453"/>
                <a:ext cx="118440" cy="225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FE90334-D38C-223B-EB24-05B1D559EE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06515" y="1792333"/>
                  <a:ext cx="149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DC92D85-1828-B12E-DF51-34F23A9BC036}"/>
                    </a:ext>
                  </a:extLst>
                </p14:cNvPr>
                <p14:cNvContentPartPr/>
                <p14:nvPr/>
              </p14:nvContentPartPr>
              <p14:xfrm>
                <a:off x="8816235" y="1866133"/>
                <a:ext cx="247320" cy="361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DC92D85-1828-B12E-DF51-34F23A9BC0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01115" y="1850653"/>
                  <a:ext cx="277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49A648B-7A96-1B0B-3EAE-8D973F9CE42B}"/>
                    </a:ext>
                  </a:extLst>
                </p14:cNvPr>
                <p14:cNvContentPartPr/>
                <p14:nvPr/>
              </p14:nvContentPartPr>
              <p14:xfrm>
                <a:off x="8927475" y="2100853"/>
                <a:ext cx="198000" cy="173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49A648B-7A96-1B0B-3EAE-8D973F9CE4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12355" y="2085373"/>
                  <a:ext cx="228600" cy="20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9DF28817-71DA-7C36-801F-878B500D9A72}"/>
              </a:ext>
            </a:extLst>
          </p:cNvPr>
          <p:cNvSpPr txBox="1"/>
          <p:nvPr/>
        </p:nvSpPr>
        <p:spPr>
          <a:xfrm>
            <a:off x="453682" y="74543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</a:t>
            </a:r>
          </a:p>
        </p:txBody>
      </p:sp>
    </p:spTree>
    <p:extLst>
      <p:ext uri="{BB962C8B-B14F-4D97-AF65-F5344CB8AC3E}">
        <p14:creationId xmlns:p14="http://schemas.microsoft.com/office/powerpoint/2010/main" val="418366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416FE-30FD-518E-76E4-55FD4D4E5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711" y="2159122"/>
            <a:ext cx="2705100" cy="16129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4CE8F7-1513-5CFD-A408-426DCD12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25" y="2552822"/>
            <a:ext cx="3111500" cy="1219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8B3E89-A68B-6837-FA57-3AEBBB4889CD}"/>
              </a:ext>
            </a:extLst>
          </p:cNvPr>
          <p:cNvGrpSpPr/>
          <p:nvPr/>
        </p:nvGrpSpPr>
        <p:grpSpPr>
          <a:xfrm>
            <a:off x="8698507" y="2205249"/>
            <a:ext cx="617400" cy="441720"/>
            <a:chOff x="8699003" y="456944"/>
            <a:chExt cx="6174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C64FD4-8DD6-AF40-880C-955A83660987}"/>
                    </a:ext>
                  </a:extLst>
                </p14:cNvPr>
                <p14:cNvContentPartPr/>
                <p14:nvPr/>
              </p14:nvContentPartPr>
              <p14:xfrm>
                <a:off x="8719883" y="629384"/>
                <a:ext cx="146160" cy="3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C64FD4-8DD6-AF40-880C-955A836609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8923" y="598784"/>
                  <a:ext cx="20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442CB7-317D-33F4-DCF7-A9D7BD83BB2F}"/>
                    </a:ext>
                  </a:extLst>
                </p14:cNvPr>
                <p14:cNvContentPartPr/>
                <p14:nvPr/>
              </p14:nvContentPartPr>
              <p14:xfrm>
                <a:off x="8699003" y="721904"/>
                <a:ext cx="193320" cy="2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442CB7-317D-33F4-DCF7-A9D7BD83BB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68403" y="691304"/>
                  <a:ext cx="254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B46B34-A7C8-9262-A982-57CAB1BF34EE}"/>
                    </a:ext>
                  </a:extLst>
                </p14:cNvPr>
                <p14:cNvContentPartPr/>
                <p14:nvPr/>
              </p14:nvContentPartPr>
              <p14:xfrm>
                <a:off x="8971523" y="609584"/>
                <a:ext cx="106200" cy="289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B46B34-A7C8-9262-A982-57CAB1BF34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40923" y="578984"/>
                  <a:ext cx="167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C00A48D-5D88-E614-6203-8EFE62269165}"/>
                    </a:ext>
                  </a:extLst>
                </p14:cNvPr>
                <p14:cNvContentPartPr/>
                <p14:nvPr/>
              </p14:nvContentPartPr>
              <p14:xfrm>
                <a:off x="9155483" y="456944"/>
                <a:ext cx="160920" cy="29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C00A48D-5D88-E614-6203-8EFE622691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4883" y="426344"/>
                  <a:ext cx="2221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3912DE1-32ED-135D-F5AD-5A86D1983E26}"/>
                  </a:ext>
                </a:extLst>
              </p14:cNvPr>
              <p14:cNvContentPartPr/>
              <p14:nvPr/>
            </p14:nvContentPartPr>
            <p14:xfrm>
              <a:off x="1638701" y="4834284"/>
              <a:ext cx="2716920" cy="40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3912DE1-32ED-135D-F5AD-5A86D1983E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8181" y="4813764"/>
                <a:ext cx="275796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EEA7C15D-7E9F-D023-1A62-19705BCD868A}"/>
              </a:ext>
            </a:extLst>
          </p:cNvPr>
          <p:cNvGrpSpPr/>
          <p:nvPr/>
        </p:nvGrpSpPr>
        <p:grpSpPr>
          <a:xfrm>
            <a:off x="525221" y="4622244"/>
            <a:ext cx="3764160" cy="868320"/>
            <a:chOff x="437003" y="2968304"/>
            <a:chExt cx="3764160" cy="86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012227-DFD8-2635-F48D-02DB559896E0}"/>
                    </a:ext>
                  </a:extLst>
                </p14:cNvPr>
                <p14:cNvContentPartPr/>
                <p14:nvPr/>
              </p14:nvContentPartPr>
              <p14:xfrm>
                <a:off x="1550483" y="3200504"/>
                <a:ext cx="2650680" cy="430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012227-DFD8-2635-F48D-02DB559896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5003" y="3185384"/>
                  <a:ext cx="2681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5189C4-99A1-DEF2-FF4C-58E4C996B776}"/>
                    </a:ext>
                  </a:extLst>
                </p14:cNvPr>
                <p14:cNvContentPartPr/>
                <p14:nvPr/>
              </p14:nvContentPartPr>
              <p14:xfrm>
                <a:off x="1006883" y="3180704"/>
                <a:ext cx="199080" cy="13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5189C4-99A1-DEF2-FF4C-58E4C996B7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1763" y="3165224"/>
                  <a:ext cx="22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0A7B5EA-C43E-4F95-AB93-1D10F04B8C74}"/>
                    </a:ext>
                  </a:extLst>
                </p14:cNvPr>
                <p14:cNvContentPartPr/>
                <p14:nvPr/>
              </p14:nvContentPartPr>
              <p14:xfrm>
                <a:off x="1126403" y="3107624"/>
                <a:ext cx="13680" cy="17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0A7B5EA-C43E-4F95-AB93-1D10F04B8C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0923" y="30921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AEC2427-4A5F-065A-3BDD-36DFC8C1F106}"/>
                    </a:ext>
                  </a:extLst>
                </p14:cNvPr>
                <p14:cNvContentPartPr/>
                <p14:nvPr/>
              </p14:nvContentPartPr>
              <p14:xfrm>
                <a:off x="1073123" y="3564464"/>
                <a:ext cx="146160" cy="6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AEC2427-4A5F-065A-3BDD-36DFC8C1F1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8003" y="3548984"/>
                  <a:ext cx="176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0CA2C1-C7A6-E6C4-80BA-BD2C5444EC85}"/>
                    </a:ext>
                  </a:extLst>
                </p14:cNvPr>
                <p14:cNvContentPartPr/>
                <p14:nvPr/>
              </p14:nvContentPartPr>
              <p14:xfrm>
                <a:off x="1126403" y="3491744"/>
                <a:ext cx="13680" cy="21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0CA2C1-C7A6-E6C4-80BA-BD2C5444EC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0923" y="3476264"/>
                  <a:ext cx="44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003AB97-B13C-8D57-6ACF-DFAB9F8B2F92}"/>
                    </a:ext>
                  </a:extLst>
                </p14:cNvPr>
                <p14:cNvContentPartPr/>
                <p14:nvPr/>
              </p14:nvContentPartPr>
              <p14:xfrm>
                <a:off x="490283" y="3187184"/>
                <a:ext cx="106200" cy="281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003AB97-B13C-8D57-6ACF-DFAB9F8B2F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4803" y="3171704"/>
                  <a:ext cx="136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8CFE5D1-527A-5E03-C6D9-F9416A8C2F5A}"/>
                    </a:ext>
                  </a:extLst>
                </p14:cNvPr>
                <p14:cNvContentPartPr/>
                <p14:nvPr/>
              </p14:nvContentPartPr>
              <p14:xfrm>
                <a:off x="622043" y="3051104"/>
                <a:ext cx="146520" cy="271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8CFE5D1-527A-5E03-C6D9-F9416A8C2F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923" y="3035624"/>
                  <a:ext cx="177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6CD6F5F-001A-B863-7BE8-0F319CC3D527}"/>
                    </a:ext>
                  </a:extLst>
                </p14:cNvPr>
                <p14:cNvContentPartPr/>
                <p14:nvPr/>
              </p14:nvContentPartPr>
              <p14:xfrm>
                <a:off x="715283" y="2968304"/>
                <a:ext cx="172800" cy="21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6CD6F5F-001A-B863-7BE8-0F319CC3D5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163" y="2953184"/>
                  <a:ext cx="203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8B4AAC-B7E6-8849-6C43-FC284A01A66A}"/>
                    </a:ext>
                  </a:extLst>
                </p14:cNvPr>
                <p14:cNvContentPartPr/>
                <p14:nvPr/>
              </p14:nvContentPartPr>
              <p14:xfrm>
                <a:off x="437003" y="3425144"/>
                <a:ext cx="371520" cy="14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8B4AAC-B7E6-8849-6C43-FC284A01A6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1883" y="3409664"/>
                  <a:ext cx="40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85ADD2-B84D-B1FF-8531-50837515DC77}"/>
                    </a:ext>
                  </a:extLst>
                </p14:cNvPr>
                <p14:cNvContentPartPr/>
                <p14:nvPr/>
              </p14:nvContentPartPr>
              <p14:xfrm>
                <a:off x="556523" y="3560864"/>
                <a:ext cx="108000" cy="27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85ADD2-B84D-B1FF-8531-50837515DC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1043" y="3545384"/>
                  <a:ext cx="13824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50EB533-5F04-478A-3CE7-652DA993FB55}"/>
                  </a:ext>
                </a:extLst>
              </p14:cNvPr>
              <p14:cNvContentPartPr/>
              <p14:nvPr/>
            </p14:nvContentPartPr>
            <p14:xfrm>
              <a:off x="2870981" y="4443684"/>
              <a:ext cx="172800" cy="262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50EB533-5F04-478A-3CE7-652DA993F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55861" y="4428204"/>
                <a:ext cx="2030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0AFABFA-0F6D-3891-9110-7E716C6226F9}"/>
                  </a:ext>
                </a:extLst>
              </p14:cNvPr>
              <p14:cNvContentPartPr/>
              <p14:nvPr/>
            </p14:nvContentPartPr>
            <p14:xfrm>
              <a:off x="7270541" y="4761564"/>
              <a:ext cx="2147040" cy="66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0AFABFA-0F6D-3891-9110-7E716C6226F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55421" y="4746084"/>
                <a:ext cx="21776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3F9612B-23EC-2830-C097-12CE5CB144C9}"/>
                  </a:ext>
                </a:extLst>
              </p14:cNvPr>
              <p14:cNvContentPartPr/>
              <p14:nvPr/>
            </p14:nvContentPartPr>
            <p14:xfrm>
              <a:off x="8357381" y="4360164"/>
              <a:ext cx="146160" cy="269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3F9612B-23EC-2830-C097-12CE5CB14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42261" y="4345044"/>
                <a:ext cx="17676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94FACD2-670F-36F6-BD4C-BC62B7EECBE9}"/>
              </a:ext>
            </a:extLst>
          </p:cNvPr>
          <p:cNvGrpSpPr/>
          <p:nvPr/>
        </p:nvGrpSpPr>
        <p:grpSpPr>
          <a:xfrm>
            <a:off x="6541901" y="4761564"/>
            <a:ext cx="2862720" cy="1000080"/>
            <a:chOff x="6453683" y="3107624"/>
            <a:chExt cx="286272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7D5CA3-55BF-BB3A-C15C-2D01D986190A}"/>
                    </a:ext>
                  </a:extLst>
                </p14:cNvPr>
                <p14:cNvContentPartPr/>
                <p14:nvPr/>
              </p14:nvContentPartPr>
              <p14:xfrm>
                <a:off x="8362043" y="3968744"/>
                <a:ext cx="360" cy="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7D5CA3-55BF-BB3A-C15C-2D01D98619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46563" y="3953624"/>
                  <a:ext cx="3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C13C1EA-3900-F767-7F92-256B633AB8FE}"/>
                    </a:ext>
                  </a:extLst>
                </p14:cNvPr>
                <p14:cNvContentPartPr/>
                <p14:nvPr/>
              </p14:nvContentPartPr>
              <p14:xfrm>
                <a:off x="8362043" y="3133904"/>
                <a:ext cx="954360" cy="9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C13C1EA-3900-F767-7F92-256B633AB8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46563" y="3118784"/>
                  <a:ext cx="98496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4240D5-4C22-C666-0EB2-A2463E0CFB51}"/>
                    </a:ext>
                  </a:extLst>
                </p14:cNvPr>
                <p14:cNvContentPartPr/>
                <p14:nvPr/>
              </p14:nvContentPartPr>
              <p14:xfrm>
                <a:off x="7161803" y="3206984"/>
                <a:ext cx="1160640" cy="834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4240D5-4C22-C666-0EB2-A2463E0CFB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46683" y="3191864"/>
                  <a:ext cx="119124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6644874-E1D3-F0D5-BD07-7EFD08D1F35A}"/>
                    </a:ext>
                  </a:extLst>
                </p14:cNvPr>
                <p14:cNvContentPartPr/>
                <p14:nvPr/>
              </p14:nvContentPartPr>
              <p14:xfrm>
                <a:off x="6612803" y="3153704"/>
                <a:ext cx="146160" cy="27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6644874-E1D3-F0D5-BD07-7EFD08D1F3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7323" y="3138584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280843-E13F-80CC-FD71-190A52DBEC00}"/>
                    </a:ext>
                  </a:extLst>
                </p14:cNvPr>
                <p14:cNvContentPartPr/>
                <p14:nvPr/>
              </p14:nvContentPartPr>
              <p14:xfrm>
                <a:off x="6679043" y="3107624"/>
                <a:ext cx="13680" cy="172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280843-E13F-80CC-FD71-190A52DBEC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3563" y="30921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C34E92D-BAA9-E671-C9AA-77B7B6C536A6}"/>
                    </a:ext>
                  </a:extLst>
                </p14:cNvPr>
                <p14:cNvContentPartPr/>
                <p14:nvPr/>
              </p14:nvContentPartPr>
              <p14:xfrm>
                <a:off x="6559523" y="4008704"/>
                <a:ext cx="146160" cy="26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C34E92D-BAA9-E671-C9AA-77B7B6C536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4403" y="3993224"/>
                  <a:ext cx="176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EC89C7-1A04-F151-ADC8-29C5140EE1AF}"/>
                    </a:ext>
                  </a:extLst>
                </p14:cNvPr>
                <p14:cNvContentPartPr/>
                <p14:nvPr/>
              </p14:nvContentPartPr>
              <p14:xfrm>
                <a:off x="6612803" y="3915464"/>
                <a:ext cx="27000" cy="192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EC89C7-1A04-F151-ADC8-29C5140EE1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97323" y="3900344"/>
                  <a:ext cx="57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2B662C-94EB-7037-5E07-C185FD690F6E}"/>
                    </a:ext>
                  </a:extLst>
                </p14:cNvPr>
                <p14:cNvContentPartPr/>
                <p14:nvPr/>
              </p14:nvContentPartPr>
              <p14:xfrm>
                <a:off x="6453683" y="3478424"/>
                <a:ext cx="106200" cy="306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2B662C-94EB-7037-5E07-C185FD690F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38203" y="3462944"/>
                  <a:ext cx="136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CB3CC3-0D66-6D1C-C638-A2CDBECA2A18}"/>
                    </a:ext>
                  </a:extLst>
                </p14:cNvPr>
                <p14:cNvContentPartPr/>
                <p14:nvPr/>
              </p14:nvContentPartPr>
              <p14:xfrm>
                <a:off x="6612083" y="3385904"/>
                <a:ext cx="133200" cy="231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CB3CC3-0D66-6D1C-C638-A2CDBECA2A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96963" y="3370784"/>
                  <a:ext cx="163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431B266-3593-C0BF-CEBF-771A189DDB91}"/>
                    </a:ext>
                  </a:extLst>
                </p14:cNvPr>
                <p14:cNvContentPartPr/>
                <p14:nvPr/>
              </p14:nvContentPartPr>
              <p14:xfrm>
                <a:off x="6665723" y="3464744"/>
                <a:ext cx="185760" cy="298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431B266-3593-C0BF-CEBF-771A189DDB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50243" y="3449624"/>
                  <a:ext cx="216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88BFBE2-BA03-4992-9E20-DB9790ADDDD1}"/>
                    </a:ext>
                  </a:extLst>
                </p14:cNvPr>
                <p14:cNvContentPartPr/>
                <p14:nvPr/>
              </p14:nvContentPartPr>
              <p14:xfrm>
                <a:off x="6731963" y="3650504"/>
                <a:ext cx="185760" cy="212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88BFBE2-BA03-4992-9E20-DB9790ADDD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16843" y="3635024"/>
                  <a:ext cx="216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08CF8C5-7640-B40C-BA8E-56AFA114E2E0}"/>
                    </a:ext>
                  </a:extLst>
                </p14:cNvPr>
                <p14:cNvContentPartPr/>
                <p14:nvPr/>
              </p14:nvContentPartPr>
              <p14:xfrm>
                <a:off x="6705323" y="3346304"/>
                <a:ext cx="146160" cy="10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08CF8C5-7640-B40C-BA8E-56AFA114E2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90203" y="3330824"/>
                  <a:ext cx="176760" cy="136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8F7D938D-013C-FFB2-647F-E381A1C9E8CA}"/>
              </a:ext>
            </a:extLst>
          </p:cNvPr>
          <p:cNvSpPr txBox="1"/>
          <p:nvPr/>
        </p:nvSpPr>
        <p:spPr>
          <a:xfrm>
            <a:off x="631601" y="1008735"/>
            <a:ext cx="686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Confrontando i due esempi appena visti si puo’ constatare che concentrando nella mezzeria un carico inizialmente ripartito in modo uniforme, il momento flettente massimo raddoppia.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DF7E4A-E237-5200-E301-BCCA892EF70C}"/>
              </a:ext>
            </a:extLst>
          </p:cNvPr>
          <p:cNvSpPr txBox="1"/>
          <p:nvPr/>
        </p:nvSpPr>
        <p:spPr>
          <a:xfrm>
            <a:off x="644741" y="384313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</a:t>
            </a:r>
          </a:p>
        </p:txBody>
      </p:sp>
    </p:spTree>
    <p:extLst>
      <p:ext uri="{BB962C8B-B14F-4D97-AF65-F5344CB8AC3E}">
        <p14:creationId xmlns:p14="http://schemas.microsoft.com/office/powerpoint/2010/main" val="1035407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3" y="1023074"/>
            <a:ext cx="32131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3FD3E-CFC4-A09F-6201-34DFB17B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819" y="224337"/>
            <a:ext cx="3657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1C761-999B-D749-0D8B-F5F5B730406C}"/>
              </a:ext>
            </a:extLst>
          </p:cNvPr>
          <p:cNvSpPr txBox="1"/>
          <p:nvPr/>
        </p:nvSpPr>
        <p:spPr>
          <a:xfrm>
            <a:off x="556591" y="265043"/>
            <a:ext cx="47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 altro schema statico importante e’ la trave su due appoggi con coppia concentrata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285523" y="3502968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403" y="3487848"/>
                <a:ext cx="2720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6A55BF-5840-BF1F-3FE7-CA2FBE182B7C}"/>
                  </a:ext>
                </a:extLst>
              </p14:cNvPr>
              <p14:cNvContentPartPr/>
              <p14:nvPr/>
            </p14:nvContentPartPr>
            <p14:xfrm>
              <a:off x="749066" y="3365511"/>
              <a:ext cx="265320" cy="136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6A55BF-5840-BF1F-3FE7-CA2FBE182B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8466" y="3334911"/>
                <a:ext cx="32688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58EFB34-1695-C447-C142-CA543020839F}"/>
              </a:ext>
            </a:extLst>
          </p:cNvPr>
          <p:cNvGrpSpPr/>
          <p:nvPr/>
        </p:nvGrpSpPr>
        <p:grpSpPr>
          <a:xfrm>
            <a:off x="802034" y="3348306"/>
            <a:ext cx="623520" cy="703080"/>
            <a:chOff x="503243" y="3889184"/>
            <a:chExt cx="6235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3393CA-ABE8-34F3-E120-D550EFBAB41A}"/>
                    </a:ext>
                  </a:extLst>
                </p14:cNvPr>
                <p14:cNvContentPartPr/>
                <p14:nvPr/>
              </p14:nvContentPartPr>
              <p14:xfrm>
                <a:off x="953603" y="4094744"/>
                <a:ext cx="27720" cy="46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3393CA-ABE8-34F3-E120-D550EFBAB4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003" y="4063784"/>
                  <a:ext cx="8892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EA7CA5-14FF-718E-28E8-443B22CC82F3}"/>
                    </a:ext>
                  </a:extLst>
                </p14:cNvPr>
                <p14:cNvContentPartPr/>
                <p14:nvPr/>
              </p14:nvContentPartPr>
              <p14:xfrm>
                <a:off x="834803" y="4333064"/>
                <a:ext cx="291960" cy="25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EA7CA5-14FF-718E-28E8-443B22CC82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4203" y="4302464"/>
                  <a:ext cx="353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B65BD7-40F7-4442-F783-8613481D304D}"/>
                    </a:ext>
                  </a:extLst>
                </p14:cNvPr>
                <p14:cNvContentPartPr/>
                <p14:nvPr/>
              </p14:nvContentPartPr>
              <p14:xfrm>
                <a:off x="569843" y="3889184"/>
                <a:ext cx="106200" cy="21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B65BD7-40F7-4442-F783-8613481D30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883" y="3858584"/>
                  <a:ext cx="167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08B43C-89AF-ADFD-6E61-FD7258BFDDBC}"/>
                    </a:ext>
                  </a:extLst>
                </p14:cNvPr>
                <p14:cNvContentPartPr/>
                <p14:nvPr/>
              </p14:nvContentPartPr>
              <p14:xfrm>
                <a:off x="503243" y="4187264"/>
                <a:ext cx="239040" cy="20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08B43C-89AF-ADFD-6E61-FD7258BFDD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2643" y="4156664"/>
                  <a:ext cx="300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24E99E-481D-4136-1ACE-1AA8765F19F1}"/>
                    </a:ext>
                  </a:extLst>
                </p14:cNvPr>
                <p14:cNvContentPartPr/>
                <p14:nvPr/>
              </p14:nvContentPartPr>
              <p14:xfrm>
                <a:off x="556523" y="4283024"/>
                <a:ext cx="252000" cy="24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24E99E-481D-4136-1ACE-1AA8765F1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5563" y="4252424"/>
                  <a:ext cx="3135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796835" y="3056483"/>
            <a:ext cx="954720" cy="527760"/>
            <a:chOff x="3485123" y="3464744"/>
            <a:chExt cx="95472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0323" y="3447464"/>
                  <a:ext cx="88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4523" y="3434144"/>
                  <a:ext cx="326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8E22F3-9394-1452-B9C7-873A9589FFEE}"/>
                    </a:ext>
                  </a:extLst>
                </p14:cNvPr>
                <p14:cNvContentPartPr/>
                <p14:nvPr/>
              </p14:nvContentPartPr>
              <p14:xfrm>
                <a:off x="3842963" y="3644024"/>
                <a:ext cx="239040" cy="9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8E22F3-9394-1452-B9C7-873A9589FF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12363" y="3613064"/>
                  <a:ext cx="300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85C2A1-770A-F029-B2C8-CB5BA9725028}"/>
                    </a:ext>
                  </a:extLst>
                </p14:cNvPr>
                <p14:cNvContentPartPr/>
                <p14:nvPr/>
              </p14:nvContentPartPr>
              <p14:xfrm>
                <a:off x="4240403" y="3511544"/>
                <a:ext cx="172800" cy="126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85C2A1-770A-F029-B2C8-CB5BA97250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09803" y="3480944"/>
                  <a:ext cx="234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0D06131-862A-5024-81E2-A3ECE73EC8FE}"/>
                    </a:ext>
                  </a:extLst>
                </p14:cNvPr>
                <p14:cNvContentPartPr/>
                <p14:nvPr/>
              </p14:nvContentPartPr>
              <p14:xfrm>
                <a:off x="4200803" y="3696944"/>
                <a:ext cx="239040" cy="1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0D06131-862A-5024-81E2-A3ECE73EC8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0203" y="3666344"/>
                  <a:ext cx="300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AB42CB-1191-B712-7382-37C873C6AF7C}"/>
                    </a:ext>
                  </a:extLst>
                </p14:cNvPr>
                <p14:cNvContentPartPr/>
                <p14:nvPr/>
              </p14:nvContentPartPr>
              <p14:xfrm>
                <a:off x="4200803" y="3763184"/>
                <a:ext cx="172800" cy="229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AB42CB-1191-B712-7382-37C873C6AF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70203" y="3732584"/>
                  <a:ext cx="23400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272955" y="3302003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63123" y="3825104"/>
                  <a:ext cx="6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76003" y="3679304"/>
                  <a:ext cx="360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30643" y="4150184"/>
                  <a:ext cx="194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2283" y="4282304"/>
                  <a:ext cx="432720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645248" y="2531536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81E1-20B1-8B99-907F-BC80568A92F1}"/>
              </a:ext>
            </a:extLst>
          </p:cNvPr>
          <p:cNvSpPr txBox="1"/>
          <p:nvPr/>
        </p:nvSpPr>
        <p:spPr>
          <a:xfrm>
            <a:off x="543504" y="4174472"/>
            <a:ext cx="492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Applicando le definizioni di CdS, pratichiamo un taglio in una sezione generica e imponiamo l’equilibrio della parte che precede. Se z&lt;a troviamo che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R e M </a:t>
            </a:r>
            <a:r>
              <a:rPr lang="en-GB" dirty="0" err="1"/>
              <a:t>hanno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component </a:t>
            </a:r>
            <a:r>
              <a:rPr lang="en-GB" dirty="0" err="1"/>
              <a:t>scalari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14:cNvPr>
              <p14:cNvContentPartPr/>
              <p14:nvPr/>
            </p14:nvContentPartPr>
            <p14:xfrm>
              <a:off x="887723" y="6254744"/>
              <a:ext cx="649800" cy="40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2603" y="6239624"/>
                <a:ext cx="68004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FD004C-07E9-F728-1F5E-C83FA3CCD2FB}"/>
              </a:ext>
            </a:extLst>
          </p:cNvPr>
          <p:cNvGrpSpPr/>
          <p:nvPr/>
        </p:nvGrpSpPr>
        <p:grpSpPr>
          <a:xfrm>
            <a:off x="901043" y="6552824"/>
            <a:ext cx="689400" cy="185760"/>
            <a:chOff x="901043" y="6552824"/>
            <a:chExt cx="689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14:cNvPr>
                <p14:cNvContentPartPr/>
                <p14:nvPr/>
              </p14:nvContentPartPr>
              <p14:xfrm>
                <a:off x="1470923" y="6638864"/>
                <a:ext cx="11952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55443" y="6623744"/>
                  <a:ext cx="15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14:cNvPr>
                <p14:cNvContentPartPr/>
                <p14:nvPr/>
              </p14:nvContentPartPr>
              <p14:xfrm>
                <a:off x="1523843" y="6575504"/>
                <a:ext cx="136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8723" y="6560384"/>
                  <a:ext cx="44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14:cNvPr>
                <p14:cNvContentPartPr/>
                <p14:nvPr/>
              </p14:nvContentPartPr>
              <p14:xfrm>
                <a:off x="901043" y="6619064"/>
                <a:ext cx="146160" cy="2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5563" y="6603944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14:cNvPr>
                <p14:cNvContentPartPr/>
                <p14:nvPr/>
              </p14:nvContentPartPr>
              <p14:xfrm>
                <a:off x="967283" y="6552824"/>
                <a:ext cx="3996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1803" y="6537704"/>
                  <a:ext cx="70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14:cNvPr>
                <p14:cNvContentPartPr/>
                <p14:nvPr/>
              </p14:nvContentPartPr>
              <p14:xfrm>
                <a:off x="1152683" y="6585944"/>
                <a:ext cx="13284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7563" y="6570824"/>
                  <a:ext cx="163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14:cNvPr>
                <p14:cNvContentPartPr/>
                <p14:nvPr/>
              </p14:nvContentPartPr>
              <p14:xfrm>
                <a:off x="1166003" y="6658664"/>
                <a:ext cx="13284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50883" y="6643544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5285F1-150D-9D5A-D9C5-A984A4EA855D}"/>
              </a:ext>
            </a:extLst>
          </p:cNvPr>
          <p:cNvGrpSpPr/>
          <p:nvPr/>
        </p:nvGrpSpPr>
        <p:grpSpPr>
          <a:xfrm>
            <a:off x="105803" y="5777744"/>
            <a:ext cx="901440" cy="617040"/>
            <a:chOff x="105803" y="5777744"/>
            <a:chExt cx="90144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14:cNvPr>
                <p14:cNvContentPartPr/>
                <p14:nvPr/>
              </p14:nvContentPartPr>
              <p14:xfrm>
                <a:off x="887723" y="5896544"/>
                <a:ext cx="14040" cy="30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7123" y="5865944"/>
                  <a:ext cx="75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14:cNvPr>
                <p14:cNvContentPartPr/>
                <p14:nvPr/>
              </p14:nvContentPartPr>
              <p14:xfrm>
                <a:off x="794843" y="6102104"/>
                <a:ext cx="212400" cy="12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4243" y="6071504"/>
                  <a:ext cx="27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25F453-AF9C-2842-FD44-9B0F458195EB}"/>
                    </a:ext>
                  </a:extLst>
                </p14:cNvPr>
                <p14:cNvContentPartPr/>
                <p14:nvPr/>
              </p14:nvContentPartPr>
              <p14:xfrm>
                <a:off x="105803" y="5966024"/>
                <a:ext cx="278640" cy="149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25F453-AF9C-2842-FD44-9B0F458195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203" y="5935424"/>
                  <a:ext cx="33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3EC7ED-CD1C-B81F-0725-1E2CBBDF11EF}"/>
                    </a:ext>
                  </a:extLst>
                </p14:cNvPr>
                <p14:cNvContentPartPr/>
                <p14:nvPr/>
              </p14:nvContentPartPr>
              <p14:xfrm>
                <a:off x="397403" y="5777744"/>
                <a:ext cx="106200" cy="228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3EC7ED-CD1C-B81F-0725-1E2CBBDF11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6803" y="5747144"/>
                  <a:ext cx="167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DC8DD13-DAFC-81BE-CDBE-DEA571DB9C7B}"/>
                    </a:ext>
                  </a:extLst>
                </p14:cNvPr>
                <p14:cNvContentPartPr/>
                <p14:nvPr/>
              </p14:nvContentPartPr>
              <p14:xfrm>
                <a:off x="397403" y="6055664"/>
                <a:ext cx="172800" cy="46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DC8DD13-DAFC-81BE-CDBE-DEA571DB9C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6803" y="6025064"/>
                  <a:ext cx="234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114E6F-599D-80BD-B038-4E83C765C0D2}"/>
                    </a:ext>
                  </a:extLst>
                </p14:cNvPr>
                <p14:cNvContentPartPr/>
                <p14:nvPr/>
              </p14:nvContentPartPr>
              <p14:xfrm>
                <a:off x="410723" y="6164744"/>
                <a:ext cx="239040" cy="23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114E6F-599D-80BD-B038-4E83C765C0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0123" y="6134144"/>
                  <a:ext cx="30024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E787386-F3CF-B9B2-B39D-EB8213CDF194}"/>
              </a:ext>
            </a:extLst>
          </p:cNvPr>
          <p:cNvGrpSpPr/>
          <p:nvPr/>
        </p:nvGrpSpPr>
        <p:grpSpPr>
          <a:xfrm>
            <a:off x="1430963" y="6241424"/>
            <a:ext cx="702720" cy="590400"/>
            <a:chOff x="1430963" y="6241424"/>
            <a:chExt cx="70272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14:cNvPr>
                <p14:cNvContentPartPr/>
                <p14:nvPr/>
              </p14:nvContentPartPr>
              <p14:xfrm>
                <a:off x="1537163" y="6367424"/>
                <a:ext cx="14400" cy="24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06563" y="6336464"/>
                  <a:ext cx="75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14:cNvPr>
                <p14:cNvContentPartPr/>
                <p14:nvPr/>
              </p14:nvContentPartPr>
              <p14:xfrm>
                <a:off x="1430963" y="6334304"/>
                <a:ext cx="212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00363" y="6303704"/>
                  <a:ext cx="273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3F3AE25-FE1C-3D3A-DD2C-16E219D2FC25}"/>
                    </a:ext>
                  </a:extLst>
                </p14:cNvPr>
                <p14:cNvContentPartPr/>
                <p14:nvPr/>
              </p14:nvContentPartPr>
              <p14:xfrm>
                <a:off x="1749203" y="6347264"/>
                <a:ext cx="225720" cy="15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3F3AE25-FE1C-3D3A-DD2C-16E219D2FC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18603" y="6316664"/>
                  <a:ext cx="286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9A8D3F0-5AA2-8EC2-DFB8-FAEB5415B2E4}"/>
                    </a:ext>
                  </a:extLst>
                </p14:cNvPr>
                <p14:cNvContentPartPr/>
                <p14:nvPr/>
              </p14:nvContentPartPr>
              <p14:xfrm>
                <a:off x="2014163" y="6241424"/>
                <a:ext cx="79920" cy="265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A8D3F0-5AA2-8EC2-DFB8-FAEB5415B2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83563" y="6210824"/>
                  <a:ext cx="141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C1E03D4-A4D5-1B8D-8125-BE3A20CB5062}"/>
                    </a:ext>
                  </a:extLst>
                </p14:cNvPr>
                <p14:cNvContentPartPr/>
                <p14:nvPr/>
              </p14:nvContentPartPr>
              <p14:xfrm>
                <a:off x="1788803" y="6572624"/>
                <a:ext cx="344880" cy="13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C1E03D4-A4D5-1B8D-8125-BE3A20CB50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58203" y="6542024"/>
                  <a:ext cx="406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183F54-2F64-FD52-FD9D-B79017E4F826}"/>
                    </a:ext>
                  </a:extLst>
                </p14:cNvPr>
                <p14:cNvContentPartPr/>
                <p14:nvPr/>
              </p14:nvContentPartPr>
              <p14:xfrm>
                <a:off x="1881683" y="6645704"/>
                <a:ext cx="199080" cy="186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183F54-2F64-FD52-FD9D-B79017E4F8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51083" y="6615104"/>
                  <a:ext cx="2606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CDCB440-AEF5-DDE7-3BAA-D63D039C850A}"/>
              </a:ext>
            </a:extLst>
          </p:cNvPr>
          <p:cNvGrpSpPr/>
          <p:nvPr/>
        </p:nvGrpSpPr>
        <p:grpSpPr>
          <a:xfrm>
            <a:off x="1510523" y="5693504"/>
            <a:ext cx="742680" cy="720720"/>
            <a:chOff x="1510523" y="5693504"/>
            <a:chExt cx="74268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714D831-0524-069F-5A27-C781FCD94365}"/>
                    </a:ext>
                  </a:extLst>
                </p14:cNvPr>
                <p14:cNvContentPartPr/>
                <p14:nvPr/>
              </p14:nvContentPartPr>
              <p14:xfrm>
                <a:off x="1510523" y="5983304"/>
                <a:ext cx="225720" cy="430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714D831-0524-069F-5A27-C781FCD943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95403" y="5967824"/>
                  <a:ext cx="2563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A84F8E3-781C-5344-341D-667EE1BA1887}"/>
                    </a:ext>
                  </a:extLst>
                </p14:cNvPr>
                <p14:cNvContentPartPr/>
                <p14:nvPr/>
              </p14:nvContentPartPr>
              <p14:xfrm>
                <a:off x="1709243" y="5841104"/>
                <a:ext cx="172800" cy="10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A84F8E3-781C-5344-341D-667EE1BA188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94123" y="5825624"/>
                  <a:ext cx="203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363FBF5-0302-F50A-06D7-F28AE39DC182}"/>
                    </a:ext>
                  </a:extLst>
                </p14:cNvPr>
                <p14:cNvContentPartPr/>
                <p14:nvPr/>
              </p14:nvContentPartPr>
              <p14:xfrm>
                <a:off x="1974563" y="5693504"/>
                <a:ext cx="93240" cy="190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63FBF5-0302-F50A-06D7-F28AE39DC1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59083" y="5678384"/>
                  <a:ext cx="123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04B6DE8-6F78-FF41-6677-24B95FCFD247}"/>
                    </a:ext>
                  </a:extLst>
                </p14:cNvPr>
                <p14:cNvContentPartPr/>
                <p14:nvPr/>
              </p14:nvContentPartPr>
              <p14:xfrm>
                <a:off x="2120003" y="5757944"/>
                <a:ext cx="11952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04B6DE8-6F78-FF41-6677-24B95FCFD2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04883" y="5742464"/>
                  <a:ext cx="150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75F7292-60B4-3944-D3FD-15BC2E4FFD8D}"/>
                    </a:ext>
                  </a:extLst>
                </p14:cNvPr>
                <p14:cNvContentPartPr/>
                <p14:nvPr/>
              </p14:nvContentPartPr>
              <p14:xfrm>
                <a:off x="2120003" y="5823824"/>
                <a:ext cx="119520" cy="13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75F7292-60B4-3944-D3FD-15BC2E4FFD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04883" y="5808704"/>
                  <a:ext cx="15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E25C88A-3710-8DEC-A57E-B456CA85EBD3}"/>
                    </a:ext>
                  </a:extLst>
                </p14:cNvPr>
                <p14:cNvContentPartPr/>
                <p14:nvPr/>
              </p14:nvContentPartPr>
              <p14:xfrm>
                <a:off x="1974563" y="5923544"/>
                <a:ext cx="278640" cy="2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E25C88A-3710-8DEC-A57E-B456CA85EBD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59083" y="5908064"/>
                  <a:ext cx="30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BFCEB8-40F7-2B30-8981-A4566C6B4AAA}"/>
                    </a:ext>
                  </a:extLst>
                </p14:cNvPr>
                <p14:cNvContentPartPr/>
                <p14:nvPr/>
              </p14:nvContentPartPr>
              <p14:xfrm>
                <a:off x="2067083" y="6003104"/>
                <a:ext cx="159480" cy="192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BFCEB8-40F7-2B30-8981-A4566C6B4A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51963" y="5987984"/>
                  <a:ext cx="18972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754091" y="4672358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33571" y="4652198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920131" y="4851278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94003" y="4298504"/>
                  <a:ext cx="1094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61883" y="4570664"/>
                  <a:ext cx="3340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681451" y="5390558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02763" y="4875224"/>
                  <a:ext cx="95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356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264651" y="4360958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06403" y="4146224"/>
                  <a:ext cx="373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71723" y="4060184"/>
                  <a:ext cx="201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30483" y="380854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880531" y="4003478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57723" y="3871544"/>
                  <a:ext cx="3218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31443" y="3838424"/>
                  <a:ext cx="207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32363" y="346114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417640" y="3220482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644159" y="4471557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6417640" y="6003104"/>
                <a:ext cx="2198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N(z)=0,    T(z)=mb/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0" y="6003104"/>
                <a:ext cx="2198038" cy="369332"/>
              </a:xfrm>
              <a:prstGeom prst="rect">
                <a:avLst/>
              </a:prstGeom>
              <a:blipFill>
                <a:blip r:embed="rId112"/>
                <a:stretch>
                  <a:fillRect l="-2299" t="-6667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9D4DB79-8CCC-11CB-18B6-81F6BAB24B88}"/>
                  </a:ext>
                </a:extLst>
              </p:cNvPr>
              <p:cNvSpPr txBox="1"/>
              <p:nvPr/>
            </p:nvSpPr>
            <p:spPr>
              <a:xfrm>
                <a:off x="8768651" y="6017158"/>
                <a:ext cx="1398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𝑚𝑏𝑧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9D4DB79-8CCC-11CB-18B6-81F6BAB2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651" y="6017158"/>
                <a:ext cx="1398909" cy="369332"/>
              </a:xfrm>
              <a:prstGeom prst="rect">
                <a:avLst/>
              </a:prstGeom>
              <a:blipFill>
                <a:blip r:embed="rId113"/>
                <a:stretch>
                  <a:fillRect l="-3604" t="-6452" b="-22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936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3" y="1023074"/>
            <a:ext cx="3213100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1C761-999B-D749-0D8B-F5F5B730406C}"/>
              </a:ext>
            </a:extLst>
          </p:cNvPr>
          <p:cNvSpPr txBox="1"/>
          <p:nvPr/>
        </p:nvSpPr>
        <p:spPr>
          <a:xfrm>
            <a:off x="556591" y="265043"/>
            <a:ext cx="47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 altro schema statico importante e’ la trave su due appoggi con coppia concentrata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285523" y="3502968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043" y="3487488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796835" y="3056483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272955" y="3302003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645248" y="2531536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81E1-20B1-8B99-907F-BC80568A92F1}"/>
              </a:ext>
            </a:extLst>
          </p:cNvPr>
          <p:cNvSpPr txBox="1"/>
          <p:nvPr/>
        </p:nvSpPr>
        <p:spPr>
          <a:xfrm>
            <a:off x="543504" y="4174472"/>
            <a:ext cx="492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Applicando le definizioni di CdS, pratichiamo un taglio in una sezione generica e imponiamo l’equilibrio della parte che precede. Se z&lt;a troviamo che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R e M </a:t>
            </a:r>
            <a:r>
              <a:rPr lang="en-GB" dirty="0" err="1"/>
              <a:t>hanno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component </a:t>
            </a:r>
            <a:r>
              <a:rPr lang="en-GB" dirty="0" err="1"/>
              <a:t>scalari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14:cNvPr>
              <p14:cNvContentPartPr/>
              <p14:nvPr/>
            </p14:nvContentPartPr>
            <p14:xfrm>
              <a:off x="887723" y="6254744"/>
              <a:ext cx="649800" cy="40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2243" y="6239264"/>
                <a:ext cx="68040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FD004C-07E9-F728-1F5E-C83FA3CCD2FB}"/>
              </a:ext>
            </a:extLst>
          </p:cNvPr>
          <p:cNvGrpSpPr/>
          <p:nvPr/>
        </p:nvGrpSpPr>
        <p:grpSpPr>
          <a:xfrm>
            <a:off x="901043" y="6552824"/>
            <a:ext cx="689400" cy="185760"/>
            <a:chOff x="901043" y="6552824"/>
            <a:chExt cx="689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14:cNvPr>
                <p14:cNvContentPartPr/>
                <p14:nvPr/>
              </p14:nvContentPartPr>
              <p14:xfrm>
                <a:off x="1470923" y="6638864"/>
                <a:ext cx="11952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5443" y="6623384"/>
                  <a:ext cx="15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14:cNvPr>
                <p14:cNvContentPartPr/>
                <p14:nvPr/>
              </p14:nvContentPartPr>
              <p14:xfrm>
                <a:off x="1523843" y="6575504"/>
                <a:ext cx="136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08363" y="6560024"/>
                  <a:ext cx="44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14:cNvPr>
                <p14:cNvContentPartPr/>
                <p14:nvPr/>
              </p14:nvContentPartPr>
              <p14:xfrm>
                <a:off x="901043" y="6619064"/>
                <a:ext cx="146160" cy="2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5563" y="6603788"/>
                  <a:ext cx="176760" cy="57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14:cNvPr>
                <p14:cNvContentPartPr/>
                <p14:nvPr/>
              </p14:nvContentPartPr>
              <p14:xfrm>
                <a:off x="967283" y="6552824"/>
                <a:ext cx="3996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1941" y="6537344"/>
                  <a:ext cx="70287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14:cNvPr>
                <p14:cNvContentPartPr/>
                <p14:nvPr/>
              </p14:nvContentPartPr>
              <p14:xfrm>
                <a:off x="1152683" y="6585944"/>
                <a:ext cx="13284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7203" y="6570426"/>
                  <a:ext cx="163440" cy="177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14:cNvPr>
                <p14:cNvContentPartPr/>
                <p14:nvPr/>
              </p14:nvContentPartPr>
              <p14:xfrm>
                <a:off x="1166003" y="6658664"/>
                <a:ext cx="13284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0523" y="6643184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5285F1-150D-9D5A-D9C5-A984A4EA855D}"/>
              </a:ext>
            </a:extLst>
          </p:cNvPr>
          <p:cNvGrpSpPr/>
          <p:nvPr/>
        </p:nvGrpSpPr>
        <p:grpSpPr>
          <a:xfrm>
            <a:off x="794843" y="5896544"/>
            <a:ext cx="212400" cy="335520"/>
            <a:chOff x="794843" y="5896544"/>
            <a:chExt cx="21240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14:cNvPr>
                <p14:cNvContentPartPr/>
                <p14:nvPr/>
              </p14:nvContentPartPr>
              <p14:xfrm>
                <a:off x="887723" y="5896544"/>
                <a:ext cx="14040" cy="30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7537" y="5865584"/>
                  <a:ext cx="7371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14:cNvPr>
                <p14:cNvContentPartPr/>
                <p14:nvPr/>
              </p14:nvContentPartPr>
              <p14:xfrm>
                <a:off x="794843" y="6102104"/>
                <a:ext cx="212400" cy="12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3883" y="6071144"/>
                  <a:ext cx="2736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E787386-F3CF-B9B2-B39D-EB8213CDF194}"/>
              </a:ext>
            </a:extLst>
          </p:cNvPr>
          <p:cNvGrpSpPr/>
          <p:nvPr/>
        </p:nvGrpSpPr>
        <p:grpSpPr>
          <a:xfrm>
            <a:off x="1430963" y="6334304"/>
            <a:ext cx="212400" cy="275760"/>
            <a:chOff x="1430963" y="6334304"/>
            <a:chExt cx="21240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14:cNvPr>
                <p14:cNvContentPartPr/>
                <p14:nvPr/>
              </p14:nvContentPartPr>
              <p14:xfrm>
                <a:off x="1537163" y="6367424"/>
                <a:ext cx="14400" cy="24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6203" y="6336464"/>
                  <a:ext cx="75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14:cNvPr>
                <p14:cNvContentPartPr/>
                <p14:nvPr/>
              </p14:nvContentPartPr>
              <p14:xfrm>
                <a:off x="1430963" y="6334304"/>
                <a:ext cx="212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00003" y="6303264"/>
                  <a:ext cx="273600" cy="2006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A84F8E3-781C-5344-341D-667EE1BA1887}"/>
                  </a:ext>
                </a:extLst>
              </p14:cNvPr>
              <p14:cNvContentPartPr/>
              <p14:nvPr/>
            </p14:nvContentPartPr>
            <p14:xfrm>
              <a:off x="1709243" y="5841104"/>
              <a:ext cx="172800" cy="102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A84F8E3-781C-5344-341D-667EE1BA188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93731" y="5825624"/>
                <a:ext cx="203464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7574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757474" cy="646331"/>
              </a:xfrm>
              <a:prstGeom prst="rect">
                <a:avLst/>
              </a:prstGeom>
              <a:blipFill>
                <a:blip r:embed="rId63"/>
                <a:stretch>
                  <a:fillRect l="-881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18740" y="401553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34723" y="517258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4323" y="5099864"/>
                  <a:ext cx="572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61163" y="517942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00763" y="5099864"/>
                  <a:ext cx="5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98403" y="4973864"/>
                  <a:ext cx="189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3708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96203" y="509986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2883" y="5172584"/>
                  <a:ext cx="123480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01123" y="586198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1363" y="5793224"/>
                  <a:ext cx="485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21803" y="5707184"/>
                  <a:ext cx="241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8363" y="5435384"/>
                  <a:ext cx="748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78283" y="5392184"/>
                  <a:ext cx="267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03723" y="5322704"/>
                  <a:ext cx="74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24163" y="5282744"/>
                  <a:ext cx="26064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38963" y="5627624"/>
                  <a:ext cx="3675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5172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97523" y="6045224"/>
                  <a:ext cx="19440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104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174163" y="2994944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43563" y="296434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02683" y="3017264"/>
                  <a:ext cx="300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08523" y="324550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450323" y="3478424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27923" y="3513704"/>
                  <a:ext cx="61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35403" y="3818624"/>
                  <a:ext cx="300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9723" y="3500744"/>
                  <a:ext cx="339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3683" y="3447464"/>
                  <a:ext cx="3150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0E0E80D-437B-89D1-4732-15E604C17083}"/>
              </a:ext>
            </a:extLst>
          </p:cNvPr>
          <p:cNvGrpSpPr/>
          <p:nvPr/>
        </p:nvGrpSpPr>
        <p:grpSpPr>
          <a:xfrm>
            <a:off x="1788803" y="6409904"/>
            <a:ext cx="556920" cy="355320"/>
            <a:chOff x="1788803" y="6409904"/>
            <a:chExt cx="556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7CE71A-15D7-D468-2639-F792AF4F97D8}"/>
                    </a:ext>
                  </a:extLst>
                </p14:cNvPr>
                <p14:cNvContentPartPr/>
                <p14:nvPr/>
              </p14:nvContentPartPr>
              <p14:xfrm>
                <a:off x="1788803" y="6409904"/>
                <a:ext cx="225720" cy="149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7CE71A-15D7-D468-2639-F792AF4F97D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58203" y="6379304"/>
                  <a:ext cx="286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AEDC6E-996B-3472-57FD-8C3A1D31F2F8}"/>
                    </a:ext>
                  </a:extLst>
                </p14:cNvPr>
                <p14:cNvContentPartPr/>
                <p14:nvPr/>
              </p14:nvContentPartPr>
              <p14:xfrm>
                <a:off x="2000843" y="6433304"/>
                <a:ext cx="132840" cy="289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AEDC6E-996B-3472-57FD-8C3A1D31F2F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70243" y="6402704"/>
                  <a:ext cx="194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3643755-0F75-B93D-9E8A-30966D16E8FA}"/>
                    </a:ext>
                  </a:extLst>
                </p14:cNvPr>
                <p14:cNvContentPartPr/>
                <p14:nvPr/>
              </p14:nvContentPartPr>
              <p14:xfrm>
                <a:off x="2120003" y="6552824"/>
                <a:ext cx="225720" cy="212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3643755-0F75-B93D-9E8A-30966D16E8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89403" y="6522224"/>
                  <a:ext cx="2869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E914FC2-3AAB-FA9E-2D08-C5BBBD9D00C5}"/>
              </a:ext>
            </a:extLst>
          </p:cNvPr>
          <p:cNvGrpSpPr/>
          <p:nvPr/>
        </p:nvGrpSpPr>
        <p:grpSpPr>
          <a:xfrm>
            <a:off x="145763" y="5837504"/>
            <a:ext cx="530280" cy="428040"/>
            <a:chOff x="145763" y="5837504"/>
            <a:chExt cx="53028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94CA2C-F513-D9CE-F0EC-71D82708D19F}"/>
                    </a:ext>
                  </a:extLst>
                </p14:cNvPr>
                <p14:cNvContentPartPr/>
                <p14:nvPr/>
              </p14:nvContentPartPr>
              <p14:xfrm>
                <a:off x="145763" y="5850464"/>
                <a:ext cx="239040" cy="153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94CA2C-F513-D9CE-F0EC-71D82708D1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803" y="5819864"/>
                  <a:ext cx="300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B368069-D55D-843C-2157-0E93AD71296C}"/>
                    </a:ext>
                  </a:extLst>
                </p14:cNvPr>
                <p14:cNvContentPartPr/>
                <p14:nvPr/>
              </p14:nvContentPartPr>
              <p14:xfrm>
                <a:off x="317843" y="5837504"/>
                <a:ext cx="185760" cy="388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B368069-D55D-843C-2157-0E93AD71296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87243" y="5806544"/>
                  <a:ext cx="247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7D2BBE4-EA02-049A-9209-EBA6FB92166E}"/>
                    </a:ext>
                  </a:extLst>
                </p14:cNvPr>
                <p14:cNvContentPartPr/>
                <p14:nvPr/>
              </p14:nvContentPartPr>
              <p14:xfrm>
                <a:off x="463643" y="6039104"/>
                <a:ext cx="212400" cy="226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7D2BBE4-EA02-049A-9209-EBA6FB92166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043" y="6008504"/>
                  <a:ext cx="27360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78123" y="4191944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3B2E4F1-D409-1FDC-59F4-640C9CBC7801}"/>
              </a:ext>
            </a:extLst>
          </p:cNvPr>
          <p:cNvGrpSpPr/>
          <p:nvPr/>
        </p:nvGrpSpPr>
        <p:grpSpPr>
          <a:xfrm>
            <a:off x="834803" y="6360584"/>
            <a:ext cx="146160" cy="139680"/>
            <a:chOff x="834803" y="6360584"/>
            <a:chExt cx="14616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7C78CE4-E638-3E72-1CDA-36F4F8B1070C}"/>
                    </a:ext>
                  </a:extLst>
                </p14:cNvPr>
                <p14:cNvContentPartPr/>
                <p14:nvPr/>
              </p14:nvContentPartPr>
              <p14:xfrm>
                <a:off x="834803" y="6360584"/>
                <a:ext cx="1461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7C78CE4-E638-3E72-1CDA-36F4F8B1070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9323" y="6345464"/>
                  <a:ext cx="176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69C70EB-5EA7-C458-4563-0C83C8E54451}"/>
                    </a:ext>
                  </a:extLst>
                </p14:cNvPr>
                <p14:cNvContentPartPr/>
                <p14:nvPr/>
              </p14:nvContentPartPr>
              <p14:xfrm>
                <a:off x="861083" y="6413504"/>
                <a:ext cx="119520" cy="40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69C70EB-5EA7-C458-4563-0C83C8E544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5963" y="6398384"/>
                  <a:ext cx="1501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48860" y="360909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56340" y="3582453"/>
                  <a:ext cx="234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54243" y="3556544"/>
                  <a:ext cx="247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39643" y="3579944"/>
                  <a:ext cx="181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05883" y="3715664"/>
                  <a:ext cx="30024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15860" y="4046493"/>
                  <a:ext cx="75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5034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33843" y="4130024"/>
                  <a:ext cx="260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032563" y="4136504"/>
                  <a:ext cx="154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59203" y="427870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A3BC185-1918-963A-082F-8D111677ED39}"/>
              </a:ext>
            </a:extLst>
          </p:cNvPr>
          <p:cNvGrpSpPr/>
          <p:nvPr/>
        </p:nvGrpSpPr>
        <p:grpSpPr>
          <a:xfrm>
            <a:off x="2000843" y="5691704"/>
            <a:ext cx="225720" cy="516960"/>
            <a:chOff x="2000843" y="5691704"/>
            <a:chExt cx="2257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75E960A-A6A8-FA17-6110-BEF2E4300133}"/>
                    </a:ext>
                  </a:extLst>
                </p14:cNvPr>
                <p14:cNvContentPartPr/>
                <p14:nvPr/>
              </p14:nvContentPartPr>
              <p14:xfrm>
                <a:off x="2000843" y="5691704"/>
                <a:ext cx="119520" cy="172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75E960A-A6A8-FA17-6110-BEF2E430013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85723" y="5676224"/>
                  <a:ext cx="150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92F1FCD-B79D-0FCE-0AE5-BD7F644ECC50}"/>
                    </a:ext>
                  </a:extLst>
                </p14:cNvPr>
                <p14:cNvContentPartPr/>
                <p14:nvPr/>
              </p14:nvContentPartPr>
              <p14:xfrm>
                <a:off x="2027483" y="5781344"/>
                <a:ext cx="132840" cy="16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92F1FCD-B79D-0FCE-0AE5-BD7F644ECC5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12003" y="5765864"/>
                  <a:ext cx="163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845EF2D-D797-1602-BD52-3C8F501863ED}"/>
                    </a:ext>
                  </a:extLst>
                </p14:cNvPr>
                <p14:cNvContentPartPr/>
                <p14:nvPr/>
              </p14:nvContentPartPr>
              <p14:xfrm>
                <a:off x="2000843" y="5896544"/>
                <a:ext cx="225720" cy="20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845EF2D-D797-1602-BD52-3C8F501863E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985723" y="5881424"/>
                  <a:ext cx="25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26DE4CD-4058-05EF-7D0A-A33D03C60054}"/>
                    </a:ext>
                  </a:extLst>
                </p14:cNvPr>
                <p14:cNvContentPartPr/>
                <p14:nvPr/>
              </p14:nvContentPartPr>
              <p14:xfrm>
                <a:off x="2040803" y="6005984"/>
                <a:ext cx="185760" cy="202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26DE4CD-4058-05EF-7D0A-A33D03C600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25323" y="5990504"/>
                  <a:ext cx="2163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80060" y="3862893"/>
                  <a:ext cx="269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52500" y="3809973"/>
                  <a:ext cx="123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75300" y="339273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207780" y="3577773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0066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40260" y="3597933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419820" y="345897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56140" y="337941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46283" y="3411464"/>
                  <a:ext cx="266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86243" y="3636824"/>
                  <a:ext cx="306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704683" y="3709544"/>
                  <a:ext cx="2275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B7F146E-AED1-7F1F-10F8-59487A6DDD66}"/>
              </a:ext>
            </a:extLst>
          </p:cNvPr>
          <p:cNvGrpSpPr/>
          <p:nvPr/>
        </p:nvGrpSpPr>
        <p:grpSpPr>
          <a:xfrm>
            <a:off x="1612294" y="1600268"/>
            <a:ext cx="1977840" cy="37080"/>
            <a:chOff x="1612294" y="1600268"/>
            <a:chExt cx="197784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707745-B0DD-78CA-5DA7-938B1BFDCE04}"/>
                    </a:ext>
                  </a:extLst>
                </p14:cNvPr>
                <p14:cNvContentPartPr/>
                <p14:nvPr/>
              </p14:nvContentPartPr>
              <p14:xfrm>
                <a:off x="1612294" y="1612508"/>
                <a:ext cx="136440" cy="6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707745-B0DD-78CA-5DA7-938B1BFDCE0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81694" y="1581548"/>
                  <a:ext cx="197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898832C-EB11-67E1-2DDD-E7A8EF206900}"/>
                    </a:ext>
                  </a:extLst>
                </p14:cNvPr>
                <p14:cNvContentPartPr/>
                <p14:nvPr/>
              </p14:nvContentPartPr>
              <p14:xfrm>
                <a:off x="1822534" y="1606388"/>
                <a:ext cx="185760" cy="6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898832C-EB11-67E1-2DDD-E7A8EF20690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791934" y="1575788"/>
                  <a:ext cx="246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17360BC-9D6F-24A7-14A6-EC54A64363AD}"/>
                    </a:ext>
                  </a:extLst>
                </p14:cNvPr>
                <p14:cNvContentPartPr/>
                <p14:nvPr/>
              </p14:nvContentPartPr>
              <p14:xfrm>
                <a:off x="2069494" y="1612508"/>
                <a:ext cx="16092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17360BC-9D6F-24A7-14A6-EC54A64363A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38894" y="1581548"/>
                  <a:ext cx="222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681042-8B16-D57C-C003-F30562B0009B}"/>
                    </a:ext>
                  </a:extLst>
                </p14:cNvPr>
                <p14:cNvContentPartPr/>
                <p14:nvPr/>
              </p14:nvContentPartPr>
              <p14:xfrm>
                <a:off x="2390974" y="1600268"/>
                <a:ext cx="99360" cy="6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681042-8B16-D57C-C003-F30562B0009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360014" y="1569668"/>
                  <a:ext cx="160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4FDEB95-ED83-F9A4-94E1-2119E5DBE184}"/>
                    </a:ext>
                  </a:extLst>
                </p14:cNvPr>
                <p14:cNvContentPartPr/>
                <p14:nvPr/>
              </p14:nvContentPartPr>
              <p14:xfrm>
                <a:off x="2675014" y="1618628"/>
                <a:ext cx="185760" cy="18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4FDEB95-ED83-F9A4-94E1-2119E5DBE18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44414" y="1588028"/>
                  <a:ext cx="24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8F3B855-3D8D-1E2F-715E-9C14E79FBCA1}"/>
                    </a:ext>
                  </a:extLst>
                </p14:cNvPr>
                <p14:cNvContentPartPr/>
                <p14:nvPr/>
              </p14:nvContentPartPr>
              <p14:xfrm>
                <a:off x="3008734" y="1630868"/>
                <a:ext cx="136440" cy="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8F3B855-3D8D-1E2F-715E-9C14E79FBC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78134" y="1600268"/>
                  <a:ext cx="197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13D174-C2BB-A82A-3519-9B73690A9C39}"/>
                    </a:ext>
                  </a:extLst>
                </p14:cNvPr>
                <p14:cNvContentPartPr/>
                <p14:nvPr/>
              </p14:nvContentPartPr>
              <p14:xfrm>
                <a:off x="3292774" y="1612508"/>
                <a:ext cx="136440" cy="19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13D174-C2BB-A82A-3519-9B73690A9C3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62174" y="1581548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AF7AAE9-7C11-39CB-D029-39C00B998731}"/>
                    </a:ext>
                  </a:extLst>
                </p14:cNvPr>
                <p14:cNvContentPartPr/>
                <p14:nvPr/>
              </p14:nvContentPartPr>
              <p14:xfrm>
                <a:off x="3490774" y="1612508"/>
                <a:ext cx="99360" cy="12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AF7AAE9-7C11-39CB-D029-39C00B99873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459814" y="1581548"/>
                  <a:ext cx="1605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4DB01F0-D9CF-B903-A447-FCB4C5DBA3E5}"/>
              </a:ext>
            </a:extLst>
          </p:cNvPr>
          <p:cNvGrpSpPr/>
          <p:nvPr/>
        </p:nvGrpSpPr>
        <p:grpSpPr>
          <a:xfrm>
            <a:off x="1340494" y="6091628"/>
            <a:ext cx="321480" cy="420120"/>
            <a:chOff x="1340494" y="6091628"/>
            <a:chExt cx="3214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BCA9C1-52DD-A802-BEDD-C02964449EC9}"/>
                    </a:ext>
                  </a:extLst>
                </p14:cNvPr>
                <p14:cNvContentPartPr/>
                <p14:nvPr/>
              </p14:nvContentPartPr>
              <p14:xfrm>
                <a:off x="1377574" y="6091628"/>
                <a:ext cx="284400" cy="376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BCA9C1-52DD-A802-BEDD-C02964449EC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62454" y="6076508"/>
                  <a:ext cx="315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B6BC7B-7EE2-3861-FED4-46502C1A379B}"/>
                    </a:ext>
                  </a:extLst>
                </p14:cNvPr>
                <p14:cNvContentPartPr/>
                <p14:nvPr/>
              </p14:nvContentPartPr>
              <p14:xfrm>
                <a:off x="1340494" y="6350828"/>
                <a:ext cx="123840" cy="160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B6BC7B-7EE2-3861-FED4-46502C1A379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25374" y="6335708"/>
                  <a:ext cx="15444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300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0ACAE1-3CB3-9F94-720D-0701F1308F21}"/>
                  </a:ext>
                </a:extLst>
              </p:cNvPr>
              <p:cNvSpPr txBox="1"/>
              <p:nvPr/>
            </p:nvSpPr>
            <p:spPr>
              <a:xfrm>
                <a:off x="210207" y="140378"/>
                <a:ext cx="7890806" cy="5377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Travi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piane</a:t>
                </a:r>
                <a:endParaRPr lang="en-GB" dirty="0">
                  <a:solidFill>
                    <a:srgbClr val="000000"/>
                  </a:solidFill>
                  <a:latin typeface="jaf-bernina-sans"/>
                </a:endParaRPr>
              </a:p>
              <a:p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Considerata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una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trave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piana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, se le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forze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esterne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tutte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contenute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nel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piano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della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trave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si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parla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di </a:t>
                </a:r>
                <a:r>
                  <a:rPr lang="en-GB" b="0" i="1" dirty="0" err="1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problema</a:t>
                </a:r>
                <a:r>
                  <a:rPr lang="en-GB" b="0" i="1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piano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. In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questo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caso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le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uniche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caratteristiche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della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sollecitazione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non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nulle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T" dirty="0"/>
                  <a:t> .</a:t>
                </a:r>
              </a:p>
              <a:p>
                <a:br>
                  <a:rPr lang="en-IT" dirty="0"/>
                </a:br>
                <a:r>
                  <a:rPr lang="en-IT" dirty="0"/>
                  <a:t>Si adopera la convenzione in base alla quale </a:t>
                </a:r>
                <a:r>
                  <a:rPr lang="en-IT" b="1" dirty="0"/>
                  <a:t>l’asse x esce dal piano, </a:t>
                </a:r>
                <a:r>
                  <a:rPr lang="en-IT" dirty="0"/>
                  <a:t>in modo che l’orientazione dell’asse y sia automaticamente specificata una volta che sia stato assegnato l’asse z. </a:t>
                </a:r>
              </a:p>
              <a:p>
                <a:endParaRPr lang="en-IT" dirty="0"/>
              </a:p>
              <a:p>
                <a:r>
                  <a:rPr lang="en-IT" dirty="0"/>
                  <a:t>Adoperando questa convenzione, si verifica che </a:t>
                </a:r>
                <a:r>
                  <a:rPr lang="en-IT" b="1" dirty="0"/>
                  <a:t>la forza di taglio T e’ positiva se e solo se tende a far ruotare in senso orario la parte di trave alla quale e’ applicata</a:t>
                </a:r>
                <a:r>
                  <a:rPr lang="en-IT" dirty="0"/>
                  <a:t>. Dunque, se adottiamo questa convenzione, N e T non dipendono dall’orientazione di z.</a:t>
                </a:r>
              </a:p>
              <a:p>
                <a:r>
                  <a:rPr lang="en-IT" dirty="0"/>
                  <a:t>Per convenzione, indipendentemente dalla disposizione della trave, si dice che il </a:t>
                </a:r>
                <a:r>
                  <a:rPr lang="en-IT" b="1" dirty="0"/>
                  <a:t>lembo inferiore e’ quello della parte positiva dell’asse delle y</a:t>
                </a:r>
                <a:r>
                  <a:rPr lang="en-IT" dirty="0"/>
                  <a:t>. Un modo alternativo per indicare il lembo inferiore (e di conseguenza anche l’orientazione dell’asse z, e dunque della trave) consiste nel praticare una linea punteggiata in corrispondenza di tale lembo.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0ACAE1-3CB3-9F94-720D-0701F130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7" y="140378"/>
                <a:ext cx="7890806" cy="5377241"/>
              </a:xfrm>
              <a:prstGeom prst="rect">
                <a:avLst/>
              </a:prstGeom>
              <a:blipFill>
                <a:blip r:embed="rId2"/>
                <a:stretch>
                  <a:fillRect l="-643" t="-472" r="-64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7C45417-B5A5-ADD3-18CC-BCD12BB2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467" y="755595"/>
            <a:ext cx="3746500" cy="487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53BCA-5EE7-7C7C-1C61-2189B818E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33" y="5240620"/>
            <a:ext cx="7057660" cy="161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699C4-A0A9-C91D-4DC5-B67BE946E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73151" y="2690499"/>
            <a:ext cx="78135" cy="2383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C8B4F-143A-5221-38D3-989EC459D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172169" y="2690499"/>
            <a:ext cx="78135" cy="2383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84D88-FC80-C97F-63E2-2704053F6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794686" y="15222"/>
            <a:ext cx="91611" cy="27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9"/>
    </mc:Choice>
    <mc:Fallback xmlns="">
      <p:transition spd="slow" advTm="177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6" y="207390"/>
            <a:ext cx="3213100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367223" y="2724976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743" y="2709496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878535" y="2278491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354655" y="2524011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726948" y="1753544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blipFill>
                <a:blip r:embed="rId39"/>
                <a:stretch>
                  <a:fillRect l="-86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8380" y="401517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4363" y="517222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4323" y="5099504"/>
                  <a:ext cx="57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0803" y="517906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763" y="5099504"/>
                  <a:ext cx="5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8403" y="4973504"/>
                  <a:ext cx="190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672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5843" y="509950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2463" y="5172224"/>
                  <a:ext cx="123959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01123" y="586162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1003" y="5792864"/>
                  <a:ext cx="485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1443" y="5706824"/>
                  <a:ext cx="241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7166" y="5435417"/>
                  <a:ext cx="76534" cy="39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7923" y="5391769"/>
                  <a:ext cx="267840" cy="263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3363" y="5322288"/>
                  <a:ext cx="74880" cy="260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3803" y="5283287"/>
                  <a:ext cx="260280" cy="802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8639" y="5627264"/>
                  <a:ext cx="367128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136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97163" y="6044864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80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255863" y="2216952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3203" y="296398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02323" y="3016904"/>
                  <a:ext cx="300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08163" y="324514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532023" y="2700432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27923" y="3513344"/>
                  <a:ext cx="61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4996" y="3818264"/>
                  <a:ext cx="300332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9363" y="3500384"/>
                  <a:ext cx="33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3279" y="3447464"/>
                  <a:ext cx="315087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77554" y="4191584"/>
                  <a:ext cx="58014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8500" y="360873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55980" y="3582163"/>
                  <a:ext cx="234000" cy="22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53943" y="3556109"/>
                  <a:ext cx="246842" cy="21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9283" y="3579584"/>
                  <a:ext cx="180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05476" y="3715304"/>
                  <a:ext cx="300332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15500" y="4046093"/>
                  <a:ext cx="75240" cy="339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4998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33483" y="4129664"/>
                  <a:ext cx="260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2083" y="4136504"/>
                  <a:ext cx="154677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58843" y="427834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80060" y="3862533"/>
                  <a:ext cx="269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52080" y="3810025"/>
                  <a:ext cx="123959" cy="136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74940" y="339237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07420" y="3577773"/>
                  <a:ext cx="12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0030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0260" y="3598310"/>
                  <a:ext cx="13680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19460" y="345861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55780" y="337905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46250" y="3411464"/>
                  <a:ext cx="266465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85883" y="3636824"/>
                  <a:ext cx="30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4723" y="3709583"/>
                  <a:ext cx="227082" cy="2285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3655C-7B51-15EB-E2E0-F87E8E97753C}"/>
              </a:ext>
            </a:extLst>
          </p:cNvPr>
          <p:cNvGrpSpPr/>
          <p:nvPr/>
        </p:nvGrpSpPr>
        <p:grpSpPr>
          <a:xfrm>
            <a:off x="1175590" y="4225228"/>
            <a:ext cx="2876105" cy="233560"/>
            <a:chOff x="1266334" y="4636148"/>
            <a:chExt cx="308988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54927C-D635-A45F-770B-41F57514B2F1}"/>
                    </a:ext>
                  </a:extLst>
                </p14:cNvPr>
                <p14:cNvContentPartPr/>
                <p14:nvPr/>
              </p14:nvContentPartPr>
              <p14:xfrm>
                <a:off x="1266334" y="4750628"/>
                <a:ext cx="637560" cy="18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54927C-D635-A45F-770B-41F57514B2F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50086" y="4734582"/>
                  <a:ext cx="670444" cy="5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F7AC29-0F09-A3DF-3D21-2EFD1FD24A6D}"/>
                    </a:ext>
                  </a:extLst>
                </p14:cNvPr>
                <p14:cNvContentPartPr/>
                <p14:nvPr/>
              </p14:nvContentPartPr>
              <p14:xfrm>
                <a:off x="1859614" y="4731908"/>
                <a:ext cx="1940400" cy="68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F7AC29-0F09-A3DF-3D21-2EFD1FD24A6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42983" y="4715677"/>
                  <a:ext cx="1973275" cy="101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CA8432-CB8B-3146-F02B-11827BDACC65}"/>
                    </a:ext>
                  </a:extLst>
                </p14:cNvPr>
                <p14:cNvContentPartPr/>
                <p14:nvPr/>
              </p14:nvContentPartPr>
              <p14:xfrm>
                <a:off x="4182694" y="4636148"/>
                <a:ext cx="173520" cy="25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CA8432-CB8B-3146-F02B-11827BDACC6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66039" y="4619910"/>
                  <a:ext cx="206442" cy="2833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C5E51-9DC1-544B-1190-294E1FD58636}"/>
              </a:ext>
            </a:extLst>
          </p:cNvPr>
          <p:cNvGrpSpPr/>
          <p:nvPr/>
        </p:nvGrpSpPr>
        <p:grpSpPr>
          <a:xfrm>
            <a:off x="1138510" y="5148988"/>
            <a:ext cx="2990707" cy="280138"/>
            <a:chOff x="1229254" y="5559908"/>
            <a:chExt cx="32130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784411-1FDF-543F-F619-3E43E9F20383}"/>
                    </a:ext>
                  </a:extLst>
                </p14:cNvPr>
                <p14:cNvContentPartPr/>
                <p14:nvPr/>
              </p14:nvContentPartPr>
              <p14:xfrm>
                <a:off x="1229254" y="5692028"/>
                <a:ext cx="2533320" cy="59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784411-1FDF-543F-F619-3E43E9F2038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3012" y="5675835"/>
                  <a:ext cx="2565803" cy="9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2B6521-FDE8-6242-2A04-36C0F01C03F5}"/>
                    </a:ext>
                  </a:extLst>
                </p14:cNvPr>
                <p14:cNvContentPartPr/>
                <p14:nvPr/>
              </p14:nvContentPartPr>
              <p14:xfrm>
                <a:off x="4281334" y="5591228"/>
                <a:ext cx="25200" cy="269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2B6521-FDE8-6242-2A04-36C0F01C03F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65051" y="5574593"/>
                  <a:ext cx="58154" cy="302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2BCA21-1C83-0A26-194B-786E085B04C0}"/>
                    </a:ext>
                  </a:extLst>
                </p14:cNvPr>
                <p14:cNvContentPartPr/>
                <p14:nvPr/>
              </p14:nvContentPartPr>
              <p14:xfrm>
                <a:off x="4157854" y="5559908"/>
                <a:ext cx="284400" cy="1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2BCA21-1C83-0A26-194B-786E085B04C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41625" y="5543554"/>
                  <a:ext cx="317245" cy="52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613AF3-2140-4702-3786-3EBB4DC5DCEF}"/>
              </a:ext>
            </a:extLst>
          </p:cNvPr>
          <p:cNvGrpSpPr/>
          <p:nvPr/>
        </p:nvGrpSpPr>
        <p:grpSpPr>
          <a:xfrm>
            <a:off x="2361790" y="4241068"/>
            <a:ext cx="196030" cy="270421"/>
            <a:chOff x="2452534" y="4651988"/>
            <a:chExt cx="21060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0EFDA1-84AF-967C-E77E-2241DA4322F9}"/>
                    </a:ext>
                  </a:extLst>
                </p14:cNvPr>
                <p14:cNvContentPartPr/>
                <p14:nvPr/>
              </p14:nvContentPartPr>
              <p14:xfrm>
                <a:off x="2452534" y="4651988"/>
                <a:ext cx="111600" cy="244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0EFDA1-84AF-967C-E77E-2241DA4322F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36315" y="4635359"/>
                  <a:ext cx="144037" cy="277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9625BD-F257-EC2F-92F3-CE874CAF37CC}"/>
                    </a:ext>
                  </a:extLst>
                </p14:cNvPr>
                <p14:cNvContentPartPr/>
                <p14:nvPr/>
              </p14:nvContentPartPr>
              <p14:xfrm>
                <a:off x="2526694" y="4658108"/>
                <a:ext cx="136440" cy="28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9625BD-F257-EC2F-92F3-CE874CAF37C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10414" y="4641857"/>
                  <a:ext cx="169387" cy="3172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921E6B-B0E2-ABA5-0382-618544917612}"/>
              </a:ext>
            </a:extLst>
          </p:cNvPr>
          <p:cNvGrpSpPr/>
          <p:nvPr/>
        </p:nvGrpSpPr>
        <p:grpSpPr>
          <a:xfrm>
            <a:off x="589510" y="4865308"/>
            <a:ext cx="2869403" cy="526766"/>
            <a:chOff x="680254" y="5276228"/>
            <a:chExt cx="308268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1A3F0F-5BE5-C17F-6A06-F5104184ADAA}"/>
                    </a:ext>
                  </a:extLst>
                </p14:cNvPr>
                <p14:cNvContentPartPr/>
                <p14:nvPr/>
              </p14:nvContentPartPr>
              <p14:xfrm>
                <a:off x="1217014" y="5356508"/>
                <a:ext cx="2508840" cy="4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1A3F0F-5BE5-C17F-6A06-F5104184ADA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00384" y="5339819"/>
                  <a:ext cx="2541327" cy="82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4D6D50-979E-2036-8264-2049E8656EF5}"/>
                    </a:ext>
                  </a:extLst>
                </p14:cNvPr>
                <p14:cNvContentPartPr/>
                <p14:nvPr/>
              </p14:nvContentPartPr>
              <p14:xfrm>
                <a:off x="3737734" y="5418068"/>
                <a:ext cx="25200" cy="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4D6D50-979E-2036-8264-2049E8656EF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21451" y="5401814"/>
                  <a:ext cx="58154" cy="63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22EB15-6D59-E0F0-A33F-04D008D87562}"/>
                    </a:ext>
                  </a:extLst>
                </p14:cNvPr>
                <p14:cNvContentPartPr/>
                <p14:nvPr/>
              </p14:nvContentPartPr>
              <p14:xfrm>
                <a:off x="3737734" y="5479988"/>
                <a:ext cx="360" cy="43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22EB15-6D59-E0F0-A33F-04D008D8756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22614" y="5463412"/>
                  <a:ext cx="30960" cy="7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6FF2B5-1295-41EA-DC31-78C6CE388C45}"/>
                    </a:ext>
                  </a:extLst>
                </p14:cNvPr>
                <p14:cNvContentPartPr/>
                <p14:nvPr/>
              </p14:nvContentPartPr>
              <p14:xfrm>
                <a:off x="3737734" y="5541548"/>
                <a:ext cx="360" cy="61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6FF2B5-1295-41EA-DC31-78C6CE388C4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22614" y="5525294"/>
                  <a:ext cx="30960" cy="94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6F8E9E-65FE-FCA0-AB00-11F279395472}"/>
                    </a:ext>
                  </a:extLst>
                </p14:cNvPr>
                <p14:cNvContentPartPr/>
                <p14:nvPr/>
              </p14:nvContentPartPr>
              <p14:xfrm>
                <a:off x="3737734" y="5665388"/>
                <a:ext cx="360" cy="43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6F8E9E-65FE-FCA0-AB00-11F27939547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22614" y="5648812"/>
                  <a:ext cx="30960" cy="7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F95BE0-D24A-F7C7-B243-E052BE0C1364}"/>
                    </a:ext>
                  </a:extLst>
                </p14:cNvPr>
                <p14:cNvContentPartPr/>
                <p14:nvPr/>
              </p14:nvContentPartPr>
              <p14:xfrm>
                <a:off x="1192174" y="5368388"/>
                <a:ext cx="25200" cy="4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F95BE0-D24A-F7C7-B243-E052BE0C136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75891" y="5352207"/>
                  <a:ext cx="58154" cy="76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2E9C0E9-08D4-23C7-F57B-47192457D57D}"/>
                    </a:ext>
                  </a:extLst>
                </p14:cNvPr>
                <p14:cNvContentPartPr/>
                <p14:nvPr/>
              </p14:nvContentPartPr>
              <p14:xfrm>
                <a:off x="1217014" y="5448668"/>
                <a:ext cx="1260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2E9C0E9-08D4-23C7-F57B-47192457D57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00596" y="5432428"/>
                  <a:ext cx="45055" cy="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CC3C00-A292-D418-6693-3AA520D9BC9D}"/>
                    </a:ext>
                  </a:extLst>
                </p14:cNvPr>
                <p14:cNvContentPartPr/>
                <p14:nvPr/>
              </p14:nvContentPartPr>
              <p14:xfrm>
                <a:off x="1217014" y="5634428"/>
                <a:ext cx="360" cy="61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CC3C00-A292-D418-6693-3AA520D9BC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01534" y="5617787"/>
                  <a:ext cx="30960" cy="94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F47AB1-A446-7539-CDD7-2ACDCAA0415A}"/>
                    </a:ext>
                  </a:extLst>
                </p14:cNvPr>
                <p14:cNvContentPartPr/>
                <p14:nvPr/>
              </p14:nvContentPartPr>
              <p14:xfrm>
                <a:off x="2428054" y="5548028"/>
                <a:ext cx="160920" cy="12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F47AB1-A446-7539-CDD7-2ACDCAA041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11420" y="5531490"/>
                  <a:ext cx="193800" cy="46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DE9821-7668-AA86-A26B-8BD323147C84}"/>
                    </a:ext>
                  </a:extLst>
                </p14:cNvPr>
                <p14:cNvContentPartPr/>
                <p14:nvPr/>
              </p14:nvContentPartPr>
              <p14:xfrm>
                <a:off x="2502214" y="5492228"/>
                <a:ext cx="25200" cy="17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DE9821-7668-AA86-A26B-8BD323147C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85543" y="5475960"/>
                  <a:ext cx="58154" cy="206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8C5704-36E5-EA72-CA59-03E80457CFFA}"/>
                    </a:ext>
                  </a:extLst>
                </p14:cNvPr>
                <p14:cNvContentPartPr/>
                <p14:nvPr/>
              </p14:nvContentPartPr>
              <p14:xfrm>
                <a:off x="2366134" y="5444708"/>
                <a:ext cx="259920" cy="13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8C5704-36E5-EA72-CA59-03E80457CFF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49889" y="5428455"/>
                  <a:ext cx="292797" cy="167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A41155-897A-CED9-1C5A-2D5EBE8E38C3}"/>
                    </a:ext>
                  </a:extLst>
                </p14:cNvPr>
                <p14:cNvContentPartPr/>
                <p14:nvPr/>
              </p14:nvContentPartPr>
              <p14:xfrm>
                <a:off x="2415454" y="5504468"/>
                <a:ext cx="198000" cy="183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A41155-897A-CED9-1C5A-2D5EBE8E38C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99212" y="5488232"/>
                  <a:ext cx="230871" cy="215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DB37F5-CE4D-28EA-3708-DDD7F64BE2BD}"/>
                    </a:ext>
                  </a:extLst>
                </p14:cNvPr>
                <p14:cNvContentPartPr/>
                <p14:nvPr/>
              </p14:nvContentPartPr>
              <p14:xfrm>
                <a:off x="710494" y="5276228"/>
                <a:ext cx="173520" cy="24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DB37F5-CE4D-28EA-3708-DDD7F64BE2B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3839" y="5259607"/>
                  <a:ext cx="206442" cy="273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49C9DD-5B87-C043-CBF1-BF9322E9D102}"/>
                    </a:ext>
                  </a:extLst>
                </p14:cNvPr>
                <p14:cNvContentPartPr/>
                <p14:nvPr/>
              </p14:nvContentPartPr>
              <p14:xfrm>
                <a:off x="680254" y="5529308"/>
                <a:ext cx="334080" cy="5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49C9DD-5B87-C043-CBF1-BF9322E9D10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3627" y="5513033"/>
                  <a:ext cx="366560" cy="88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D5BD399-F79F-CC82-7012-ABF33BACBD71}"/>
                    </a:ext>
                  </a:extLst>
                </p14:cNvPr>
                <p14:cNvContentPartPr/>
                <p14:nvPr/>
              </p14:nvContentPartPr>
              <p14:xfrm>
                <a:off x="784654" y="5628308"/>
                <a:ext cx="173520" cy="213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D5BD399-F79F-CC82-7012-ABF33BACBD7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7999" y="5612067"/>
                  <a:ext cx="206442" cy="24670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EB88EEB-55D9-94D1-A9F9-2F8302D37EEE}"/>
              </a:ext>
            </a:extLst>
          </p:cNvPr>
          <p:cNvSpPr txBox="1"/>
          <p:nvPr/>
        </p:nvSpPr>
        <p:spPr>
          <a:xfrm>
            <a:off x="710494" y="3719613"/>
            <a:ext cx="325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 diagrammi di N e T sono questi: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716FD8F-366E-C908-C9C9-EE710D70DAB9}"/>
              </a:ext>
            </a:extLst>
          </p:cNvPr>
          <p:cNvGrpSpPr/>
          <p:nvPr/>
        </p:nvGrpSpPr>
        <p:grpSpPr>
          <a:xfrm>
            <a:off x="1488814" y="747428"/>
            <a:ext cx="2088720" cy="61920"/>
            <a:chOff x="1488814" y="747428"/>
            <a:chExt cx="2088720" cy="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D3377AE-15AB-C9D8-C62D-E1A2B1771A01}"/>
                    </a:ext>
                  </a:extLst>
                </p14:cNvPr>
                <p14:cNvContentPartPr/>
                <p14:nvPr/>
              </p14:nvContentPartPr>
              <p14:xfrm>
                <a:off x="1488814" y="747428"/>
                <a:ext cx="173520" cy="2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D3377AE-15AB-C9D8-C62D-E1A2B1771A0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58214" y="716828"/>
                  <a:ext cx="234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F833666-A876-1257-AAB8-EE6032985921}"/>
                    </a:ext>
                  </a:extLst>
                </p14:cNvPr>
                <p14:cNvContentPartPr/>
                <p14:nvPr/>
              </p14:nvContentPartPr>
              <p14:xfrm>
                <a:off x="1760614" y="766148"/>
                <a:ext cx="136440" cy="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F833666-A876-1257-AAB8-EE60329859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30014" y="735548"/>
                  <a:ext cx="197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3C54FBC-4672-3B93-BCD4-CEC3351748A0}"/>
                    </a:ext>
                  </a:extLst>
                </p14:cNvPr>
                <p14:cNvContentPartPr/>
                <p14:nvPr/>
              </p14:nvContentPartPr>
              <p14:xfrm>
                <a:off x="1995334" y="778388"/>
                <a:ext cx="198000" cy="1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3C54FBC-4672-3B93-BCD4-CEC3351748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64734" y="747788"/>
                  <a:ext cx="259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DAFB29-0728-3DCA-A50C-FF500552CCB4}"/>
                    </a:ext>
                  </a:extLst>
                </p14:cNvPr>
                <p14:cNvContentPartPr/>
                <p14:nvPr/>
              </p14:nvContentPartPr>
              <p14:xfrm>
                <a:off x="2230054" y="778388"/>
                <a:ext cx="185760" cy="24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DAFB29-0728-3DCA-A50C-FF500552CC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99454" y="747788"/>
                  <a:ext cx="246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E52450-EC3A-8EC8-0EA6-4D636202F6F1}"/>
                    </a:ext>
                  </a:extLst>
                </p14:cNvPr>
                <p14:cNvContentPartPr/>
                <p14:nvPr/>
              </p14:nvContentPartPr>
              <p14:xfrm>
                <a:off x="2526694" y="784868"/>
                <a:ext cx="21060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0E52450-EC3A-8EC8-0EA6-4D636202F6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96094" y="753908"/>
                  <a:ext cx="271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1CA232F-E582-323C-AC05-D8348F1C7646}"/>
                    </a:ext>
                  </a:extLst>
                </p14:cNvPr>
                <p14:cNvContentPartPr/>
                <p14:nvPr/>
              </p14:nvContentPartPr>
              <p14:xfrm>
                <a:off x="2848174" y="790628"/>
                <a:ext cx="210600" cy="1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1CA232F-E582-323C-AC05-D8348F1C764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17214" y="760028"/>
                  <a:ext cx="271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6B73B3-4E3F-963A-B1CD-DBAAB7024CB4}"/>
                    </a:ext>
                  </a:extLst>
                </p14:cNvPr>
                <p14:cNvContentPartPr/>
                <p14:nvPr/>
              </p14:nvContentPartPr>
              <p14:xfrm>
                <a:off x="3157054" y="790628"/>
                <a:ext cx="136440" cy="12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6B73B3-4E3F-963A-B1CD-DBAAB7024C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26454" y="760028"/>
                  <a:ext cx="19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4F4BFF-9A84-4A53-0AB2-FC40A7977D06}"/>
                    </a:ext>
                  </a:extLst>
                </p14:cNvPr>
                <p14:cNvContentPartPr/>
                <p14:nvPr/>
              </p14:nvContentPartPr>
              <p14:xfrm>
                <a:off x="3404014" y="766148"/>
                <a:ext cx="173520" cy="24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4F4BFF-9A84-4A53-0AB2-FC40A7977D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73414" y="735548"/>
                  <a:ext cx="234720" cy="8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8062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6" y="207390"/>
            <a:ext cx="3213100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367223" y="2724976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743" y="2709496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878535" y="2278491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354655" y="2524011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726948" y="1753544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blipFill>
                <a:blip r:embed="rId39"/>
                <a:stretch>
                  <a:fillRect l="-86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8380" y="401517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4363" y="517222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4323" y="5099504"/>
                  <a:ext cx="57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0803" y="517906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763" y="5099504"/>
                  <a:ext cx="5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8403" y="4973504"/>
                  <a:ext cx="190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672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5843" y="509950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2463" y="5172224"/>
                  <a:ext cx="123959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01123" y="586162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1003" y="5792864"/>
                  <a:ext cx="485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1443" y="5706824"/>
                  <a:ext cx="241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7166" y="5435417"/>
                  <a:ext cx="76534" cy="39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7923" y="5391769"/>
                  <a:ext cx="267840" cy="263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3363" y="5322288"/>
                  <a:ext cx="74880" cy="260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3803" y="5283287"/>
                  <a:ext cx="260280" cy="802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8639" y="5627264"/>
                  <a:ext cx="367128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136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97163" y="6044864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80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255863" y="2216952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3203" y="296398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02323" y="3016904"/>
                  <a:ext cx="300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08163" y="324514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532023" y="2700432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27923" y="3513344"/>
                  <a:ext cx="61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4996" y="3818264"/>
                  <a:ext cx="300332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9363" y="3500384"/>
                  <a:ext cx="33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3279" y="3447464"/>
                  <a:ext cx="315087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77554" y="4191584"/>
                  <a:ext cx="58014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8500" y="360873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55980" y="3582163"/>
                  <a:ext cx="234000" cy="22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53943" y="3556109"/>
                  <a:ext cx="246842" cy="21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9283" y="3579584"/>
                  <a:ext cx="180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05476" y="3715304"/>
                  <a:ext cx="300332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15500" y="4046093"/>
                  <a:ext cx="75240" cy="339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4998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33483" y="4129664"/>
                  <a:ext cx="260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2083" y="4136504"/>
                  <a:ext cx="154677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58843" y="427834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80060" y="3862533"/>
                  <a:ext cx="269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52080" y="3810025"/>
                  <a:ext cx="123959" cy="136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74940" y="339237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07420" y="3577773"/>
                  <a:ext cx="12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0030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0260" y="3598310"/>
                  <a:ext cx="13680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19460" y="345861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55780" y="337905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46250" y="3411464"/>
                  <a:ext cx="266465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85883" y="3636824"/>
                  <a:ext cx="30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4723" y="3709583"/>
                  <a:ext cx="227082" cy="22852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C148B16-0803-72F9-95DF-F2D3E96EB6AC}"/>
              </a:ext>
            </a:extLst>
          </p:cNvPr>
          <p:cNvSpPr txBox="1"/>
          <p:nvPr/>
        </p:nvSpPr>
        <p:spPr>
          <a:xfrm>
            <a:off x="532023" y="59764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C27C86-1B7B-78C8-8DFE-BE5EB8DC1532}"/>
                  </a:ext>
                </a:extLst>
              </p:cNvPr>
              <p:cNvSpPr txBox="1"/>
              <p:nvPr/>
            </p:nvSpPr>
            <p:spPr>
              <a:xfrm>
                <a:off x="726948" y="3746264"/>
                <a:ext cx="4619892" cy="1692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tracciare il diagramma di M basta osservare che M(z) e’ un polinomio a tratti che vale 0 in A e in B, il cui limite da sinistra in C e’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IT" dirty="0"/>
                  <a:t> (fibre tese superiori) e il cui limite da destra in C e`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 </m:t>
                        </m:r>
                      </m:den>
                    </m:f>
                  </m:oMath>
                </a14:m>
                <a:r>
                  <a:rPr lang="en-IT" dirty="0"/>
                  <a:t> (fibre tese inferiori).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C27C86-1B7B-78C8-8DFE-BE5EB8DC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8" y="3746264"/>
                <a:ext cx="4619892" cy="1692515"/>
              </a:xfrm>
              <a:prstGeom prst="rect">
                <a:avLst/>
              </a:prstGeom>
              <a:blipFill>
                <a:blip r:embed="rId143"/>
                <a:stretch>
                  <a:fillRect l="-1099" t="-2239" r="-1374" b="-373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4C7980-D621-0EB1-6392-6C782CF90C42}"/>
                  </a:ext>
                </a:extLst>
              </p14:cNvPr>
              <p14:cNvContentPartPr/>
              <p14:nvPr/>
            </p14:nvContentPartPr>
            <p14:xfrm>
              <a:off x="1163787" y="6014007"/>
              <a:ext cx="3509640" cy="81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4C7980-D621-0EB1-6392-6C782CF90C4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48667" y="5998887"/>
                <a:ext cx="354024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960C0926-A54D-B161-541C-4E369A1D59A1}"/>
              </a:ext>
            </a:extLst>
          </p:cNvPr>
          <p:cNvGrpSpPr/>
          <p:nvPr/>
        </p:nvGrpSpPr>
        <p:grpSpPr>
          <a:xfrm>
            <a:off x="1501054" y="753548"/>
            <a:ext cx="1854000" cy="55800"/>
            <a:chOff x="1501054" y="753548"/>
            <a:chExt cx="1854000" cy="5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D3193C-5594-8ECC-6EFB-E3D4C7AA7B79}"/>
                    </a:ext>
                  </a:extLst>
                </p14:cNvPr>
                <p14:cNvContentPartPr/>
                <p14:nvPr/>
              </p14:nvContentPartPr>
              <p14:xfrm>
                <a:off x="1501054" y="759668"/>
                <a:ext cx="148680" cy="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D3193C-5594-8ECC-6EFB-E3D4C7AA7B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70454" y="729068"/>
                  <a:ext cx="209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F5628EB-7D75-31D9-1C20-9C6A5FCB0978}"/>
                    </a:ext>
                  </a:extLst>
                </p14:cNvPr>
                <p14:cNvContentPartPr/>
                <p14:nvPr/>
              </p14:nvContentPartPr>
              <p14:xfrm>
                <a:off x="1772854" y="778388"/>
                <a:ext cx="198000" cy="7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F5628EB-7D75-31D9-1C20-9C6A5FCB097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42254" y="747788"/>
                  <a:ext cx="259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2D2F9F-F733-493E-2D06-99D240437B64}"/>
                    </a:ext>
                  </a:extLst>
                </p14:cNvPr>
                <p14:cNvContentPartPr/>
                <p14:nvPr/>
              </p14:nvContentPartPr>
              <p14:xfrm>
                <a:off x="2069494" y="778388"/>
                <a:ext cx="210600" cy="1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2D2F9F-F733-493E-2D06-99D240437B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38894" y="747788"/>
                  <a:ext cx="27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CBAA25-5ABB-6630-9F2A-DEA6ED0B0BF7}"/>
                    </a:ext>
                  </a:extLst>
                </p14:cNvPr>
                <p14:cNvContentPartPr/>
                <p14:nvPr/>
              </p14:nvContentPartPr>
              <p14:xfrm>
                <a:off x="2440294" y="781628"/>
                <a:ext cx="136440" cy="15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CBAA25-5ABB-6630-9F2A-DEA6ED0B0B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09694" y="751028"/>
                  <a:ext cx="197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2DB663-619D-4CC1-850F-D51AA5F19146}"/>
                    </a:ext>
                  </a:extLst>
                </p14:cNvPr>
                <p14:cNvContentPartPr/>
                <p14:nvPr/>
              </p14:nvContentPartPr>
              <p14:xfrm>
                <a:off x="2724334" y="790628"/>
                <a:ext cx="185760" cy="1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2DB663-619D-4CC1-850F-D51AA5F191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93734" y="760028"/>
                  <a:ext cx="24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93A64F-B81F-E30F-2DE6-515956828433}"/>
                    </a:ext>
                  </a:extLst>
                </p14:cNvPr>
                <p14:cNvContentPartPr/>
                <p14:nvPr/>
              </p14:nvContentPartPr>
              <p14:xfrm>
                <a:off x="3033574" y="790628"/>
                <a:ext cx="99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93A64F-B81F-E30F-2DE6-51595682843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02614" y="760028"/>
                  <a:ext cx="160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59DAED7-7036-CAF4-E247-4C7BABC2CD39}"/>
                    </a:ext>
                  </a:extLst>
                </p14:cNvPr>
                <p14:cNvContentPartPr/>
                <p14:nvPr/>
              </p14:nvContentPartPr>
              <p14:xfrm>
                <a:off x="3206374" y="769388"/>
                <a:ext cx="74520" cy="9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59DAED7-7036-CAF4-E247-4C7BABC2CD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75774" y="738788"/>
                  <a:ext cx="135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413ECC-3A99-5E6B-C2D3-DA55BD6FBC86}"/>
                    </a:ext>
                  </a:extLst>
                </p14:cNvPr>
                <p14:cNvContentPartPr/>
                <p14:nvPr/>
              </p14:nvContentPartPr>
              <p14:xfrm>
                <a:off x="3342454" y="753548"/>
                <a:ext cx="12600" cy="1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413ECC-3A99-5E6B-C2D3-DA55BD6FBC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11494" y="722948"/>
                  <a:ext cx="741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C0BD57-7A28-593C-7075-779621C22E17}"/>
              </a:ext>
            </a:extLst>
          </p:cNvPr>
          <p:cNvGrpSpPr/>
          <p:nvPr/>
        </p:nvGrpSpPr>
        <p:grpSpPr>
          <a:xfrm>
            <a:off x="1179934" y="5658908"/>
            <a:ext cx="3423240" cy="896400"/>
            <a:chOff x="1179934" y="5658908"/>
            <a:chExt cx="342324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5CEFBA-6B0B-7851-9422-2AA7697A80B6}"/>
                    </a:ext>
                  </a:extLst>
                </p14:cNvPr>
                <p14:cNvContentPartPr/>
                <p14:nvPr/>
              </p14:nvContentPartPr>
              <p14:xfrm>
                <a:off x="1463974" y="5764028"/>
                <a:ext cx="360" cy="6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5CEFBA-6B0B-7851-9422-2AA7697A80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48854" y="5748908"/>
                  <a:ext cx="30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7E56E1-0FB5-7BA1-AF20-24F5EA8AE609}"/>
                    </a:ext>
                  </a:extLst>
                </p14:cNvPr>
                <p14:cNvContentPartPr/>
                <p14:nvPr/>
              </p14:nvContentPartPr>
              <p14:xfrm>
                <a:off x="2477374" y="6004868"/>
                <a:ext cx="25200" cy="18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7E56E1-0FB5-7BA1-AF20-24F5EA8AE60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62254" y="5989748"/>
                  <a:ext cx="5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1595CB-6D4F-1309-E624-42217B4C4824}"/>
                    </a:ext>
                  </a:extLst>
                </p14:cNvPr>
                <p14:cNvContentPartPr/>
                <p14:nvPr/>
              </p14:nvContentPartPr>
              <p14:xfrm>
                <a:off x="1179934" y="5658908"/>
                <a:ext cx="1322640" cy="38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1595CB-6D4F-1309-E624-42217B4C482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4814" y="5643788"/>
                  <a:ext cx="1352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A91B8D-E23F-12D7-787E-6E10AF759E13}"/>
                    </a:ext>
                  </a:extLst>
                </p14:cNvPr>
                <p14:cNvContentPartPr/>
                <p14:nvPr/>
              </p14:nvContentPartPr>
              <p14:xfrm>
                <a:off x="2477374" y="6066788"/>
                <a:ext cx="2125800" cy="47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A91B8D-E23F-12D7-787E-6E10AF759E1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62254" y="6051308"/>
                  <a:ext cx="21560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7B21DF-674E-593D-6A76-190F29BB38CC}"/>
                    </a:ext>
                  </a:extLst>
                </p14:cNvPr>
                <p14:cNvContentPartPr/>
                <p14:nvPr/>
              </p14:nvContentPartPr>
              <p14:xfrm>
                <a:off x="2477374" y="5695988"/>
                <a:ext cx="12600" cy="2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7B21DF-674E-593D-6A76-190F29BB38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62254" y="5680868"/>
                  <a:ext cx="4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5EE8A2C-418E-1AC5-29D9-302F7916E225}"/>
                    </a:ext>
                  </a:extLst>
                </p14:cNvPr>
                <p14:cNvContentPartPr/>
                <p14:nvPr/>
              </p14:nvContentPartPr>
              <p14:xfrm>
                <a:off x="2489614" y="5739188"/>
                <a:ext cx="12600" cy="7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5EE8A2C-418E-1AC5-29D9-302F7916E22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74494" y="5724068"/>
                  <a:ext cx="4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EB2987C-5D6A-B62E-F59A-68EAEEF2FFB6}"/>
                    </a:ext>
                  </a:extLst>
                </p14:cNvPr>
                <p14:cNvContentPartPr/>
                <p14:nvPr/>
              </p14:nvContentPartPr>
              <p14:xfrm>
                <a:off x="2502214" y="5838548"/>
                <a:ext cx="360" cy="55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EB2987C-5D6A-B62E-F59A-68EAEEF2FF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86734" y="5823068"/>
                  <a:ext cx="30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A8435A-D890-0625-C348-FC4CD7FCA71A}"/>
                    </a:ext>
                  </a:extLst>
                </p14:cNvPr>
                <p14:cNvContentPartPr/>
                <p14:nvPr/>
              </p14:nvContentPartPr>
              <p14:xfrm>
                <a:off x="2489614" y="5924588"/>
                <a:ext cx="12600" cy="56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A8435A-D890-0625-C348-FC4CD7FCA7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74494" y="5909468"/>
                  <a:ext cx="4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0E6A311-062D-836B-0065-6F2C9F75411D}"/>
                    </a:ext>
                  </a:extLst>
                </p14:cNvPr>
                <p14:cNvContentPartPr/>
                <p14:nvPr/>
              </p14:nvContentPartPr>
              <p14:xfrm>
                <a:off x="2489614" y="6004868"/>
                <a:ext cx="12600" cy="5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0E6A311-062D-836B-0065-6F2C9F7541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74494" y="5989748"/>
                  <a:ext cx="4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DAF26F-8E17-AE09-5EE1-E6D260F1747C}"/>
                    </a:ext>
                  </a:extLst>
                </p14:cNvPr>
                <p14:cNvContentPartPr/>
                <p14:nvPr/>
              </p14:nvContentPartPr>
              <p14:xfrm>
                <a:off x="2477374" y="6103868"/>
                <a:ext cx="25200" cy="136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DAF26F-8E17-AE09-5EE1-E6D260F174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62254" y="6088388"/>
                  <a:ext cx="55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B35BF50-36D7-43B6-437C-643A3E82E733}"/>
                    </a:ext>
                  </a:extLst>
                </p14:cNvPr>
                <p14:cNvContentPartPr/>
                <p14:nvPr/>
              </p14:nvContentPartPr>
              <p14:xfrm>
                <a:off x="2465134" y="6270908"/>
                <a:ext cx="12600" cy="130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B35BF50-36D7-43B6-437C-643A3E82E7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49654" y="6255428"/>
                  <a:ext cx="43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181496D-2E6C-2796-B37C-27F3BBE25988}"/>
                    </a:ext>
                  </a:extLst>
                </p14:cNvPr>
                <p14:cNvContentPartPr/>
                <p14:nvPr/>
              </p14:nvContentPartPr>
              <p14:xfrm>
                <a:off x="2452534" y="6474308"/>
                <a:ext cx="25200" cy="81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181496D-2E6C-2796-B37C-27F3BBE2598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37414" y="6459188"/>
                  <a:ext cx="55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B6247EE-5B7A-5D34-40AA-C473B883A8F8}"/>
              </a:ext>
            </a:extLst>
          </p:cNvPr>
          <p:cNvGrpSpPr/>
          <p:nvPr/>
        </p:nvGrpSpPr>
        <p:grpSpPr>
          <a:xfrm>
            <a:off x="92374" y="5615708"/>
            <a:ext cx="729720" cy="525600"/>
            <a:chOff x="92374" y="5615708"/>
            <a:chExt cx="72972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F48D3F4-B001-9ED9-0425-956C16C5CA2F}"/>
                    </a:ext>
                  </a:extLst>
                </p14:cNvPr>
                <p14:cNvContentPartPr/>
                <p14:nvPr/>
              </p14:nvContentPartPr>
              <p14:xfrm>
                <a:off x="685654" y="5665388"/>
                <a:ext cx="136440" cy="30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F48D3F4-B001-9ED9-0425-956C16C5CA2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0534" y="5650268"/>
                  <a:ext cx="166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B8F20E9-6F83-E337-A604-74E18F924C90}"/>
                    </a:ext>
                  </a:extLst>
                </p14:cNvPr>
                <p14:cNvContentPartPr/>
                <p14:nvPr/>
              </p14:nvContentPartPr>
              <p14:xfrm>
                <a:off x="759814" y="5615708"/>
                <a:ext cx="360" cy="167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B8F20E9-6F83-E337-A604-74E18F924C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334" y="5600588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A229F96-92BC-C34A-A06C-2187F76EBF0B}"/>
                    </a:ext>
                  </a:extLst>
                </p14:cNvPr>
                <p14:cNvContentPartPr/>
                <p14:nvPr/>
              </p14:nvContentPartPr>
              <p14:xfrm>
                <a:off x="685654" y="6017468"/>
                <a:ext cx="136440" cy="1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A229F96-92BC-C34A-A06C-2187F76EBF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0534" y="6002348"/>
                  <a:ext cx="166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EA213F4-616A-2E33-B290-B452A0396425}"/>
                    </a:ext>
                  </a:extLst>
                </p14:cNvPr>
                <p14:cNvContentPartPr/>
                <p14:nvPr/>
              </p14:nvContentPartPr>
              <p14:xfrm>
                <a:off x="722734" y="5943308"/>
                <a:ext cx="12600" cy="198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EA213F4-616A-2E33-B290-B452A039642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7614" y="5927828"/>
                  <a:ext cx="4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D2D7A4-8D72-AD86-1DAC-098DE3310B64}"/>
                    </a:ext>
                  </a:extLst>
                </p14:cNvPr>
                <p14:cNvContentPartPr/>
                <p14:nvPr/>
              </p14:nvContentPartPr>
              <p14:xfrm>
                <a:off x="92374" y="5788868"/>
                <a:ext cx="210600" cy="160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D2D7A4-8D72-AD86-1DAC-098DE3310B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254" y="5773388"/>
                  <a:ext cx="240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1D1E1E6-7EE0-EC4F-7F18-BD0876080AF1}"/>
                    </a:ext>
                  </a:extLst>
                </p14:cNvPr>
                <p14:cNvContentPartPr/>
                <p14:nvPr/>
              </p14:nvContentPartPr>
              <p14:xfrm>
                <a:off x="339694" y="5702468"/>
                <a:ext cx="111600" cy="99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1D1E1E6-7EE0-EC4F-7F18-BD0876080A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4214" y="5687348"/>
                  <a:ext cx="142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F974E5-A9B5-1FA9-0F8D-A77615AAB997}"/>
                    </a:ext>
                  </a:extLst>
                </p14:cNvPr>
                <p14:cNvContentPartPr/>
                <p14:nvPr/>
              </p14:nvContentPartPr>
              <p14:xfrm>
                <a:off x="364174" y="5766908"/>
                <a:ext cx="173520" cy="23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F974E5-A9B5-1FA9-0F8D-A77615AAB9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9054" y="5751788"/>
                  <a:ext cx="203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145E1FC-6C83-ADD7-8629-F1F604BB8317}"/>
                    </a:ext>
                  </a:extLst>
                </p14:cNvPr>
                <p14:cNvContentPartPr/>
                <p14:nvPr/>
              </p14:nvContentPartPr>
              <p14:xfrm>
                <a:off x="426094" y="5912348"/>
                <a:ext cx="173520" cy="210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145E1FC-6C83-ADD7-8629-F1F604BB83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0974" y="5896868"/>
                  <a:ext cx="2037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7968854-99E2-404D-D35A-BC897B97E468}"/>
              </a:ext>
            </a:extLst>
          </p:cNvPr>
          <p:cNvGrpSpPr/>
          <p:nvPr/>
        </p:nvGrpSpPr>
        <p:grpSpPr>
          <a:xfrm>
            <a:off x="685654" y="6394028"/>
            <a:ext cx="111600" cy="170640"/>
            <a:chOff x="685654" y="6394028"/>
            <a:chExt cx="1116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F51E76D-FE0A-67C1-5732-2204744C40F6}"/>
                    </a:ext>
                  </a:extLst>
                </p14:cNvPr>
                <p14:cNvContentPartPr/>
                <p14:nvPr/>
              </p14:nvContentPartPr>
              <p14:xfrm>
                <a:off x="685654" y="6474308"/>
                <a:ext cx="111600" cy="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F51E76D-FE0A-67C1-5732-2204744C40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5054" y="6443708"/>
                  <a:ext cx="172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DED3CA-4DED-BF24-61B4-54004960FA65}"/>
                    </a:ext>
                  </a:extLst>
                </p14:cNvPr>
                <p14:cNvContentPartPr/>
                <p14:nvPr/>
              </p14:nvContentPartPr>
              <p14:xfrm>
                <a:off x="722734" y="6394028"/>
                <a:ext cx="12600" cy="17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DED3CA-4DED-BF24-61B4-54004960FA6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2134" y="6363428"/>
                  <a:ext cx="741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C71FC63-7ACF-4E72-B29B-533A027CEBF9}"/>
              </a:ext>
            </a:extLst>
          </p:cNvPr>
          <p:cNvGrpSpPr/>
          <p:nvPr/>
        </p:nvGrpSpPr>
        <p:grpSpPr>
          <a:xfrm>
            <a:off x="685654" y="5961668"/>
            <a:ext cx="111600" cy="148680"/>
            <a:chOff x="685654" y="5961668"/>
            <a:chExt cx="1116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4B3D3C-F318-7C76-5D94-32D1851D5EF1}"/>
                    </a:ext>
                  </a:extLst>
                </p14:cNvPr>
                <p14:cNvContentPartPr/>
                <p14:nvPr/>
              </p14:nvContentPartPr>
              <p14:xfrm>
                <a:off x="685654" y="6029708"/>
                <a:ext cx="111600" cy="19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4B3D3C-F318-7C76-5D94-32D1851D5EF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5054" y="5998748"/>
                  <a:ext cx="172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0467CF-1E76-1BBF-83BC-CDA997DE9F8C}"/>
                    </a:ext>
                  </a:extLst>
                </p14:cNvPr>
                <p14:cNvContentPartPr/>
                <p14:nvPr/>
              </p14:nvContentPartPr>
              <p14:xfrm>
                <a:off x="734974" y="5961668"/>
                <a:ext cx="360" cy="148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0467CF-1E76-1BBF-83BC-CDA997DE9F8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4374" y="5931068"/>
                  <a:ext cx="6156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4BD2AC0-6D11-A027-3521-4D04D28FA9EB}"/>
                  </a:ext>
                </a:extLst>
              </p14:cNvPr>
              <p14:cNvContentPartPr/>
              <p14:nvPr/>
            </p14:nvContentPartPr>
            <p14:xfrm>
              <a:off x="2489614" y="6054548"/>
              <a:ext cx="2076120" cy="4885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4BD2AC0-6D11-A027-3521-4D04D28FA9E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459014" y="6023948"/>
                <a:ext cx="2137680" cy="54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031FA6-772A-679F-F573-6CA955104D8E}"/>
              </a:ext>
            </a:extLst>
          </p:cNvPr>
          <p:cNvGrpSpPr/>
          <p:nvPr/>
        </p:nvGrpSpPr>
        <p:grpSpPr>
          <a:xfrm>
            <a:off x="30814" y="6110348"/>
            <a:ext cx="408240" cy="603000"/>
            <a:chOff x="30814" y="6110348"/>
            <a:chExt cx="40824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B00143D-0FC3-A494-874D-59310B099D17}"/>
                    </a:ext>
                  </a:extLst>
                </p14:cNvPr>
                <p14:cNvContentPartPr/>
                <p14:nvPr/>
              </p14:nvContentPartPr>
              <p14:xfrm>
                <a:off x="30814" y="6215108"/>
                <a:ext cx="235080" cy="136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B00143D-0FC3-A494-874D-59310B099D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4" y="6184508"/>
                  <a:ext cx="296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5FCD47-075B-3EC4-9B3B-81B8C4D5B3B7}"/>
                    </a:ext>
                  </a:extLst>
                </p14:cNvPr>
                <p14:cNvContentPartPr/>
                <p14:nvPr/>
              </p14:nvContentPartPr>
              <p14:xfrm>
                <a:off x="339694" y="6110348"/>
                <a:ext cx="62280" cy="216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5FCD47-075B-3EC4-9B3B-81B8C4D5B3B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9094" y="6079388"/>
                  <a:ext cx="123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E3BC5B-A1B9-262C-483B-6C4731CBAE40}"/>
                    </a:ext>
                  </a:extLst>
                </p14:cNvPr>
                <p14:cNvContentPartPr/>
                <p14:nvPr/>
              </p14:nvContentPartPr>
              <p14:xfrm>
                <a:off x="80134" y="6412748"/>
                <a:ext cx="309240" cy="37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E3BC5B-A1B9-262C-483B-6C4731CBAE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534" y="6382148"/>
                  <a:ext cx="370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76F16D-3F4E-E28E-6EC2-8BCC6906F156}"/>
                    </a:ext>
                  </a:extLst>
                </p14:cNvPr>
                <p14:cNvContentPartPr/>
                <p14:nvPr/>
              </p14:nvContentPartPr>
              <p14:xfrm>
                <a:off x="179134" y="6493028"/>
                <a:ext cx="259920" cy="220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76F16D-3F4E-E28E-6EC2-8BCC6906F1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174" y="6462428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BF11870-319C-8D0E-4F39-4EB4B4A75376}"/>
              </a:ext>
            </a:extLst>
          </p:cNvPr>
          <p:cNvGrpSpPr/>
          <p:nvPr/>
        </p:nvGrpSpPr>
        <p:grpSpPr>
          <a:xfrm>
            <a:off x="4923934" y="5566388"/>
            <a:ext cx="136440" cy="179280"/>
            <a:chOff x="4923934" y="5566388"/>
            <a:chExt cx="1364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6061BB2-7646-A6B3-957A-1251347F9050}"/>
                    </a:ext>
                  </a:extLst>
                </p14:cNvPr>
                <p14:cNvContentPartPr/>
                <p14:nvPr/>
              </p14:nvContentPartPr>
              <p14:xfrm>
                <a:off x="4923934" y="5609588"/>
                <a:ext cx="136440" cy="12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6061BB2-7646-A6B3-957A-1251347F90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93334" y="5578988"/>
                  <a:ext cx="19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284D3CC-7C68-EED5-FF3A-6B1801513C7A}"/>
                    </a:ext>
                  </a:extLst>
                </p14:cNvPr>
                <p14:cNvContentPartPr/>
                <p14:nvPr/>
              </p14:nvContentPartPr>
              <p14:xfrm>
                <a:off x="4973254" y="5566388"/>
                <a:ext cx="360" cy="179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284D3CC-7C68-EED5-FF3A-6B1801513C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42654" y="5535788"/>
                  <a:ext cx="6156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54EE7DB-214B-51BE-D400-9830B4E7A162}"/>
              </a:ext>
            </a:extLst>
          </p:cNvPr>
          <p:cNvGrpSpPr/>
          <p:nvPr/>
        </p:nvGrpSpPr>
        <p:grpSpPr>
          <a:xfrm>
            <a:off x="4886854" y="6412748"/>
            <a:ext cx="148680" cy="189360"/>
            <a:chOff x="4886854" y="6412748"/>
            <a:chExt cx="14868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D0D3B41-5661-C5D4-0481-9C7568ACA24E}"/>
                    </a:ext>
                  </a:extLst>
                </p14:cNvPr>
                <p14:cNvContentPartPr/>
                <p14:nvPr/>
              </p14:nvContentPartPr>
              <p14:xfrm>
                <a:off x="4886854" y="6499508"/>
                <a:ext cx="148680" cy="6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D0D3B41-5661-C5D4-0481-9C7568ACA24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56254" y="6468908"/>
                  <a:ext cx="209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9FD8C1C-7CFA-8957-CDF5-154E5BEEC9BC}"/>
                    </a:ext>
                  </a:extLst>
                </p14:cNvPr>
                <p14:cNvContentPartPr/>
                <p14:nvPr/>
              </p14:nvContentPartPr>
              <p14:xfrm>
                <a:off x="4936174" y="6412748"/>
                <a:ext cx="12600" cy="189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9FD8C1C-7CFA-8957-CDF5-154E5BEEC9B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05574" y="6382148"/>
                  <a:ext cx="74160" cy="25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A12936D-AF2B-5702-C89E-39F8B0F68D18}"/>
                  </a:ext>
                </a:extLst>
              </p14:cNvPr>
              <p14:cNvContentPartPr/>
              <p14:nvPr/>
            </p14:nvContentPartPr>
            <p14:xfrm>
              <a:off x="4874614" y="5986508"/>
              <a:ext cx="420480" cy="142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A12936D-AF2B-5702-C89E-39F8B0F68D1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44014" y="5955908"/>
                <a:ext cx="481680" cy="2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148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ED5493-28C7-8B87-8046-F18C6F6FDBB1}"/>
              </a:ext>
            </a:extLst>
          </p:cNvPr>
          <p:cNvSpPr txBox="1"/>
          <p:nvPr/>
        </p:nvSpPr>
        <p:spPr>
          <a:xfrm>
            <a:off x="188012" y="120336"/>
            <a:ext cx="438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il diagramma di poteva tracciare mediante considerazioni di carattere qualitativo.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1C49A-606E-7600-9F5E-38986459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1" y="1057059"/>
            <a:ext cx="3213100" cy="14478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C6345AF-29EA-BAED-3404-D53E85F8577D}"/>
              </a:ext>
            </a:extLst>
          </p:cNvPr>
          <p:cNvGrpSpPr/>
          <p:nvPr/>
        </p:nvGrpSpPr>
        <p:grpSpPr>
          <a:xfrm>
            <a:off x="289474" y="5627281"/>
            <a:ext cx="2879640" cy="303120"/>
            <a:chOff x="994534" y="3737588"/>
            <a:chExt cx="28796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1D6B2C-B514-16DF-0844-8C1639D82583}"/>
                    </a:ext>
                  </a:extLst>
                </p14:cNvPr>
                <p14:cNvContentPartPr/>
                <p14:nvPr/>
              </p14:nvContentPartPr>
              <p14:xfrm>
                <a:off x="1130614" y="3737588"/>
                <a:ext cx="104760" cy="10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1D6B2C-B514-16DF-0844-8C1639D825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5134" y="3722108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F2E127-6716-14ED-B1B4-DC248B0D2180}"/>
                    </a:ext>
                  </a:extLst>
                </p14:cNvPr>
                <p14:cNvContentPartPr/>
                <p14:nvPr/>
              </p14:nvContentPartPr>
              <p14:xfrm>
                <a:off x="994534" y="3867188"/>
                <a:ext cx="383400" cy="24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F2E127-6716-14ED-B1B4-DC248B0D21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414" y="3852068"/>
                  <a:ext cx="41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DE8AAE-3288-AE68-83DD-A1486DCD63D3}"/>
                    </a:ext>
                  </a:extLst>
                </p14:cNvPr>
                <p14:cNvContentPartPr/>
                <p14:nvPr/>
              </p14:nvContentPartPr>
              <p14:xfrm>
                <a:off x="994534" y="3916508"/>
                <a:ext cx="74520" cy="12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DE8AAE-3288-AE68-83DD-A1486DCD63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9414" y="3901388"/>
                  <a:ext cx="105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29A97A-2E77-CB96-3E4F-581A5A1CDE3F}"/>
                    </a:ext>
                  </a:extLst>
                </p14:cNvPr>
                <p14:cNvContentPartPr/>
                <p14:nvPr/>
              </p14:nvContentPartPr>
              <p14:xfrm>
                <a:off x="1130614" y="3929108"/>
                <a:ext cx="49680" cy="9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29A97A-2E77-CB96-3E4F-581A5A1CDE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5134" y="3913988"/>
                  <a:ext cx="80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D14681-996E-E414-8D5D-F8350B12BC62}"/>
                    </a:ext>
                  </a:extLst>
                </p14:cNvPr>
                <p14:cNvContentPartPr/>
                <p14:nvPr/>
              </p14:nvContentPartPr>
              <p14:xfrm>
                <a:off x="1204774" y="3919388"/>
                <a:ext cx="110160" cy="121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D14681-996E-E414-8D5D-F8350B12BC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89294" y="3904268"/>
                  <a:ext cx="140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A02B9C-CCF9-DC2A-1474-E9D233C404DC}"/>
                    </a:ext>
                  </a:extLst>
                </p14:cNvPr>
                <p14:cNvContentPartPr/>
                <p14:nvPr/>
              </p14:nvContentPartPr>
              <p14:xfrm>
                <a:off x="1254094" y="3743708"/>
                <a:ext cx="2620080" cy="62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A02B9C-CCF9-DC2A-1474-E9D233C404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8614" y="3728228"/>
                  <a:ext cx="265032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32EF4A-A667-23CA-43BE-BE0629D24C7C}"/>
              </a:ext>
            </a:extLst>
          </p:cNvPr>
          <p:cNvGrpSpPr/>
          <p:nvPr/>
        </p:nvGrpSpPr>
        <p:grpSpPr>
          <a:xfrm>
            <a:off x="1067794" y="5485081"/>
            <a:ext cx="704880" cy="788040"/>
            <a:chOff x="1772854" y="3595388"/>
            <a:chExt cx="704880" cy="7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8DEB29-2413-17E4-2824-D1E45976F689}"/>
                    </a:ext>
                  </a:extLst>
                </p14:cNvPr>
                <p14:cNvContentPartPr/>
                <p14:nvPr/>
              </p14:nvContentPartPr>
              <p14:xfrm>
                <a:off x="2279734" y="3694388"/>
                <a:ext cx="360" cy="179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8DEB29-2413-17E4-2824-D1E45976F6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49134" y="3663788"/>
                  <a:ext cx="61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D9F363-A82E-4372-5CD5-615EFAD79375}"/>
                    </a:ext>
                  </a:extLst>
                </p14:cNvPr>
                <p14:cNvContentPartPr/>
                <p14:nvPr/>
              </p14:nvContentPartPr>
              <p14:xfrm>
                <a:off x="2254894" y="3595388"/>
                <a:ext cx="222840" cy="51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D9F363-A82E-4372-5CD5-615EFAD793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4294" y="3564788"/>
                  <a:ext cx="2840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6B9839-EDA5-D2DA-3180-758E876DEF60}"/>
                    </a:ext>
                  </a:extLst>
                </p14:cNvPr>
                <p14:cNvContentPartPr/>
                <p14:nvPr/>
              </p14:nvContentPartPr>
              <p14:xfrm>
                <a:off x="2217814" y="4033868"/>
                <a:ext cx="14868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6B9839-EDA5-D2DA-3180-758E876DEF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87214" y="4003268"/>
                  <a:ext cx="209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A1C5E6-58AB-1C9F-93B8-2C05D57E2728}"/>
                    </a:ext>
                  </a:extLst>
                </p14:cNvPr>
                <p14:cNvContentPartPr/>
                <p14:nvPr/>
              </p14:nvContentPartPr>
              <p14:xfrm>
                <a:off x="1772854" y="4240868"/>
                <a:ext cx="346320" cy="14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A1C5E6-58AB-1C9F-93B8-2C05D57E27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42254" y="4209908"/>
                  <a:ext cx="4078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A475BB-FCF3-FC86-5B36-BF80499EEF43}"/>
              </a:ext>
            </a:extLst>
          </p:cNvPr>
          <p:cNvGrpSpPr/>
          <p:nvPr/>
        </p:nvGrpSpPr>
        <p:grpSpPr>
          <a:xfrm>
            <a:off x="3044914" y="5102401"/>
            <a:ext cx="605880" cy="590400"/>
            <a:chOff x="3749974" y="3212708"/>
            <a:chExt cx="60588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4880E-CF2B-CDAD-7195-F4330DF4106D}"/>
                    </a:ext>
                  </a:extLst>
                </p14:cNvPr>
                <p14:cNvContentPartPr/>
                <p14:nvPr/>
              </p14:nvContentPartPr>
              <p14:xfrm>
                <a:off x="3861214" y="3336188"/>
                <a:ext cx="12960" cy="46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4880E-CF2B-CDAD-7195-F4330DF410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0614" y="3305588"/>
                  <a:ext cx="741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59AAB6-9D9F-37FF-5B3B-39F6A6BC7671}"/>
                    </a:ext>
                  </a:extLst>
                </p14:cNvPr>
                <p14:cNvContentPartPr/>
                <p14:nvPr/>
              </p14:nvContentPartPr>
              <p14:xfrm>
                <a:off x="3749974" y="3292988"/>
                <a:ext cx="210600" cy="173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59AAB6-9D9F-37FF-5B3B-39F6A6BC76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19374" y="3262388"/>
                  <a:ext cx="271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5EF0CB-3304-0C85-6BF3-E30476B42307}"/>
                    </a:ext>
                  </a:extLst>
                </p14:cNvPr>
                <p14:cNvContentPartPr/>
                <p14:nvPr/>
              </p14:nvContentPartPr>
              <p14:xfrm>
                <a:off x="4083694" y="3212708"/>
                <a:ext cx="27216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25EF0CB-3304-0C85-6BF3-E30476B4230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3094" y="3182108"/>
                  <a:ext cx="333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F997D9-59D3-5FAE-639A-29DAF739FE1E}"/>
                    </a:ext>
                  </a:extLst>
                </p14:cNvPr>
                <p14:cNvContentPartPr/>
                <p14:nvPr/>
              </p14:nvContentPartPr>
              <p14:xfrm>
                <a:off x="4071454" y="3465788"/>
                <a:ext cx="284400" cy="2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F997D9-59D3-5FAE-639A-29DAF739FE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0854" y="3434828"/>
                  <a:ext cx="345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5427D2A-52AF-BA1E-8FB5-CCE1CB34094F}"/>
                    </a:ext>
                  </a:extLst>
                </p14:cNvPr>
                <p14:cNvContentPartPr/>
                <p14:nvPr/>
              </p14:nvContentPartPr>
              <p14:xfrm>
                <a:off x="4145614" y="3551828"/>
                <a:ext cx="185760" cy="232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5427D2A-52AF-BA1E-8FB5-CCE1CB3409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15014" y="3521228"/>
                  <a:ext cx="24696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36DF37-4965-3AA5-E606-1A4F6B44AE4D}"/>
              </a:ext>
            </a:extLst>
          </p:cNvPr>
          <p:cNvGrpSpPr/>
          <p:nvPr/>
        </p:nvGrpSpPr>
        <p:grpSpPr>
          <a:xfrm>
            <a:off x="9358872" y="444801"/>
            <a:ext cx="2323440" cy="969840"/>
            <a:chOff x="7839655" y="3255523"/>
            <a:chExt cx="2323440" cy="9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81C84B-D08F-1FD0-580C-6F57AD5B3FB4}"/>
                    </a:ext>
                  </a:extLst>
                </p14:cNvPr>
                <p14:cNvContentPartPr/>
                <p14:nvPr/>
              </p14:nvContentPartPr>
              <p14:xfrm>
                <a:off x="7901575" y="3471163"/>
                <a:ext cx="1421280" cy="5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81C84B-D08F-1FD0-580C-6F57AD5B3F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86455" y="3455683"/>
                  <a:ext cx="1451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CE0F24-095C-7A94-1BA2-70986F493EF4}"/>
                    </a:ext>
                  </a:extLst>
                </p14:cNvPr>
                <p14:cNvContentPartPr/>
                <p14:nvPr/>
              </p14:nvContentPartPr>
              <p14:xfrm>
                <a:off x="7839655" y="3255523"/>
                <a:ext cx="49680" cy="53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CE0F24-095C-7A94-1BA2-70986F493EF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24535" y="3240043"/>
                  <a:ext cx="802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B8F8DB-25B3-83D3-B28F-A2F0DFD53225}"/>
                    </a:ext>
                  </a:extLst>
                </p14:cNvPr>
                <p14:cNvContentPartPr/>
                <p14:nvPr/>
              </p14:nvContentPartPr>
              <p14:xfrm>
                <a:off x="9470815" y="3526963"/>
                <a:ext cx="346320" cy="3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B8F8DB-25B3-83D3-B28F-A2F0DFD5322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55695" y="3511483"/>
                  <a:ext cx="376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86D6BD-D4DC-866A-9036-DFC8C0D897A5}"/>
                    </a:ext>
                  </a:extLst>
                </p14:cNvPr>
                <p14:cNvContentPartPr/>
                <p14:nvPr/>
              </p14:nvContentPartPr>
              <p14:xfrm>
                <a:off x="9792295" y="3452803"/>
                <a:ext cx="93600" cy="16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86D6BD-D4DC-866A-9036-DFC8C0D897A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76815" y="3437323"/>
                  <a:ext cx="124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6BF5B2-1A6B-F231-EE28-B2DC8A58CFDF}"/>
                    </a:ext>
                  </a:extLst>
                </p14:cNvPr>
                <p14:cNvContentPartPr/>
                <p14:nvPr/>
              </p14:nvContentPartPr>
              <p14:xfrm>
                <a:off x="10002175" y="3282883"/>
                <a:ext cx="160920" cy="229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6BF5B2-1A6B-F231-EE28-B2DC8A58CF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87055" y="3267763"/>
                  <a:ext cx="191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65DE01-C22C-1EE7-D0CE-466FEC0FB7A6}"/>
                    </a:ext>
                  </a:extLst>
                </p14:cNvPr>
                <p14:cNvContentPartPr/>
                <p14:nvPr/>
              </p14:nvContentPartPr>
              <p14:xfrm>
                <a:off x="9310255" y="3681403"/>
                <a:ext cx="37440" cy="346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65DE01-C22C-1EE7-D0CE-466FEC0FB7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95135" y="3665923"/>
                  <a:ext cx="680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6D0244-8B14-87F3-BFB1-2EA5843C95C1}"/>
                    </a:ext>
                  </a:extLst>
                </p14:cNvPr>
                <p14:cNvContentPartPr/>
                <p14:nvPr/>
              </p14:nvContentPartPr>
              <p14:xfrm>
                <a:off x="9236095" y="3959323"/>
                <a:ext cx="148680" cy="124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6D0244-8B14-87F3-BFB1-2EA5843C95C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20975" y="3943843"/>
                  <a:ext cx="179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2FEFB1-7369-660C-A2B3-217FF60BF5C0}"/>
                    </a:ext>
                  </a:extLst>
                </p14:cNvPr>
                <p14:cNvContentPartPr/>
                <p14:nvPr/>
              </p14:nvContentPartPr>
              <p14:xfrm>
                <a:off x="9507895" y="4009003"/>
                <a:ext cx="12600" cy="216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2FEFB1-7369-660C-A2B3-217FF60BF5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92775" y="3993523"/>
                  <a:ext cx="43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1A625E-1398-579D-44A0-D8E343318EFF}"/>
                    </a:ext>
                  </a:extLst>
                </p14:cNvPr>
                <p14:cNvContentPartPr/>
                <p14:nvPr/>
              </p14:nvContentPartPr>
              <p14:xfrm>
                <a:off x="9433735" y="3990283"/>
                <a:ext cx="198000" cy="2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1A625E-1398-579D-44A0-D8E343318E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18615" y="3975163"/>
                  <a:ext cx="228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9B96BF-C153-FCE4-4378-DC21DE5E05E1}"/>
                    </a:ext>
                  </a:extLst>
                </p14:cNvPr>
                <p14:cNvContentPartPr/>
                <p14:nvPr/>
              </p14:nvContentPartPr>
              <p14:xfrm>
                <a:off x="9223855" y="3304483"/>
                <a:ext cx="346320" cy="491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9B96BF-C153-FCE4-4378-DC21DE5E05E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08375" y="3289363"/>
                  <a:ext cx="376920" cy="52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0927530-68EB-8FAB-0AB0-F74A8A0C1020}"/>
                  </a:ext>
                </a:extLst>
              </p14:cNvPr>
              <p14:cNvContentPartPr/>
              <p14:nvPr/>
            </p14:nvContentPartPr>
            <p14:xfrm>
              <a:off x="10903632" y="92721"/>
              <a:ext cx="111600" cy="222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0927530-68EB-8FAB-0AB0-F74A8A0C102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888152" y="77241"/>
                <a:ext cx="1422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321B6E5-4CD6-3411-CDC9-8D688376A550}"/>
                  </a:ext>
                </a:extLst>
              </p14:cNvPr>
              <p14:cNvContentPartPr/>
              <p14:nvPr/>
            </p14:nvContentPartPr>
            <p14:xfrm>
              <a:off x="288741" y="3711525"/>
              <a:ext cx="173880" cy="242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321B6E5-4CD6-3411-CDC9-8D688376A55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3261" y="3696045"/>
                <a:ext cx="20412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43C450B0-51FB-4DD9-60D5-22F0828459D1}"/>
              </a:ext>
            </a:extLst>
          </p:cNvPr>
          <p:cNvGrpSpPr/>
          <p:nvPr/>
        </p:nvGrpSpPr>
        <p:grpSpPr>
          <a:xfrm>
            <a:off x="647841" y="3733358"/>
            <a:ext cx="2731320" cy="222840"/>
            <a:chOff x="1155094" y="5115308"/>
            <a:chExt cx="27313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354354-6FAF-080F-CCD5-287CCB67E3CB}"/>
                    </a:ext>
                  </a:extLst>
                </p14:cNvPr>
                <p14:cNvContentPartPr/>
                <p14:nvPr/>
              </p14:nvContentPartPr>
              <p14:xfrm>
                <a:off x="1155094" y="5176868"/>
                <a:ext cx="2731320" cy="62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354354-6FAF-080F-CCD5-287CCB67E3C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9974" y="5161748"/>
                  <a:ext cx="2761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D3C000B-F152-1E46-0783-CC9084E85425}"/>
                    </a:ext>
                  </a:extLst>
                </p14:cNvPr>
                <p14:cNvContentPartPr/>
                <p14:nvPr/>
              </p14:nvContentPartPr>
              <p14:xfrm>
                <a:off x="2241214" y="5115308"/>
                <a:ext cx="100440" cy="18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D3C000B-F152-1E46-0783-CC9084E854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26094" y="5099828"/>
                  <a:ext cx="131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29FBC9-3B18-ECD3-5FEB-1569BC9CA299}"/>
                    </a:ext>
                  </a:extLst>
                </p14:cNvPr>
                <p14:cNvContentPartPr/>
                <p14:nvPr/>
              </p14:nvContentPartPr>
              <p14:xfrm>
                <a:off x="2291974" y="5133668"/>
                <a:ext cx="136440" cy="204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29FBC9-3B18-ECD3-5FEB-1569BC9CA2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76854" y="51185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1A60E0-CE19-44AF-822A-A3893F9EDB7C}"/>
              </a:ext>
            </a:extLst>
          </p:cNvPr>
          <p:cNvGrpSpPr/>
          <p:nvPr/>
        </p:nvGrpSpPr>
        <p:grpSpPr>
          <a:xfrm>
            <a:off x="4305725" y="1116847"/>
            <a:ext cx="334080" cy="322560"/>
            <a:chOff x="92374" y="5937188"/>
            <a:chExt cx="3340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3B510B-8C88-8793-680B-C71DC700977F}"/>
                    </a:ext>
                  </a:extLst>
                </p14:cNvPr>
                <p14:cNvContentPartPr/>
                <p14:nvPr/>
              </p14:nvContentPartPr>
              <p14:xfrm>
                <a:off x="228454" y="5986508"/>
                <a:ext cx="25200" cy="27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3B510B-8C88-8793-680B-C71DC70097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334" y="5971028"/>
                  <a:ext cx="55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0EE0A3-7E8E-E416-5FDD-5AED91D0E7A2}"/>
                    </a:ext>
                  </a:extLst>
                </p14:cNvPr>
                <p14:cNvContentPartPr/>
                <p14:nvPr/>
              </p14:nvContentPartPr>
              <p14:xfrm>
                <a:off x="92374" y="5937188"/>
                <a:ext cx="334080" cy="3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0EE0A3-7E8E-E416-5FDD-5AED91D0E7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254" y="5922068"/>
                  <a:ext cx="36432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1639D56-284B-8DDC-A975-E504D96FCF0D}"/>
                  </a:ext>
                </a:extLst>
              </p14:cNvPr>
              <p14:cNvContentPartPr/>
              <p14:nvPr/>
            </p14:nvContentPartPr>
            <p14:xfrm>
              <a:off x="4996471" y="1324027"/>
              <a:ext cx="2718720" cy="37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1639D56-284B-8DDC-A975-E504D96FCF0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981351" y="1308547"/>
                <a:ext cx="27493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B2C4E8B2-35ED-C7CF-EDEC-B6393637E63D}"/>
              </a:ext>
            </a:extLst>
          </p:cNvPr>
          <p:cNvGrpSpPr/>
          <p:nvPr/>
        </p:nvGrpSpPr>
        <p:grpSpPr>
          <a:xfrm>
            <a:off x="4984231" y="823267"/>
            <a:ext cx="3682440" cy="630360"/>
            <a:chOff x="1130614" y="5572508"/>
            <a:chExt cx="3682440" cy="63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BA788D8-80F2-9654-51FF-C6A1493F57C6}"/>
                    </a:ext>
                  </a:extLst>
                </p14:cNvPr>
                <p14:cNvContentPartPr/>
                <p14:nvPr/>
              </p14:nvContentPartPr>
              <p14:xfrm>
                <a:off x="1142854" y="5621828"/>
                <a:ext cx="2706480" cy="50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BA788D8-80F2-9654-51FF-C6A1493F57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7734" y="5606708"/>
                  <a:ext cx="273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A4E41B-5728-471B-C5ED-FA7047220C43}"/>
                    </a:ext>
                  </a:extLst>
                </p14:cNvPr>
                <p14:cNvContentPartPr/>
                <p14:nvPr/>
              </p14:nvContentPartPr>
              <p14:xfrm>
                <a:off x="3848974" y="5720468"/>
                <a:ext cx="12600" cy="12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A4E41B-5728-471B-C5ED-FA7047220C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33854" y="5705348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BB17BF-6832-E0E5-99C2-F9D2C61AD378}"/>
                    </a:ext>
                  </a:extLst>
                </p14:cNvPr>
                <p14:cNvContentPartPr/>
                <p14:nvPr/>
              </p14:nvContentPartPr>
              <p14:xfrm>
                <a:off x="3836734" y="5764028"/>
                <a:ext cx="12600" cy="4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BB17BF-6832-E0E5-99C2-F9D2C61AD37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21254" y="5748908"/>
                  <a:ext cx="43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A1B7E8-B5D9-2FF4-7F75-E4793767A02B}"/>
                    </a:ext>
                  </a:extLst>
                </p14:cNvPr>
                <p14:cNvContentPartPr/>
                <p14:nvPr/>
              </p14:nvContentPartPr>
              <p14:xfrm>
                <a:off x="3836734" y="5844308"/>
                <a:ext cx="12600" cy="4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A1B7E8-B5D9-2FF4-7F75-E4793767A02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21254" y="5829188"/>
                  <a:ext cx="43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5B219E-EB35-596D-B780-AE201820627B}"/>
                    </a:ext>
                  </a:extLst>
                </p14:cNvPr>
                <p14:cNvContentPartPr/>
                <p14:nvPr/>
              </p14:nvContentPartPr>
              <p14:xfrm>
                <a:off x="3824134" y="5924588"/>
                <a:ext cx="12600" cy="24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5B219E-EB35-596D-B780-AE20182062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09014" y="5909468"/>
                  <a:ext cx="4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74EC8D-E27E-9113-D15E-E7F528FDE27D}"/>
                    </a:ext>
                  </a:extLst>
                </p14:cNvPr>
                <p14:cNvContentPartPr/>
                <p14:nvPr/>
              </p14:nvContentPartPr>
              <p14:xfrm>
                <a:off x="3824134" y="6035828"/>
                <a:ext cx="25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74EC8D-E27E-9113-D15E-E7F528FDE27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09014" y="6020708"/>
                  <a:ext cx="55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33E3785-FE53-CC05-EF74-A05695DC3AA1}"/>
                    </a:ext>
                  </a:extLst>
                </p14:cNvPr>
                <p14:cNvContentPartPr/>
                <p14:nvPr/>
              </p14:nvContentPartPr>
              <p14:xfrm>
                <a:off x="1130614" y="5702468"/>
                <a:ext cx="25200" cy="37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33E3785-FE53-CC05-EF74-A05695DC3AA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5134" y="5687348"/>
                  <a:ext cx="55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D46B73-526D-3AE7-A947-4FBA061ECA55}"/>
                    </a:ext>
                  </a:extLst>
                </p14:cNvPr>
                <p14:cNvContentPartPr/>
                <p14:nvPr/>
              </p14:nvContentPartPr>
              <p14:xfrm>
                <a:off x="1148254" y="5819828"/>
                <a:ext cx="7200" cy="55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D46B73-526D-3AE7-A947-4FBA061ECA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3134" y="5804708"/>
                  <a:ext cx="37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B9BFD1-1DAB-C345-87CB-BA9FC757FC1E}"/>
                    </a:ext>
                  </a:extLst>
                </p14:cNvPr>
                <p14:cNvContentPartPr/>
                <p14:nvPr/>
              </p14:nvContentPartPr>
              <p14:xfrm>
                <a:off x="1155094" y="5893628"/>
                <a:ext cx="25200" cy="5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B9BFD1-1DAB-C345-87CB-BA9FC757FC1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9974" y="5878508"/>
                  <a:ext cx="5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6D8ED6-7189-EE1D-112A-5ECB6D7EFBBC}"/>
                    </a:ext>
                  </a:extLst>
                </p14:cNvPr>
                <p14:cNvContentPartPr/>
                <p14:nvPr/>
              </p14:nvContentPartPr>
              <p14:xfrm>
                <a:off x="1142854" y="6004868"/>
                <a:ext cx="37440" cy="93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6D8ED6-7189-EE1D-112A-5ECB6D7EFBB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27734" y="5989748"/>
                  <a:ext cx="68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8681B30-2134-9F1C-E824-B51BF9D11687}"/>
                    </a:ext>
                  </a:extLst>
                </p14:cNvPr>
                <p14:cNvContentPartPr/>
                <p14:nvPr/>
              </p14:nvContentPartPr>
              <p14:xfrm>
                <a:off x="2390974" y="5869148"/>
                <a:ext cx="173520" cy="1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8681B30-2134-9F1C-E824-B51BF9D116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75494" y="5853668"/>
                  <a:ext cx="203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E8F105-7DA5-4019-36CE-24663639AC62}"/>
                    </a:ext>
                  </a:extLst>
                </p14:cNvPr>
                <p14:cNvContentPartPr/>
                <p14:nvPr/>
              </p14:nvContentPartPr>
              <p14:xfrm>
                <a:off x="2341294" y="5739188"/>
                <a:ext cx="272160" cy="31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E8F105-7DA5-4019-36CE-24663639AC6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326174" y="5724068"/>
                  <a:ext cx="302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A763B32-9CE4-DFDB-85D4-5AA9CD6B9E13}"/>
                    </a:ext>
                  </a:extLst>
                </p14:cNvPr>
                <p14:cNvContentPartPr/>
                <p14:nvPr/>
              </p14:nvContentPartPr>
              <p14:xfrm>
                <a:off x="4157854" y="5652788"/>
                <a:ext cx="136440" cy="24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763B32-9CE4-DFDB-85D4-5AA9CD6B9E1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42734" y="5637668"/>
                  <a:ext cx="16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46F7E1F-B5DE-B4C2-2F77-32FF9C8FD68C}"/>
                    </a:ext>
                  </a:extLst>
                </p14:cNvPr>
                <p14:cNvContentPartPr/>
                <p14:nvPr/>
              </p14:nvContentPartPr>
              <p14:xfrm>
                <a:off x="4219774" y="5572508"/>
                <a:ext cx="25200" cy="23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46F7E1F-B5DE-B4C2-2F77-32FF9C8FD6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04294" y="5557388"/>
                  <a:ext cx="55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3C4621-0848-3625-962F-3F66B01421ED}"/>
                    </a:ext>
                  </a:extLst>
                </p14:cNvPr>
                <p14:cNvContentPartPr/>
                <p14:nvPr/>
              </p14:nvContentPartPr>
              <p14:xfrm>
                <a:off x="4133014" y="6110348"/>
                <a:ext cx="136440" cy="24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3C4621-0848-3625-962F-3F66B01421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17894" y="6094868"/>
                  <a:ext cx="16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D9B3B9-7324-CDAB-9B06-036D52B5622D}"/>
                    </a:ext>
                  </a:extLst>
                </p14:cNvPr>
                <p14:cNvContentPartPr/>
                <p14:nvPr/>
              </p14:nvContentPartPr>
              <p14:xfrm>
                <a:off x="4170094" y="6023588"/>
                <a:ext cx="25200" cy="179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AD9B3B9-7324-CDAB-9B06-036D52B5622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54974" y="6008468"/>
                  <a:ext cx="5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ECF9658-4F00-3AFA-1A03-9AD4ADD7A3AE}"/>
                    </a:ext>
                  </a:extLst>
                </p14:cNvPr>
                <p14:cNvContentPartPr/>
                <p14:nvPr/>
              </p14:nvContentPartPr>
              <p14:xfrm>
                <a:off x="4355494" y="5733788"/>
                <a:ext cx="185760" cy="123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ECF9658-4F00-3AFA-1A03-9AD4ADD7A3A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40374" y="5718668"/>
                  <a:ext cx="216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2FF67FB-DDE6-C97C-2394-407B54408133}"/>
                    </a:ext>
                  </a:extLst>
                </p14:cNvPr>
                <p14:cNvContentPartPr/>
                <p14:nvPr/>
              </p14:nvContentPartPr>
              <p14:xfrm>
                <a:off x="4564294" y="5720468"/>
                <a:ext cx="125280" cy="279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2FF67FB-DDE6-C97C-2394-407B5440813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49174" y="5705348"/>
                  <a:ext cx="155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9050F4-E4E0-545D-6498-29632AB61B02}"/>
                    </a:ext>
                  </a:extLst>
                </p14:cNvPr>
                <p14:cNvContentPartPr/>
                <p14:nvPr/>
              </p14:nvContentPartPr>
              <p14:xfrm>
                <a:off x="4615054" y="5911628"/>
                <a:ext cx="198000" cy="214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9050F4-E4E0-545D-6498-29632AB61B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99934" y="5896508"/>
                  <a:ext cx="228600" cy="245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58EA791F-318F-515B-A596-9429F3A99849}"/>
              </a:ext>
            </a:extLst>
          </p:cNvPr>
          <p:cNvSpPr txBox="1"/>
          <p:nvPr/>
        </p:nvSpPr>
        <p:spPr>
          <a:xfrm>
            <a:off x="220009" y="2542114"/>
            <a:ext cx="433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Essendo p=q=0, abbiamo N e T costanti.</a:t>
            </a:r>
          </a:p>
          <a:p>
            <a:r>
              <a:rPr lang="en-IT" dirty="0"/>
              <a:t>Dato che N(B)=0 possiamo tracciare il diagramma di N: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67BC007-F3BC-8792-8C93-D27052760829}"/>
              </a:ext>
            </a:extLst>
          </p:cNvPr>
          <p:cNvSpPr txBox="1"/>
          <p:nvPr/>
        </p:nvSpPr>
        <p:spPr>
          <a:xfrm>
            <a:off x="220009" y="4205315"/>
            <a:ext cx="408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</a:t>
            </a:r>
            <a:r>
              <a:rPr lang="en-GB" dirty="0"/>
              <a:t>e</a:t>
            </a:r>
            <a:r>
              <a:rPr lang="en-IT" dirty="0"/>
              <a:t>r tracciare il diagramma di T basta conoscerne un punto. Ad esempio: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8BD1E23-C397-70B6-B2C9-8396ED7A2DF2}"/>
                  </a:ext>
                </a:extLst>
              </p:cNvPr>
              <p:cNvSpPr txBox="1"/>
              <p:nvPr/>
            </p:nvSpPr>
            <p:spPr>
              <a:xfrm>
                <a:off x="4736931" y="210046"/>
                <a:ext cx="35846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 T(B)&lt;0 e T(B) ha modulo 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8BD1E23-C397-70B6-B2C9-8396ED7A2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31" y="210046"/>
                <a:ext cx="3584636" cy="646331"/>
              </a:xfrm>
              <a:prstGeom prst="rect">
                <a:avLst/>
              </a:prstGeom>
              <a:blipFill>
                <a:blip r:embed="rId107"/>
                <a:stretch>
                  <a:fillRect l="-105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F0DD3469-7D34-AC4A-D407-3C0C85725027}"/>
              </a:ext>
            </a:extLst>
          </p:cNvPr>
          <p:cNvSpPr txBox="1"/>
          <p:nvPr/>
        </p:nvSpPr>
        <p:spPr>
          <a:xfrm>
            <a:off x="4874585" y="1794187"/>
            <a:ext cx="3470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Possiamo anche tracciare il diagramma di M nel tratto CB adoperando l’analogia con la mensola vista in precedenza: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8086DD-5F41-8283-FEF2-CA29D3D45AE0}"/>
              </a:ext>
            </a:extLst>
          </p:cNvPr>
          <p:cNvGrpSpPr/>
          <p:nvPr/>
        </p:nvGrpSpPr>
        <p:grpSpPr>
          <a:xfrm>
            <a:off x="5131451" y="3430980"/>
            <a:ext cx="2521080" cy="185760"/>
            <a:chOff x="5615854" y="5924588"/>
            <a:chExt cx="25210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14:cNvPr>
                <p14:cNvContentPartPr/>
                <p14:nvPr/>
              </p14:nvContentPartPr>
              <p14:xfrm>
                <a:off x="5615854" y="5974268"/>
                <a:ext cx="2521080" cy="5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00734" y="5959148"/>
                  <a:ext cx="2551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14:cNvPr>
                <p14:cNvContentPartPr/>
                <p14:nvPr/>
              </p14:nvContentPartPr>
              <p14:xfrm>
                <a:off x="6579934" y="5924588"/>
                <a:ext cx="12600" cy="18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64454" y="5909468"/>
                  <a:ext cx="432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10E992F-2735-747C-7F30-0F9446BFEE88}"/>
              </a:ext>
            </a:extLst>
          </p:cNvPr>
          <p:cNvGrpSpPr/>
          <p:nvPr/>
        </p:nvGrpSpPr>
        <p:grpSpPr>
          <a:xfrm>
            <a:off x="7925614" y="1899561"/>
            <a:ext cx="1804680" cy="722880"/>
            <a:chOff x="7012968" y="4285296"/>
            <a:chExt cx="1804680" cy="7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011FED3-5057-0B51-67CF-DB13121496D6}"/>
                    </a:ext>
                  </a:extLst>
                </p14:cNvPr>
                <p14:cNvContentPartPr/>
                <p14:nvPr/>
              </p14:nvContentPartPr>
              <p14:xfrm>
                <a:off x="7099368" y="4421016"/>
                <a:ext cx="50400" cy="587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011FED3-5057-0B51-67CF-DB13121496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84248" y="4405896"/>
                  <a:ext cx="8064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60854A1-74DD-26E4-E183-B4BC30F3087D}"/>
                    </a:ext>
                  </a:extLst>
                </p14:cNvPr>
                <p14:cNvContentPartPr/>
                <p14:nvPr/>
              </p14:nvContentPartPr>
              <p14:xfrm>
                <a:off x="7050048" y="4495176"/>
                <a:ext cx="74520" cy="10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60854A1-74DD-26E4-E183-B4BC30F308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4928" y="4480056"/>
                  <a:ext cx="105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B19DAB-A9BE-869D-1590-A8BCE6216A30}"/>
                    </a:ext>
                  </a:extLst>
                </p14:cNvPr>
                <p14:cNvContentPartPr/>
                <p14:nvPr/>
              </p14:nvContentPartPr>
              <p14:xfrm>
                <a:off x="7037808" y="4581576"/>
                <a:ext cx="62280" cy="117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B19DAB-A9BE-869D-1590-A8BCE6216A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22328" y="4566456"/>
                  <a:ext cx="92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1CA001A-ABE5-5391-4E51-03E3DE0B5025}"/>
                    </a:ext>
                  </a:extLst>
                </p14:cNvPr>
                <p14:cNvContentPartPr/>
                <p14:nvPr/>
              </p14:nvContentPartPr>
              <p14:xfrm>
                <a:off x="7012968" y="4655736"/>
                <a:ext cx="86760" cy="321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1CA001A-ABE5-5391-4E51-03E3DE0B50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97848" y="4640616"/>
                  <a:ext cx="117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157512-CF55-D2AA-322B-8EAA5925C719}"/>
                    </a:ext>
                  </a:extLst>
                </p14:cNvPr>
                <p14:cNvContentPartPr/>
                <p14:nvPr/>
              </p14:nvContentPartPr>
              <p14:xfrm>
                <a:off x="7149048" y="4717296"/>
                <a:ext cx="1149480" cy="43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157512-CF55-D2AA-322B-8EAA5925C7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33568" y="4702176"/>
                  <a:ext cx="1180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766989D-9E10-772E-B088-FFBCBF33A342}"/>
                    </a:ext>
                  </a:extLst>
                </p14:cNvPr>
                <p14:cNvContentPartPr/>
                <p14:nvPr/>
              </p14:nvContentPartPr>
              <p14:xfrm>
                <a:off x="8273328" y="4346856"/>
                <a:ext cx="360" cy="340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766989D-9E10-772E-B088-FFBCBF33A3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58208" y="4331736"/>
                  <a:ext cx="30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57BA03-F2F7-2ABB-03BD-FF4A799FF011}"/>
                    </a:ext>
                  </a:extLst>
                </p14:cNvPr>
                <p14:cNvContentPartPr/>
                <p14:nvPr/>
              </p14:nvContentPartPr>
              <p14:xfrm>
                <a:off x="8162088" y="4340736"/>
                <a:ext cx="198000" cy="14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57BA03-F2F7-2ABB-03BD-FF4A799FF0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46968" y="4325616"/>
                  <a:ext cx="228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3191F3B-B1DC-1015-1911-D911529FA4C2}"/>
                    </a:ext>
                  </a:extLst>
                </p14:cNvPr>
                <p14:cNvContentPartPr/>
                <p14:nvPr/>
              </p14:nvContentPartPr>
              <p14:xfrm>
                <a:off x="8421648" y="4303656"/>
                <a:ext cx="185760" cy="13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3191F3B-B1DC-1015-1911-D911529FA4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06528" y="4288536"/>
                  <a:ext cx="216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6794B6F-6339-50ED-4647-3A7B9DC78109}"/>
                    </a:ext>
                  </a:extLst>
                </p14:cNvPr>
                <p14:cNvContentPartPr/>
                <p14:nvPr/>
              </p14:nvContentPartPr>
              <p14:xfrm>
                <a:off x="8582208" y="4285296"/>
                <a:ext cx="148680" cy="281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6794B6F-6339-50ED-4647-3A7B9DC781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67088" y="4269816"/>
                  <a:ext cx="179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E237DEB-ABF0-428D-AD2B-8238D5FD9EA1}"/>
                    </a:ext>
                  </a:extLst>
                </p14:cNvPr>
                <p14:cNvContentPartPr/>
                <p14:nvPr/>
              </p14:nvContentPartPr>
              <p14:xfrm>
                <a:off x="8644128" y="4458096"/>
                <a:ext cx="173520" cy="210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E237DEB-ABF0-428D-AD2B-8238D5FD9EA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28648" y="4442976"/>
                  <a:ext cx="2037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3BBDDB1-F168-8E3F-0501-C53B091394FA}"/>
                  </a:ext>
                </a:extLst>
              </p14:cNvPr>
              <p14:cNvContentPartPr/>
              <p14:nvPr/>
            </p14:nvContentPartPr>
            <p14:xfrm>
              <a:off x="7925614" y="2702721"/>
              <a:ext cx="160920" cy="1670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3BBDDB1-F168-8E3F-0501-C53B091394F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10494" y="2687601"/>
                <a:ext cx="19152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3E7886A-4E7B-1979-1757-AC20FE8CB83E}"/>
              </a:ext>
            </a:extLst>
          </p:cNvPr>
          <p:cNvGrpSpPr/>
          <p:nvPr/>
        </p:nvGrpSpPr>
        <p:grpSpPr>
          <a:xfrm>
            <a:off x="9049894" y="2511201"/>
            <a:ext cx="136440" cy="228600"/>
            <a:chOff x="8137248" y="4896936"/>
            <a:chExt cx="13644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67C6C6-6D80-42DE-0F99-0FFED4A7A5FF}"/>
                    </a:ext>
                  </a:extLst>
                </p14:cNvPr>
                <p14:cNvContentPartPr/>
                <p14:nvPr/>
              </p14:nvContentPartPr>
              <p14:xfrm>
                <a:off x="8186928" y="4896936"/>
                <a:ext cx="25200" cy="216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67C6C6-6D80-42DE-0F99-0FFED4A7A5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71448" y="4881816"/>
                  <a:ext cx="55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99AFEE-56D8-4D4A-9F31-0407ECC16BB0}"/>
                    </a:ext>
                  </a:extLst>
                </p14:cNvPr>
                <p14:cNvContentPartPr/>
                <p14:nvPr/>
              </p14:nvContentPartPr>
              <p14:xfrm>
                <a:off x="8137248" y="4915296"/>
                <a:ext cx="136440" cy="210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99AFEE-56D8-4D4A-9F31-0407ECC16B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22128" y="4900176"/>
                  <a:ext cx="16668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14:cNvPr>
              <p14:cNvContentPartPr/>
              <p14:nvPr/>
            </p14:nvContentPartPr>
            <p14:xfrm>
              <a:off x="6082931" y="3505500"/>
              <a:ext cx="1606680" cy="54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62771" y="3484980"/>
                <a:ext cx="16473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14:cNvPr>
              <p14:cNvContentPartPr/>
              <p14:nvPr/>
            </p14:nvContentPartPr>
            <p14:xfrm>
              <a:off x="6095531" y="3573180"/>
              <a:ext cx="2520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75011" y="3552660"/>
                <a:ext cx="65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14:cNvPr>
              <p14:cNvContentPartPr/>
              <p14:nvPr/>
            </p14:nvContentPartPr>
            <p14:xfrm>
              <a:off x="6095531" y="3665700"/>
              <a:ext cx="1260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75011" y="3645540"/>
                <a:ext cx="536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14:cNvPr>
              <p14:cNvContentPartPr/>
              <p14:nvPr/>
            </p14:nvContentPartPr>
            <p14:xfrm>
              <a:off x="6107771" y="3727620"/>
              <a:ext cx="12600" cy="6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087251" y="3707100"/>
                <a:ext cx="536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14:cNvPr>
              <p14:cNvContentPartPr/>
              <p14:nvPr/>
            </p14:nvContentPartPr>
            <p14:xfrm>
              <a:off x="6082931" y="3863340"/>
              <a:ext cx="12600" cy="2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062771" y="3843180"/>
                <a:ext cx="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14:cNvPr>
              <p14:cNvContentPartPr/>
              <p14:nvPr/>
            </p14:nvContentPartPr>
            <p14:xfrm>
              <a:off x="6045851" y="4080060"/>
              <a:ext cx="12600" cy="30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25691" y="4059540"/>
                <a:ext cx="53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14:cNvPr>
              <p14:cNvContentPartPr/>
              <p14:nvPr/>
            </p14:nvContentPartPr>
            <p14:xfrm>
              <a:off x="7973651" y="3511260"/>
              <a:ext cx="160920" cy="2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953131" y="3491100"/>
                <a:ext cx="201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14:cNvPr>
              <p14:cNvContentPartPr/>
              <p14:nvPr/>
            </p14:nvContentPartPr>
            <p14:xfrm>
              <a:off x="8022971" y="3430980"/>
              <a:ext cx="49680" cy="25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002811" y="3410820"/>
                <a:ext cx="90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14:cNvPr>
              <p14:cNvContentPartPr/>
              <p14:nvPr/>
            </p14:nvContentPartPr>
            <p14:xfrm>
              <a:off x="7936571" y="4116780"/>
              <a:ext cx="12384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916051" y="4096260"/>
                <a:ext cx="164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14:cNvPr>
              <p14:cNvContentPartPr/>
              <p14:nvPr/>
            </p14:nvContentPartPr>
            <p14:xfrm>
              <a:off x="7973651" y="4036500"/>
              <a:ext cx="37440" cy="19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53131" y="4015980"/>
                <a:ext cx="7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14:cNvPr>
              <p14:cNvContentPartPr/>
              <p14:nvPr/>
            </p14:nvContentPartPr>
            <p14:xfrm>
              <a:off x="8294771" y="3582180"/>
              <a:ext cx="235080" cy="139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279651" y="3567060"/>
                <a:ext cx="265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14:cNvPr>
              <p14:cNvContentPartPr/>
              <p14:nvPr/>
            </p14:nvContentPartPr>
            <p14:xfrm>
              <a:off x="8307371" y="3777300"/>
              <a:ext cx="222840" cy="30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91891" y="3761820"/>
                <a:ext cx="253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14:cNvPr>
              <p14:cNvContentPartPr/>
              <p14:nvPr/>
            </p14:nvContentPartPr>
            <p14:xfrm>
              <a:off x="8344451" y="3882060"/>
              <a:ext cx="210600" cy="191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328971" y="3866940"/>
                <a:ext cx="2408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14:cNvPr>
              <p14:cNvContentPartPr/>
              <p14:nvPr/>
            </p14:nvContentPartPr>
            <p14:xfrm>
              <a:off x="8640731" y="3598020"/>
              <a:ext cx="86760" cy="259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25611" y="3582900"/>
                <a:ext cx="1173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14:cNvPr>
              <p14:cNvContentPartPr/>
              <p14:nvPr/>
            </p14:nvContentPartPr>
            <p14:xfrm>
              <a:off x="7456674" y="4006345"/>
              <a:ext cx="12600" cy="22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41194" y="3991225"/>
                <a:ext cx="43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912061D-D62E-BA12-7D4C-90B4F1EACEDC}"/>
              </a:ext>
            </a:extLst>
          </p:cNvPr>
          <p:cNvGrpSpPr/>
          <p:nvPr/>
        </p:nvGrpSpPr>
        <p:grpSpPr>
          <a:xfrm>
            <a:off x="10331461" y="2578390"/>
            <a:ext cx="1296708" cy="826023"/>
            <a:chOff x="9940894" y="4188308"/>
            <a:chExt cx="160668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14:cNvPr>
                <p14:cNvContentPartPr/>
                <p14:nvPr/>
              </p14:nvContentPartPr>
              <p14:xfrm>
                <a:off x="10113694" y="4466588"/>
                <a:ext cx="148680" cy="23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75743" y="4428705"/>
                  <a:ext cx="225029" cy="307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14:cNvPr>
                <p14:cNvContentPartPr/>
                <p14:nvPr/>
              </p14:nvContentPartPr>
              <p14:xfrm>
                <a:off x="10089214" y="4448228"/>
                <a:ext cx="173520" cy="27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50852" y="4409875"/>
                  <a:ext cx="249351" cy="354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14:cNvPr>
                <p14:cNvContentPartPr/>
                <p14:nvPr/>
              </p14:nvContentPartPr>
              <p14:xfrm>
                <a:off x="9940894" y="4867988"/>
                <a:ext cx="420480" cy="25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2993" y="4830409"/>
                  <a:ext cx="496282" cy="100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14:cNvPr>
                <p14:cNvContentPartPr/>
                <p14:nvPr/>
              </p14:nvContentPartPr>
              <p14:xfrm>
                <a:off x="10069774" y="5035028"/>
                <a:ext cx="266760" cy="17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31857" y="4997087"/>
                  <a:ext cx="343041" cy="2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14:cNvPr>
                <p14:cNvContentPartPr/>
                <p14:nvPr/>
              </p14:nvContentPartPr>
              <p14:xfrm>
                <a:off x="10509334" y="4837388"/>
                <a:ext cx="160920" cy="24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70998" y="4799684"/>
                  <a:ext cx="237145" cy="100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14:cNvPr>
                <p14:cNvContentPartPr/>
                <p14:nvPr/>
              </p14:nvContentPartPr>
              <p14:xfrm>
                <a:off x="10533814" y="4936028"/>
                <a:ext cx="13644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95914" y="4905428"/>
                  <a:ext cx="212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14:cNvPr>
                <p14:cNvContentPartPr/>
                <p14:nvPr/>
              </p14:nvContentPartPr>
              <p14:xfrm>
                <a:off x="10941694" y="4330868"/>
                <a:ext cx="297000" cy="19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903789" y="4292492"/>
                  <a:ext cx="372811" cy="268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14:cNvPr>
                <p14:cNvContentPartPr/>
                <p14:nvPr/>
              </p14:nvContentPartPr>
              <p14:xfrm>
                <a:off x="11324734" y="4188308"/>
                <a:ext cx="99360" cy="266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86861" y="4150430"/>
                  <a:ext cx="175105" cy="34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14:cNvPr>
                <p14:cNvContentPartPr/>
                <p14:nvPr/>
              </p14:nvContentPartPr>
              <p14:xfrm>
                <a:off x="11263174" y="4398548"/>
                <a:ext cx="284400" cy="30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24838" y="4360673"/>
                  <a:ext cx="360626" cy="384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14:cNvPr>
                <p14:cNvContentPartPr/>
                <p14:nvPr/>
              </p14:nvContentPartPr>
              <p14:xfrm>
                <a:off x="11361814" y="4592948"/>
                <a:ext cx="18576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23949" y="4554561"/>
                  <a:ext cx="261489" cy="2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14:cNvPr>
                <p14:cNvContentPartPr/>
                <p14:nvPr/>
              </p14:nvContentPartPr>
              <p14:xfrm>
                <a:off x="10892374" y="4886348"/>
                <a:ext cx="581040" cy="44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54470" y="4847883"/>
                  <a:ext cx="656847" cy="120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14:cNvPr>
                <p14:cNvContentPartPr/>
                <p14:nvPr/>
              </p14:nvContentPartPr>
              <p14:xfrm>
                <a:off x="11102254" y="4991828"/>
                <a:ext cx="160920" cy="219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64364" y="4953904"/>
                  <a:ext cx="237145" cy="2962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14:cNvPr>
              <p14:cNvContentPartPr/>
              <p14:nvPr/>
            </p14:nvContentPartPr>
            <p14:xfrm>
              <a:off x="8173434" y="5183743"/>
              <a:ext cx="2533320" cy="558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152914" y="5163223"/>
                <a:ext cx="25743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14:cNvPr>
              <p14:cNvContentPartPr/>
              <p14:nvPr/>
            </p14:nvContentPartPr>
            <p14:xfrm>
              <a:off x="9186834" y="5233063"/>
              <a:ext cx="1495440" cy="5317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66314" y="5212543"/>
                <a:ext cx="15364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14:cNvPr>
              <p14:cNvContentPartPr/>
              <p14:nvPr/>
            </p14:nvContentPartPr>
            <p14:xfrm>
              <a:off x="8210514" y="6104263"/>
              <a:ext cx="111600" cy="500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189994" y="6083743"/>
                <a:ext cx="152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14:cNvPr>
              <p14:cNvContentPartPr/>
              <p14:nvPr/>
            </p14:nvContentPartPr>
            <p14:xfrm>
              <a:off x="8408154" y="6023983"/>
              <a:ext cx="99360" cy="50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87634" y="6003463"/>
                <a:ext cx="1400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14:cNvPr>
              <p14:cNvContentPartPr/>
              <p14:nvPr/>
            </p14:nvContentPartPr>
            <p14:xfrm>
              <a:off x="8605794" y="5913103"/>
              <a:ext cx="123840" cy="558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585634" y="5892583"/>
                <a:ext cx="164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14:cNvPr>
              <p14:cNvContentPartPr/>
              <p14:nvPr/>
            </p14:nvContentPartPr>
            <p14:xfrm>
              <a:off x="8840514" y="5844703"/>
              <a:ext cx="86760" cy="3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820354" y="5824543"/>
                <a:ext cx="127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14:cNvPr>
              <p14:cNvContentPartPr/>
              <p14:nvPr/>
            </p14:nvContentPartPr>
            <p14:xfrm>
              <a:off x="9025914" y="5789263"/>
              <a:ext cx="62280" cy="435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005754" y="5768743"/>
                <a:ext cx="1029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14:cNvPr>
              <p14:cNvContentPartPr/>
              <p14:nvPr/>
            </p14:nvContentPartPr>
            <p14:xfrm>
              <a:off x="8185674" y="5239183"/>
              <a:ext cx="12600" cy="12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170554" y="5224063"/>
                <a:ext cx="43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F8C4CED5-C170-2107-3A66-8F02ADC56F73}"/>
                  </a:ext>
                </a:extLst>
              </p14:cNvPr>
              <p14:cNvContentPartPr/>
              <p14:nvPr/>
            </p14:nvContentPartPr>
            <p14:xfrm>
              <a:off x="8321754" y="5159263"/>
              <a:ext cx="12600" cy="126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F8C4CED5-C170-2107-3A66-8F02ADC56F7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306274" y="5143783"/>
                <a:ext cx="43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78E89734-2318-FB9B-A1EE-5E450855EBFE}"/>
                  </a:ext>
                </a:extLst>
              </p14:cNvPr>
              <p14:cNvContentPartPr/>
              <p14:nvPr/>
            </p14:nvContentPartPr>
            <p14:xfrm>
              <a:off x="8148594" y="4751383"/>
              <a:ext cx="1100160" cy="47592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78E89734-2318-FB9B-A1EE-5E450855EBF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128434" y="4730863"/>
                <a:ext cx="11408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EB8EBDA7-AD71-C6EC-967D-3B382E3378D0}"/>
                  </a:ext>
                </a:extLst>
              </p14:cNvPr>
              <p14:cNvContentPartPr/>
              <p14:nvPr/>
            </p14:nvContentPartPr>
            <p14:xfrm>
              <a:off x="8185674" y="5325583"/>
              <a:ext cx="360" cy="190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EB8EBDA7-AD71-C6EC-967D-3B382E3378D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165514" y="5305423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FB29C6F-C1B4-DAD6-7CE7-10F28DC4AA45}"/>
                  </a:ext>
                </a:extLst>
              </p14:cNvPr>
              <p14:cNvContentPartPr/>
              <p14:nvPr/>
            </p14:nvContentPartPr>
            <p14:xfrm>
              <a:off x="8173434" y="5387503"/>
              <a:ext cx="12600" cy="252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FB29C6F-C1B4-DAD6-7CE7-10F28DC4AA4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152914" y="5366983"/>
                <a:ext cx="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C9587FE9-F63F-2A99-C480-E57AE5AE088B}"/>
                  </a:ext>
                </a:extLst>
              </p14:cNvPr>
              <p14:cNvContentPartPr/>
              <p14:nvPr/>
            </p14:nvContentPartPr>
            <p14:xfrm>
              <a:off x="8173434" y="5474263"/>
              <a:ext cx="12600" cy="1872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C9587FE9-F63F-2A99-C480-E57AE5AE088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52914" y="5453743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F91216D1-A7BA-4070-3E2B-AC18D21C9642}"/>
                  </a:ext>
                </a:extLst>
              </p14:cNvPr>
              <p14:cNvContentPartPr/>
              <p14:nvPr/>
            </p14:nvContentPartPr>
            <p14:xfrm>
              <a:off x="8173434" y="5523223"/>
              <a:ext cx="12600" cy="3132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F91216D1-A7BA-4070-3E2B-AC18D21C964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152914" y="5503063"/>
                <a:ext cx="53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12E4569-46E9-ADD7-CDD0-D1DAF2ED4909}"/>
                  </a:ext>
                </a:extLst>
              </p14:cNvPr>
              <p14:cNvContentPartPr/>
              <p14:nvPr/>
            </p14:nvContentPartPr>
            <p14:xfrm>
              <a:off x="8185674" y="5616103"/>
              <a:ext cx="360" cy="3744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12E4569-46E9-ADD7-CDD0-D1DAF2ED490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65514" y="5595583"/>
                <a:ext cx="41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16DB311-0ACB-26C2-CE4A-D66764A876CD}"/>
                  </a:ext>
                </a:extLst>
              </p14:cNvPr>
              <p14:cNvContentPartPr/>
              <p14:nvPr/>
            </p14:nvContentPartPr>
            <p14:xfrm>
              <a:off x="8185674" y="5721223"/>
              <a:ext cx="360" cy="1908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16DB311-0ACB-26C2-CE4A-D66764A876C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165514" y="5701063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1218757-DFC0-17D9-49ED-28AD13D23204}"/>
                  </a:ext>
                </a:extLst>
              </p14:cNvPr>
              <p14:cNvContentPartPr/>
              <p14:nvPr/>
            </p14:nvContentPartPr>
            <p14:xfrm>
              <a:off x="8173434" y="5789263"/>
              <a:ext cx="12600" cy="3132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1218757-DFC0-17D9-49ED-28AD13D2320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152914" y="5768743"/>
                <a:ext cx="53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A5E3F14F-9E93-B007-FAC3-D6F75770C655}"/>
                  </a:ext>
                </a:extLst>
              </p14:cNvPr>
              <p14:cNvContentPartPr/>
              <p14:nvPr/>
            </p14:nvContentPartPr>
            <p14:xfrm>
              <a:off x="8173434" y="5844703"/>
              <a:ext cx="12600" cy="684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A5E3F14F-9E93-B007-FAC3-D6F75770C65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52914" y="5824543"/>
                <a:ext cx="53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037CF532-7C1F-DC44-56FB-FB25E62B17ED}"/>
                  </a:ext>
                </a:extLst>
              </p14:cNvPr>
              <p14:cNvContentPartPr/>
              <p14:nvPr/>
            </p14:nvContentPartPr>
            <p14:xfrm>
              <a:off x="8159754" y="5968183"/>
              <a:ext cx="1800" cy="745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037CF532-7C1F-DC44-56FB-FB25E62B17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139234" y="5947663"/>
                <a:ext cx="42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14:cNvPr>
              <p14:cNvContentPartPr/>
              <p14:nvPr/>
            </p14:nvContentPartPr>
            <p14:xfrm>
              <a:off x="8161194" y="6098143"/>
              <a:ext cx="12600" cy="684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140674" y="6077623"/>
                <a:ext cx="53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67FAE80-76C7-46CE-E365-E65373E530AE}"/>
                  </a:ext>
                </a:extLst>
              </p14:cNvPr>
              <p14:cNvContentPartPr/>
              <p14:nvPr/>
            </p14:nvContentPartPr>
            <p14:xfrm>
              <a:off x="9248394" y="4788103"/>
              <a:ext cx="12600" cy="1872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67FAE80-76C7-46CE-E365-E65373E530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228234" y="4767583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D2C84F57-0F74-5D1B-F424-85634677E389}"/>
                  </a:ext>
                </a:extLst>
              </p14:cNvPr>
              <p14:cNvContentPartPr/>
              <p14:nvPr/>
            </p14:nvContentPartPr>
            <p14:xfrm>
              <a:off x="9248394" y="4893223"/>
              <a:ext cx="12600" cy="435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D2C84F57-0F74-5D1B-F424-85634677E38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228234" y="4873063"/>
                <a:ext cx="536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EA6A85D0-FE23-D1A4-F4D4-465456417162}"/>
                  </a:ext>
                </a:extLst>
              </p14:cNvPr>
              <p14:cNvContentPartPr/>
              <p14:nvPr/>
            </p14:nvContentPartPr>
            <p14:xfrm>
              <a:off x="9236154" y="4973503"/>
              <a:ext cx="12600" cy="6192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EA6A85D0-FE23-D1A4-F4D4-46545641716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15634" y="4953343"/>
                <a:ext cx="53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BDBC5B12-DCD7-24AF-61E5-3EB29BAC48F9}"/>
                  </a:ext>
                </a:extLst>
              </p14:cNvPr>
              <p14:cNvContentPartPr/>
              <p14:nvPr/>
            </p14:nvContentPartPr>
            <p14:xfrm>
              <a:off x="9236154" y="5090863"/>
              <a:ext cx="360" cy="435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BDBC5B12-DCD7-24AF-61E5-3EB29BAC48F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15634" y="5070703"/>
                <a:ext cx="41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C6036927-559B-2947-68BD-317C42926EC2}"/>
                  </a:ext>
                </a:extLst>
              </p14:cNvPr>
              <p14:cNvContentPartPr/>
              <p14:nvPr/>
            </p14:nvContentPartPr>
            <p14:xfrm>
              <a:off x="9236154" y="5196343"/>
              <a:ext cx="12600" cy="741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C6036927-559B-2947-68BD-317C42926EC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15634" y="5175823"/>
                <a:ext cx="536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9FB56AB5-FACA-8577-9909-54B68197AEC4}"/>
                  </a:ext>
                </a:extLst>
              </p14:cNvPr>
              <p14:cNvContentPartPr/>
              <p14:nvPr/>
            </p14:nvContentPartPr>
            <p14:xfrm>
              <a:off x="9223914" y="5319823"/>
              <a:ext cx="360" cy="3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9FB56AB5-FACA-8577-9909-54B68197AEC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03394" y="5299303"/>
                <a:ext cx="41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BC2E3DD6-206A-BAE6-5FAA-B22EBC55F1F0}"/>
                  </a:ext>
                </a:extLst>
              </p14:cNvPr>
              <p14:cNvContentPartPr/>
              <p14:nvPr/>
            </p14:nvContentPartPr>
            <p14:xfrm>
              <a:off x="9223914" y="5368783"/>
              <a:ext cx="360" cy="8712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BC2E3DD6-206A-BAE6-5FAA-B22EBC55F1F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203394" y="5348623"/>
                <a:ext cx="41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A4D94E0D-309C-C59F-2CCE-AF24C4F6DA8D}"/>
                  </a:ext>
                </a:extLst>
              </p14:cNvPr>
              <p14:cNvContentPartPr/>
              <p14:nvPr/>
            </p14:nvContentPartPr>
            <p14:xfrm>
              <a:off x="9199074" y="5480383"/>
              <a:ext cx="25200" cy="1425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A4D94E0D-309C-C59F-2CCE-AF24C4F6DA8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178554" y="5459863"/>
                <a:ext cx="65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75AC378C-DAD3-6A21-E774-EDF1D37BDC90}"/>
                  </a:ext>
                </a:extLst>
              </p14:cNvPr>
              <p14:cNvContentPartPr/>
              <p14:nvPr/>
            </p14:nvContentPartPr>
            <p14:xfrm>
              <a:off x="9199074" y="5640943"/>
              <a:ext cx="12600" cy="10512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75AC378C-DAD3-6A21-E774-EDF1D37BDC9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183954" y="5625823"/>
                <a:ext cx="432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14:cNvPr>
              <p14:cNvContentPartPr/>
              <p14:nvPr/>
            </p14:nvContentPartPr>
            <p14:xfrm>
              <a:off x="9186834" y="5820223"/>
              <a:ext cx="360" cy="24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71354" y="5804743"/>
                <a:ext cx="309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14:cNvPr>
              <p14:cNvContentPartPr/>
              <p14:nvPr/>
            </p14:nvContentPartPr>
            <p14:xfrm>
              <a:off x="7679154" y="5208223"/>
              <a:ext cx="136440" cy="313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664034" y="5193103"/>
                <a:ext cx="166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14:cNvPr>
              <p14:cNvContentPartPr/>
              <p14:nvPr/>
            </p14:nvContentPartPr>
            <p14:xfrm>
              <a:off x="7765554" y="5146663"/>
              <a:ext cx="12600" cy="185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750434" y="5131543"/>
                <a:ext cx="432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14:cNvPr>
              <p14:cNvContentPartPr/>
              <p14:nvPr/>
            </p14:nvContentPartPr>
            <p14:xfrm>
              <a:off x="7666914" y="6141343"/>
              <a:ext cx="123840" cy="129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651434" y="6125863"/>
                <a:ext cx="1544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14:cNvPr>
              <p14:cNvContentPartPr/>
              <p14:nvPr/>
            </p14:nvContentPartPr>
            <p14:xfrm>
              <a:off x="7728474" y="6085543"/>
              <a:ext cx="12600" cy="1425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713354" y="6070423"/>
                <a:ext cx="43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14:cNvPr>
              <p14:cNvContentPartPr/>
              <p14:nvPr/>
            </p14:nvContentPartPr>
            <p14:xfrm>
              <a:off x="7456674" y="5504863"/>
              <a:ext cx="198000" cy="1674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441554" y="5489743"/>
                <a:ext cx="2286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14:cNvPr>
              <p14:cNvContentPartPr/>
              <p14:nvPr/>
            </p14:nvContentPartPr>
            <p14:xfrm>
              <a:off x="7728474" y="5424583"/>
              <a:ext cx="111600" cy="1947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713354" y="5409103"/>
                <a:ext cx="1422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14:cNvPr>
              <p14:cNvContentPartPr/>
              <p14:nvPr/>
            </p14:nvContentPartPr>
            <p14:xfrm>
              <a:off x="7691394" y="5634463"/>
              <a:ext cx="160920" cy="190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676274" y="5619343"/>
                <a:ext cx="191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14:cNvPr>
              <p14:cNvContentPartPr/>
              <p14:nvPr/>
            </p14:nvContentPartPr>
            <p14:xfrm>
              <a:off x="7716234" y="5736343"/>
              <a:ext cx="160920" cy="1645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701114" y="5721223"/>
                <a:ext cx="1915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14:cNvPr>
              <p14:cNvContentPartPr/>
              <p14:nvPr/>
            </p14:nvContentPartPr>
            <p14:xfrm>
              <a:off x="11126514" y="5257903"/>
              <a:ext cx="136440" cy="12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111394" y="5242783"/>
                <a:ext cx="1666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14:cNvPr>
              <p14:cNvContentPartPr/>
              <p14:nvPr/>
            </p14:nvContentPartPr>
            <p14:xfrm>
              <a:off x="11188434" y="5177623"/>
              <a:ext cx="25200" cy="2102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173314" y="5162503"/>
                <a:ext cx="554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14:cNvPr>
              <p14:cNvContentPartPr/>
              <p14:nvPr/>
            </p14:nvContentPartPr>
            <p14:xfrm>
              <a:off x="11077194" y="5869543"/>
              <a:ext cx="16092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062074" y="5854063"/>
                <a:ext cx="1915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14:cNvPr>
              <p14:cNvContentPartPr/>
              <p14:nvPr/>
            </p14:nvContentPartPr>
            <p14:xfrm>
              <a:off x="11151354" y="5789263"/>
              <a:ext cx="12600" cy="1828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1136234" y="5773783"/>
                <a:ext cx="43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14:cNvPr>
              <p14:cNvContentPartPr/>
              <p14:nvPr/>
            </p14:nvContentPartPr>
            <p14:xfrm>
              <a:off x="11348994" y="5393983"/>
              <a:ext cx="284400" cy="1396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1333874" y="5378503"/>
                <a:ext cx="315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14:cNvPr>
              <p14:cNvContentPartPr/>
              <p14:nvPr/>
            </p14:nvContentPartPr>
            <p14:xfrm>
              <a:off x="11670474" y="5245663"/>
              <a:ext cx="86760" cy="2660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654994" y="5230183"/>
                <a:ext cx="1173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14:cNvPr>
              <p14:cNvContentPartPr/>
              <p14:nvPr/>
            </p14:nvContentPartPr>
            <p14:xfrm>
              <a:off x="11651034" y="5387503"/>
              <a:ext cx="266760" cy="312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635914" y="5372023"/>
                <a:ext cx="2973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14:cNvPr>
              <p14:cNvContentPartPr/>
              <p14:nvPr/>
            </p14:nvContentPartPr>
            <p14:xfrm>
              <a:off x="11744634" y="5572903"/>
              <a:ext cx="222840" cy="2113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1729154" y="5557783"/>
                <a:ext cx="253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14:cNvPr>
              <p14:cNvContentPartPr/>
              <p14:nvPr/>
            </p14:nvContentPartPr>
            <p14:xfrm>
              <a:off x="11163594" y="4738783"/>
              <a:ext cx="123840" cy="187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148474" y="4723663"/>
                <a:ext cx="154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14:cNvPr>
              <p14:cNvContentPartPr/>
              <p14:nvPr/>
            </p14:nvContentPartPr>
            <p14:xfrm>
              <a:off x="11237754" y="4683343"/>
              <a:ext cx="360" cy="1796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222634" y="4667863"/>
                <a:ext cx="30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14:cNvPr>
              <p14:cNvContentPartPr/>
              <p14:nvPr/>
            </p14:nvContentPartPr>
            <p14:xfrm>
              <a:off x="11435754" y="4843903"/>
              <a:ext cx="160920" cy="2228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404794" y="4812943"/>
                <a:ext cx="2224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14:cNvPr>
              <p14:cNvContentPartPr/>
              <p14:nvPr/>
            </p14:nvContentPartPr>
            <p14:xfrm>
              <a:off x="11435754" y="4843903"/>
              <a:ext cx="173520" cy="2786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404794" y="4812943"/>
                <a:ext cx="2347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3992D167-6300-F294-75CF-18B23975837C}"/>
                  </a:ext>
                </a:extLst>
              </p14:cNvPr>
              <p14:cNvContentPartPr/>
              <p14:nvPr/>
            </p14:nvContentPartPr>
            <p14:xfrm>
              <a:off x="8186254" y="4763066"/>
              <a:ext cx="1038240" cy="46980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3992D167-6300-F294-75CF-18B23975837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155654" y="4732466"/>
                <a:ext cx="10998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0FD28DAE-0DB3-D762-A155-E2D4DDE61B73}"/>
                  </a:ext>
                </a:extLst>
              </p14:cNvPr>
              <p14:cNvContentPartPr/>
              <p14:nvPr/>
            </p14:nvContentPartPr>
            <p14:xfrm>
              <a:off x="9224494" y="4831106"/>
              <a:ext cx="37440" cy="190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0FD28DAE-0DB3-D762-A155-E2D4DDE61B7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193534" y="4800146"/>
                <a:ext cx="986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B408F309-3E0D-0827-C9FD-DAE953D68DDF}"/>
                  </a:ext>
                </a:extLst>
              </p14:cNvPr>
              <p14:cNvContentPartPr/>
              <p14:nvPr/>
            </p14:nvContentPartPr>
            <p14:xfrm>
              <a:off x="9236734" y="4874306"/>
              <a:ext cx="12600" cy="500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B408F309-3E0D-0827-C9FD-DAE953D68DD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206134" y="4843346"/>
                <a:ext cx="74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715C869C-8DEA-6B8A-636C-40D0282CE086}"/>
                  </a:ext>
                </a:extLst>
              </p14:cNvPr>
              <p14:cNvContentPartPr/>
              <p14:nvPr/>
            </p14:nvContentPartPr>
            <p14:xfrm>
              <a:off x="9224494" y="4935866"/>
              <a:ext cx="25200" cy="10548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715C869C-8DEA-6B8A-636C-40D0282CE08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193534" y="4905266"/>
                <a:ext cx="864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59E046C-C06F-49B4-9025-FC62662400F3}"/>
                  </a:ext>
                </a:extLst>
              </p14:cNvPr>
              <p14:cNvContentPartPr/>
              <p14:nvPr/>
            </p14:nvContentPartPr>
            <p14:xfrm>
              <a:off x="9236734" y="5127386"/>
              <a:ext cx="360" cy="129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59E046C-C06F-49B4-9025-FC62662400F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206134" y="5096786"/>
                <a:ext cx="6156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1" name="Group 440">
            <a:extLst>
              <a:ext uri="{FF2B5EF4-FFF2-40B4-BE49-F238E27FC236}">
                <a16:creationId xmlns:a16="http://schemas.microsoft.com/office/drawing/2014/main" id="{C994627F-92C6-3B59-7E37-2C9FD0C87FAA}"/>
              </a:ext>
            </a:extLst>
          </p:cNvPr>
          <p:cNvGrpSpPr/>
          <p:nvPr/>
        </p:nvGrpSpPr>
        <p:grpSpPr>
          <a:xfrm>
            <a:off x="8112094" y="4497188"/>
            <a:ext cx="148680" cy="198000"/>
            <a:chOff x="8112094" y="4497188"/>
            <a:chExt cx="14868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88C1EDA-2ABB-3E8F-6278-A6CF47CD2368}"/>
                    </a:ext>
                  </a:extLst>
                </p14:cNvPr>
                <p14:cNvContentPartPr/>
                <p14:nvPr/>
              </p14:nvContentPartPr>
              <p14:xfrm>
                <a:off x="8112094" y="4577828"/>
                <a:ext cx="148680" cy="6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88C1EDA-2ABB-3E8F-6278-A6CF47CD236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96614" y="4562348"/>
                  <a:ext cx="179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8AC6A87-49A6-4887-6C4B-517AB2018697}"/>
                    </a:ext>
                  </a:extLst>
                </p14:cNvPr>
                <p14:cNvContentPartPr/>
                <p14:nvPr/>
              </p14:nvContentPartPr>
              <p14:xfrm>
                <a:off x="8173654" y="4497188"/>
                <a:ext cx="49680" cy="1980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8AC6A87-49A6-4887-6C4B-517AB201869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58534" y="4482068"/>
                  <a:ext cx="802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5EB1D11F-BF2E-4A19-F00C-B15ABFC6A40A}"/>
              </a:ext>
            </a:extLst>
          </p:cNvPr>
          <p:cNvGrpSpPr/>
          <p:nvPr/>
        </p:nvGrpSpPr>
        <p:grpSpPr>
          <a:xfrm>
            <a:off x="10620574" y="4580348"/>
            <a:ext cx="111600" cy="195480"/>
            <a:chOff x="10620574" y="4580348"/>
            <a:chExt cx="11160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D0AFE58-4363-5F61-452B-513CA55A4D5A}"/>
                    </a:ext>
                  </a:extLst>
                </p14:cNvPr>
                <p14:cNvContentPartPr/>
                <p14:nvPr/>
              </p14:nvContentPartPr>
              <p14:xfrm>
                <a:off x="10620574" y="4670348"/>
                <a:ext cx="111600" cy="248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D0AFE58-4363-5F61-452B-513CA55A4D5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05094" y="4655228"/>
                  <a:ext cx="14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C7126DDD-101E-F73D-6F72-C28CB56BF03F}"/>
                    </a:ext>
                  </a:extLst>
                </p14:cNvPr>
                <p14:cNvContentPartPr/>
                <p14:nvPr/>
              </p14:nvContentPartPr>
              <p14:xfrm>
                <a:off x="10669894" y="4580348"/>
                <a:ext cx="25200" cy="1954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C7126DDD-101E-F73D-6F72-C28CB56BF03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54774" y="4565228"/>
                  <a:ext cx="5544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BDDD8240-3519-8065-E916-0C6248E5A45B}"/>
                  </a:ext>
                </a:extLst>
              </p14:cNvPr>
              <p14:cNvContentPartPr/>
              <p14:nvPr/>
            </p14:nvContentPartPr>
            <p14:xfrm>
              <a:off x="9384694" y="4367948"/>
              <a:ext cx="173520" cy="27900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BDDD8240-3519-8065-E916-0C6248E5A45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369574" y="4352468"/>
                <a:ext cx="20376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8" name="Group 447">
            <a:extLst>
              <a:ext uri="{FF2B5EF4-FFF2-40B4-BE49-F238E27FC236}">
                <a16:creationId xmlns:a16="http://schemas.microsoft.com/office/drawing/2014/main" id="{662E881C-7535-075B-4F7A-9FA9D9CD83F8}"/>
              </a:ext>
            </a:extLst>
          </p:cNvPr>
          <p:cNvGrpSpPr/>
          <p:nvPr/>
        </p:nvGrpSpPr>
        <p:grpSpPr>
          <a:xfrm>
            <a:off x="9125134" y="5967788"/>
            <a:ext cx="148680" cy="204480"/>
            <a:chOff x="9125134" y="5967788"/>
            <a:chExt cx="14868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99C97D6-4351-CEC6-3AD2-E70F3DA3AE75}"/>
                    </a:ext>
                  </a:extLst>
                </p14:cNvPr>
                <p14:cNvContentPartPr/>
                <p14:nvPr/>
              </p14:nvContentPartPr>
              <p14:xfrm>
                <a:off x="9125134" y="6029708"/>
                <a:ext cx="148680" cy="439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99C97D6-4351-CEC6-3AD2-E70F3DA3AE7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10014" y="6014228"/>
                  <a:ext cx="179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4D269E7-CBBF-AFF1-7A21-66CFA126C709}"/>
                    </a:ext>
                  </a:extLst>
                </p14:cNvPr>
                <p14:cNvContentPartPr/>
                <p14:nvPr/>
              </p14:nvContentPartPr>
              <p14:xfrm>
                <a:off x="9187054" y="5967788"/>
                <a:ext cx="37440" cy="2044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4D269E7-CBBF-AFF1-7A21-66CFA126C70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71934" y="5952668"/>
                  <a:ext cx="680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C0A485E6-C9D0-695C-BC59-7BD93FDFFC01}"/>
              </a:ext>
            </a:extLst>
          </p:cNvPr>
          <p:cNvGrpSpPr/>
          <p:nvPr/>
        </p:nvGrpSpPr>
        <p:grpSpPr>
          <a:xfrm>
            <a:off x="10521574" y="5992988"/>
            <a:ext cx="123840" cy="222480"/>
            <a:chOff x="10521574" y="5992988"/>
            <a:chExt cx="1238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2931FE32-3CAB-E9CB-41BA-27D80ACB9584}"/>
                    </a:ext>
                  </a:extLst>
                </p14:cNvPr>
                <p14:cNvContentPartPr/>
                <p14:nvPr/>
              </p14:nvContentPartPr>
              <p14:xfrm>
                <a:off x="10521574" y="6054548"/>
                <a:ext cx="123840" cy="190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2931FE32-3CAB-E9CB-41BA-27D80ACB958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06454" y="6039428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524801F-7253-F05E-996D-79A8B52C55AF}"/>
                    </a:ext>
                  </a:extLst>
                </p14:cNvPr>
                <p14:cNvContentPartPr/>
                <p14:nvPr/>
              </p14:nvContentPartPr>
              <p14:xfrm>
                <a:off x="10558654" y="5992988"/>
                <a:ext cx="37440" cy="2224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524801F-7253-F05E-996D-79A8B52C55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43534" y="5977508"/>
                  <a:ext cx="6804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9E706019-F1E1-BE27-2662-F091804B1D3F}"/>
                  </a:ext>
                </a:extLst>
              </p14:cNvPr>
              <p14:cNvContentPartPr/>
              <p14:nvPr/>
            </p14:nvContentPartPr>
            <p14:xfrm>
              <a:off x="9866734" y="5832068"/>
              <a:ext cx="136440" cy="25380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9E706019-F1E1-BE27-2662-F091804B1D3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851614" y="5816588"/>
                <a:ext cx="1666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B8267D21-41C2-9C59-F1DC-68EE6D8AA90B}"/>
                  </a:ext>
                </a:extLst>
              </p14:cNvPr>
              <p14:cNvContentPartPr/>
              <p14:nvPr/>
            </p14:nvContentPartPr>
            <p14:xfrm>
              <a:off x="8049771" y="2383971"/>
              <a:ext cx="1132560" cy="3157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B8267D21-41C2-9C59-F1DC-68EE6D8AA90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034651" y="2368851"/>
                <a:ext cx="1162800" cy="34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AA53DF49-BB0A-B21B-A7EC-AB399A8039EC}"/>
              </a:ext>
            </a:extLst>
          </p:cNvPr>
          <p:cNvGrpSpPr/>
          <p:nvPr/>
        </p:nvGrpSpPr>
        <p:grpSpPr>
          <a:xfrm>
            <a:off x="9421371" y="2323851"/>
            <a:ext cx="653400" cy="490680"/>
            <a:chOff x="9421371" y="2323851"/>
            <a:chExt cx="65340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2A66643-F730-86BA-81A9-22104B2E553E}"/>
                    </a:ext>
                  </a:extLst>
                </p14:cNvPr>
                <p14:cNvContentPartPr/>
                <p14:nvPr/>
              </p14:nvContentPartPr>
              <p14:xfrm>
                <a:off x="9454131" y="2378211"/>
                <a:ext cx="98280" cy="6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2A66643-F730-86BA-81A9-22104B2E553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38651" y="2363091"/>
                  <a:ext cx="128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2F2686C-86CD-99EB-5824-262536D061EA}"/>
                    </a:ext>
                  </a:extLst>
                </p14:cNvPr>
                <p14:cNvContentPartPr/>
                <p14:nvPr/>
              </p14:nvContentPartPr>
              <p14:xfrm>
                <a:off x="9497691" y="2323851"/>
                <a:ext cx="11160" cy="158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2F2686C-86CD-99EB-5824-262536D061E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82211" y="2308731"/>
                  <a:ext cx="41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39F5753-213B-3B92-3115-5BEC39924837}"/>
                    </a:ext>
                  </a:extLst>
                </p14:cNvPr>
                <p14:cNvContentPartPr/>
                <p14:nvPr/>
              </p14:nvContentPartPr>
              <p14:xfrm>
                <a:off x="9421371" y="2699691"/>
                <a:ext cx="87480" cy="115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39F5753-213B-3B92-3115-5BEC3992483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06251" y="2684211"/>
                  <a:ext cx="118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687753F-75FD-B884-38BD-D483C5F62224}"/>
                    </a:ext>
                  </a:extLst>
                </p14:cNvPr>
                <p14:cNvContentPartPr/>
                <p14:nvPr/>
              </p14:nvContentPartPr>
              <p14:xfrm>
                <a:off x="9454131" y="2645331"/>
                <a:ext cx="21960" cy="1692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687753F-75FD-B884-38BD-D483C5F6222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38651" y="2629851"/>
                  <a:ext cx="52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38DCB6A-6860-EEEE-D57D-4C20CA4F1C2D}"/>
                    </a:ext>
                  </a:extLst>
                </p14:cNvPr>
                <p14:cNvContentPartPr/>
                <p14:nvPr/>
              </p14:nvContentPartPr>
              <p14:xfrm>
                <a:off x="9628371" y="2492691"/>
                <a:ext cx="174600" cy="896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38DCB6A-6860-EEEE-D57D-4C20CA4F1C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12891" y="2477571"/>
                  <a:ext cx="205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C042BCD-392F-DCEC-38BC-22AD012E4761}"/>
                    </a:ext>
                  </a:extLst>
                </p14:cNvPr>
                <p14:cNvContentPartPr/>
                <p14:nvPr/>
              </p14:nvContentPartPr>
              <p14:xfrm>
                <a:off x="9878571" y="2356611"/>
                <a:ext cx="76680" cy="1746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C042BCD-392F-DCEC-38BC-22AD012E476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863451" y="2341491"/>
                  <a:ext cx="106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464043D2-FDCB-B430-C863-841FB1D10C46}"/>
                    </a:ext>
                  </a:extLst>
                </p14:cNvPr>
                <p14:cNvContentPartPr/>
                <p14:nvPr/>
              </p14:nvContentPartPr>
              <p14:xfrm>
                <a:off x="9845811" y="2481891"/>
                <a:ext cx="185400" cy="2156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464043D2-FDCB-B430-C863-841FB1D10C4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30691" y="2466411"/>
                  <a:ext cx="216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56662AD-E8BC-562B-13C6-74FFE3B99EF8}"/>
                    </a:ext>
                  </a:extLst>
                </p14:cNvPr>
                <p14:cNvContentPartPr/>
                <p14:nvPr/>
              </p14:nvContentPartPr>
              <p14:xfrm>
                <a:off x="9922131" y="2636691"/>
                <a:ext cx="152640" cy="1587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56662AD-E8BC-562B-13C6-74FFE3B99EF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07011" y="2621571"/>
                  <a:ext cx="1832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3D74C106-3919-35B6-224A-8580A69E9748}"/>
              </a:ext>
            </a:extLst>
          </p:cNvPr>
          <p:cNvGrpSpPr/>
          <p:nvPr/>
        </p:nvGrpSpPr>
        <p:grpSpPr>
          <a:xfrm>
            <a:off x="8017011" y="1747131"/>
            <a:ext cx="120240" cy="125640"/>
            <a:chOff x="8017011" y="1747131"/>
            <a:chExt cx="12024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176364C-0650-4BC7-641A-9ED33395A818}"/>
                    </a:ext>
                  </a:extLst>
                </p14:cNvPr>
                <p14:cNvContentPartPr/>
                <p14:nvPr/>
              </p14:nvContentPartPr>
              <p14:xfrm>
                <a:off x="8017011" y="1796091"/>
                <a:ext cx="120240" cy="11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176364C-0650-4BC7-641A-9ED33395A81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01891" y="1780611"/>
                  <a:ext cx="150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C5D98AA-1203-5409-183C-10215E4F4381}"/>
                    </a:ext>
                  </a:extLst>
                </p14:cNvPr>
                <p14:cNvContentPartPr/>
                <p14:nvPr/>
              </p14:nvContentPartPr>
              <p14:xfrm>
                <a:off x="8082531" y="1747131"/>
                <a:ext cx="11160" cy="1256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C5D98AA-1203-5409-183C-10215E4F43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67051" y="1731651"/>
                  <a:ext cx="417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21041997-7E0E-2072-9706-00B7B34DE82E}"/>
              </a:ext>
            </a:extLst>
          </p:cNvPr>
          <p:cNvGrpSpPr/>
          <p:nvPr/>
        </p:nvGrpSpPr>
        <p:grpSpPr>
          <a:xfrm>
            <a:off x="9149211" y="1796091"/>
            <a:ext cx="87480" cy="103680"/>
            <a:chOff x="9149211" y="1796091"/>
            <a:chExt cx="8748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336C15C3-C7C4-7938-AD1A-224F3C992E2E}"/>
                    </a:ext>
                  </a:extLst>
                </p14:cNvPr>
                <p14:cNvContentPartPr/>
                <p14:nvPr/>
              </p14:nvContentPartPr>
              <p14:xfrm>
                <a:off x="9149211" y="1839651"/>
                <a:ext cx="87480" cy="57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336C15C3-C7C4-7938-AD1A-224F3C992E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34091" y="1824531"/>
                  <a:ext cx="118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A98B29E2-6C7D-0C01-26B6-BC87579C18FB}"/>
                    </a:ext>
                  </a:extLst>
                </p14:cNvPr>
                <p14:cNvContentPartPr/>
                <p14:nvPr/>
              </p14:nvContentPartPr>
              <p14:xfrm>
                <a:off x="9181971" y="1796091"/>
                <a:ext cx="21960" cy="1036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A98B29E2-6C7D-0C01-26B6-BC87579C18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66851" y="1780611"/>
                  <a:ext cx="5256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83C1BD20-8049-316C-C1BC-F01AC21CCE27}"/>
                  </a:ext>
                </a:extLst>
              </p14:cNvPr>
              <p14:cNvContentPartPr/>
              <p14:nvPr/>
            </p14:nvContentPartPr>
            <p14:xfrm>
              <a:off x="8626851" y="1676211"/>
              <a:ext cx="87480" cy="17460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83C1BD20-8049-316C-C1BC-F01AC21CCE2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611371" y="1661091"/>
                <a:ext cx="11808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23AA13F-D04C-E921-25BB-B9E3F9FBE7E4}"/>
              </a:ext>
            </a:extLst>
          </p:cNvPr>
          <p:cNvGrpSpPr/>
          <p:nvPr/>
        </p:nvGrpSpPr>
        <p:grpSpPr>
          <a:xfrm>
            <a:off x="11641925" y="4743824"/>
            <a:ext cx="543600" cy="590040"/>
            <a:chOff x="11641925" y="4743824"/>
            <a:chExt cx="54360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14:cNvPr>
                <p14:cNvContentPartPr/>
                <p14:nvPr/>
              </p14:nvContentPartPr>
              <p14:xfrm>
                <a:off x="11668205" y="4929584"/>
                <a:ext cx="93240" cy="68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637605" y="4898624"/>
                  <a:ext cx="154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14:cNvPr>
                <p14:cNvContentPartPr/>
                <p14:nvPr/>
              </p14:nvContentPartPr>
              <p14:xfrm>
                <a:off x="11641925" y="5002304"/>
                <a:ext cx="79920" cy="27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611325" y="497134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14:cNvPr>
                <p14:cNvContentPartPr/>
                <p14:nvPr/>
              </p14:nvContentPartPr>
              <p14:xfrm>
                <a:off x="11787725" y="4743824"/>
                <a:ext cx="185760" cy="139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757125" y="4713224"/>
                  <a:ext cx="247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14:cNvPr>
                <p14:cNvContentPartPr/>
                <p14:nvPr/>
              </p14:nvContentPartPr>
              <p14:xfrm>
                <a:off x="11999765" y="4750304"/>
                <a:ext cx="185760" cy="1566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969165" y="4719704"/>
                  <a:ext cx="247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14:cNvPr>
                <p14:cNvContentPartPr/>
                <p14:nvPr/>
              </p14:nvContentPartPr>
              <p14:xfrm>
                <a:off x="11827325" y="4962344"/>
                <a:ext cx="265320" cy="2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796725" y="4931744"/>
                  <a:ext cx="326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14:cNvPr>
                <p14:cNvContentPartPr/>
                <p14:nvPr/>
              </p14:nvContentPartPr>
              <p14:xfrm>
                <a:off x="11906885" y="5061704"/>
                <a:ext cx="199080" cy="272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876285" y="5031104"/>
                  <a:ext cx="260640" cy="33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212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8086DD-5F41-8283-FEF2-CA29D3D45AE0}"/>
              </a:ext>
            </a:extLst>
          </p:cNvPr>
          <p:cNvGrpSpPr/>
          <p:nvPr/>
        </p:nvGrpSpPr>
        <p:grpSpPr>
          <a:xfrm>
            <a:off x="1114091" y="596985"/>
            <a:ext cx="2521080" cy="185760"/>
            <a:chOff x="5615854" y="5924588"/>
            <a:chExt cx="25210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14:cNvPr>
                <p14:cNvContentPartPr/>
                <p14:nvPr/>
              </p14:nvContentPartPr>
              <p14:xfrm>
                <a:off x="5615854" y="5974268"/>
                <a:ext cx="2521080" cy="5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0374" y="5958687"/>
                  <a:ext cx="2551680" cy="86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14:cNvPr>
                <p14:cNvContentPartPr/>
                <p14:nvPr/>
              </p14:nvContentPartPr>
              <p14:xfrm>
                <a:off x="6579934" y="5924588"/>
                <a:ext cx="12600" cy="18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64454" y="5909108"/>
                  <a:ext cx="4320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14:cNvPr>
              <p14:cNvContentPartPr/>
              <p14:nvPr/>
            </p14:nvContentPartPr>
            <p14:xfrm>
              <a:off x="2065571" y="671505"/>
              <a:ext cx="1606680" cy="54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5051" y="650985"/>
                <a:ext cx="16473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14:cNvPr>
              <p14:cNvContentPartPr/>
              <p14:nvPr/>
            </p14:nvContentPartPr>
            <p14:xfrm>
              <a:off x="2078171" y="739185"/>
              <a:ext cx="2520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7651" y="718665"/>
                <a:ext cx="65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14:cNvPr>
              <p14:cNvContentPartPr/>
              <p14:nvPr/>
            </p14:nvContentPartPr>
            <p14:xfrm>
              <a:off x="2078171" y="831705"/>
              <a:ext cx="1260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7651" y="811185"/>
                <a:ext cx="532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14:cNvPr>
              <p14:cNvContentPartPr/>
              <p14:nvPr/>
            </p14:nvContentPartPr>
            <p14:xfrm>
              <a:off x="2090411" y="893625"/>
              <a:ext cx="12600" cy="6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70461" y="873105"/>
                <a:ext cx="5215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14:cNvPr>
              <p14:cNvContentPartPr/>
              <p14:nvPr/>
            </p14:nvContentPartPr>
            <p14:xfrm>
              <a:off x="2065571" y="1029345"/>
              <a:ext cx="12600" cy="2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5051" y="1008825"/>
                <a:ext cx="532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14:cNvPr>
              <p14:cNvContentPartPr/>
              <p14:nvPr/>
            </p14:nvContentPartPr>
            <p14:xfrm>
              <a:off x="2028491" y="1246065"/>
              <a:ext cx="12600" cy="30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7971" y="1225781"/>
                <a:ext cx="53280" cy="71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14:cNvPr>
              <p14:cNvContentPartPr/>
              <p14:nvPr/>
            </p14:nvContentPartPr>
            <p14:xfrm>
              <a:off x="3956291" y="677265"/>
              <a:ext cx="160920" cy="2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35817" y="656745"/>
                <a:ext cx="201509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14:cNvPr>
              <p14:cNvContentPartPr/>
              <p14:nvPr/>
            </p14:nvContentPartPr>
            <p14:xfrm>
              <a:off x="4005611" y="596985"/>
              <a:ext cx="49680" cy="25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85091" y="576436"/>
                <a:ext cx="90360" cy="29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14:cNvPr>
              <p14:cNvContentPartPr/>
              <p14:nvPr/>
            </p14:nvContentPartPr>
            <p14:xfrm>
              <a:off x="3919211" y="1282785"/>
              <a:ext cx="12384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98750" y="1262265"/>
                <a:ext cx="164402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14:cNvPr>
              <p14:cNvContentPartPr/>
              <p14:nvPr/>
            </p14:nvContentPartPr>
            <p14:xfrm>
              <a:off x="3956291" y="1202505"/>
              <a:ext cx="37440" cy="19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5771" y="1181985"/>
                <a:ext cx="7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14:cNvPr>
              <p14:cNvContentPartPr/>
              <p14:nvPr/>
            </p14:nvContentPartPr>
            <p14:xfrm>
              <a:off x="4277411" y="748185"/>
              <a:ext cx="235080" cy="139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61931" y="732665"/>
                <a:ext cx="265680" cy="170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14:cNvPr>
              <p14:cNvContentPartPr/>
              <p14:nvPr/>
            </p14:nvContentPartPr>
            <p14:xfrm>
              <a:off x="4290011" y="943305"/>
              <a:ext cx="222840" cy="30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74531" y="927825"/>
                <a:ext cx="253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14:cNvPr>
              <p14:cNvContentPartPr/>
              <p14:nvPr/>
            </p14:nvContentPartPr>
            <p14:xfrm>
              <a:off x="4327091" y="1048065"/>
              <a:ext cx="210600" cy="191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11611" y="1032614"/>
                <a:ext cx="24120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14:cNvPr>
              <p14:cNvContentPartPr/>
              <p14:nvPr/>
            </p14:nvContentPartPr>
            <p14:xfrm>
              <a:off x="4623371" y="764025"/>
              <a:ext cx="86760" cy="259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7891" y="748545"/>
                <a:ext cx="1173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14:cNvPr>
              <p14:cNvContentPartPr/>
              <p14:nvPr/>
            </p14:nvContentPartPr>
            <p14:xfrm>
              <a:off x="3439314" y="1172350"/>
              <a:ext cx="12600" cy="22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3834" y="1156870"/>
                <a:ext cx="43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912061D-D62E-BA12-7D4C-90B4F1EACEDC}"/>
              </a:ext>
            </a:extLst>
          </p:cNvPr>
          <p:cNvGrpSpPr/>
          <p:nvPr/>
        </p:nvGrpSpPr>
        <p:grpSpPr>
          <a:xfrm>
            <a:off x="6448843" y="7020186"/>
            <a:ext cx="1296708" cy="826023"/>
            <a:chOff x="9940894" y="4188308"/>
            <a:chExt cx="160668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14:cNvPr>
                <p14:cNvContentPartPr/>
                <p14:nvPr/>
              </p14:nvContentPartPr>
              <p14:xfrm>
                <a:off x="10113694" y="4466588"/>
                <a:ext cx="148680" cy="23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75296" y="4428186"/>
                  <a:ext cx="224583" cy="308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14:cNvPr>
                <p14:cNvContentPartPr/>
                <p14:nvPr/>
              </p14:nvContentPartPr>
              <p14:xfrm>
                <a:off x="10089214" y="4448228"/>
                <a:ext cx="173520" cy="27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50852" y="4409875"/>
                  <a:ext cx="249351" cy="354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14:cNvPr>
                <p14:cNvContentPartPr/>
                <p14:nvPr/>
              </p14:nvContentPartPr>
              <p14:xfrm>
                <a:off x="9940894" y="4867988"/>
                <a:ext cx="420480" cy="25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02547" y="4829967"/>
                  <a:ext cx="496282" cy="100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14:cNvPr>
                <p14:cNvContentPartPr/>
                <p14:nvPr/>
              </p14:nvContentPartPr>
              <p14:xfrm>
                <a:off x="10069774" y="5035028"/>
                <a:ext cx="266760" cy="17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31411" y="4996737"/>
                  <a:ext cx="342595" cy="252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14:cNvPr>
                <p14:cNvContentPartPr/>
                <p14:nvPr/>
              </p14:nvContentPartPr>
              <p14:xfrm>
                <a:off x="10509334" y="4837388"/>
                <a:ext cx="160920" cy="24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70998" y="4799241"/>
                  <a:ext cx="236700" cy="100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14:cNvPr>
                <p14:cNvContentPartPr/>
                <p14:nvPr/>
              </p14:nvContentPartPr>
              <p14:xfrm>
                <a:off x="10533814" y="4936028"/>
                <a:ext cx="13644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95342" y="4905068"/>
                  <a:ext cx="212489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14:cNvPr>
                <p14:cNvContentPartPr/>
                <p14:nvPr/>
              </p14:nvContentPartPr>
              <p14:xfrm>
                <a:off x="10941694" y="4330868"/>
                <a:ext cx="297000" cy="19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03343" y="4292581"/>
                  <a:ext cx="372811" cy="267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14:cNvPr>
                <p14:cNvContentPartPr/>
                <p14:nvPr/>
              </p14:nvContentPartPr>
              <p14:xfrm>
                <a:off x="11324734" y="4188308"/>
                <a:ext cx="99360" cy="266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86243" y="4149920"/>
                  <a:ext cx="175446" cy="34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14:cNvPr>
                <p14:cNvContentPartPr/>
                <p14:nvPr/>
              </p14:nvContentPartPr>
              <p14:xfrm>
                <a:off x="11263174" y="4398548"/>
                <a:ext cx="284400" cy="30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24838" y="4360227"/>
                  <a:ext cx="360181" cy="384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14:cNvPr>
                <p14:cNvContentPartPr/>
                <p14:nvPr/>
              </p14:nvContentPartPr>
              <p14:xfrm>
                <a:off x="11361814" y="4592948"/>
                <a:ext cx="18576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323412" y="4554657"/>
                  <a:ext cx="261672" cy="252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14:cNvPr>
                <p14:cNvContentPartPr/>
                <p14:nvPr/>
              </p14:nvContentPartPr>
              <p14:xfrm>
                <a:off x="10892374" y="4886348"/>
                <a:ext cx="581040" cy="44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54024" y="4847883"/>
                  <a:ext cx="656847" cy="120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14:cNvPr>
                <p14:cNvContentPartPr/>
                <p14:nvPr/>
              </p14:nvContentPartPr>
              <p14:xfrm>
                <a:off x="11102254" y="4991828"/>
                <a:ext cx="160920" cy="219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63918" y="4953535"/>
                  <a:ext cx="236700" cy="2956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14:cNvPr>
              <p14:cNvContentPartPr/>
              <p14:nvPr/>
            </p14:nvContentPartPr>
            <p14:xfrm>
              <a:off x="1768571" y="3700174"/>
              <a:ext cx="2533320" cy="558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48054" y="3679654"/>
                <a:ext cx="2573994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14:cNvPr>
              <p14:cNvContentPartPr/>
              <p14:nvPr/>
            </p14:nvContentPartPr>
            <p14:xfrm>
              <a:off x="2781971" y="3749494"/>
              <a:ext cx="1495440" cy="5317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61451" y="3728988"/>
                <a:ext cx="1536120" cy="572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14:cNvPr>
              <p14:cNvContentPartPr/>
              <p14:nvPr/>
            </p14:nvContentPartPr>
            <p14:xfrm>
              <a:off x="1805651" y="4620694"/>
              <a:ext cx="111600" cy="500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85131" y="4600174"/>
                <a:ext cx="152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14:cNvPr>
              <p14:cNvContentPartPr/>
              <p14:nvPr/>
            </p14:nvContentPartPr>
            <p14:xfrm>
              <a:off x="2003291" y="4540414"/>
              <a:ext cx="99360" cy="50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82696" y="4519894"/>
                <a:ext cx="140188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14:cNvPr>
              <p14:cNvContentPartPr/>
              <p14:nvPr/>
            </p14:nvContentPartPr>
            <p14:xfrm>
              <a:off x="2200931" y="4429534"/>
              <a:ext cx="123840" cy="558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80411" y="4409014"/>
                <a:ext cx="164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14:cNvPr>
              <p14:cNvContentPartPr/>
              <p14:nvPr/>
            </p14:nvContentPartPr>
            <p14:xfrm>
              <a:off x="2435651" y="4361134"/>
              <a:ext cx="86760" cy="3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15131" y="4340614"/>
                <a:ext cx="1274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14:cNvPr>
              <p14:cNvContentPartPr/>
              <p14:nvPr/>
            </p14:nvContentPartPr>
            <p14:xfrm>
              <a:off x="2621051" y="4305694"/>
              <a:ext cx="62280" cy="435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00412" y="4285174"/>
                <a:ext cx="103197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14:cNvPr>
              <p14:cNvContentPartPr/>
              <p14:nvPr/>
            </p14:nvContentPartPr>
            <p14:xfrm>
              <a:off x="1780811" y="3755614"/>
              <a:ext cx="12600" cy="12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65331" y="3740134"/>
                <a:ext cx="43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14:cNvPr>
              <p14:cNvContentPartPr/>
              <p14:nvPr/>
            </p14:nvContentPartPr>
            <p14:xfrm>
              <a:off x="1756331" y="4614574"/>
              <a:ext cx="12600" cy="684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35811" y="4594161"/>
                <a:ext cx="53280" cy="108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14:cNvPr>
              <p14:cNvContentPartPr/>
              <p14:nvPr/>
            </p14:nvContentPartPr>
            <p14:xfrm>
              <a:off x="2781971" y="4336654"/>
              <a:ext cx="360" cy="24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66491" y="4321395"/>
                <a:ext cx="30960" cy="55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14:cNvPr>
              <p14:cNvContentPartPr/>
              <p14:nvPr/>
            </p14:nvContentPartPr>
            <p14:xfrm>
              <a:off x="1274291" y="3724654"/>
              <a:ext cx="136440" cy="313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58811" y="3709174"/>
                <a:ext cx="1670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14:cNvPr>
              <p14:cNvContentPartPr/>
              <p14:nvPr/>
            </p14:nvContentPartPr>
            <p14:xfrm>
              <a:off x="1360691" y="3663094"/>
              <a:ext cx="12600" cy="185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45211" y="3647644"/>
                <a:ext cx="43200" cy="216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14:cNvPr>
              <p14:cNvContentPartPr/>
              <p14:nvPr/>
            </p14:nvContentPartPr>
            <p14:xfrm>
              <a:off x="1262051" y="4657774"/>
              <a:ext cx="123840" cy="129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46571" y="4642294"/>
                <a:ext cx="154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14:cNvPr>
              <p14:cNvContentPartPr/>
              <p14:nvPr/>
            </p14:nvContentPartPr>
            <p14:xfrm>
              <a:off x="1323611" y="4601974"/>
              <a:ext cx="12600" cy="1425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08131" y="4586494"/>
                <a:ext cx="43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14:cNvPr>
              <p14:cNvContentPartPr/>
              <p14:nvPr/>
            </p14:nvContentPartPr>
            <p14:xfrm>
              <a:off x="1051811" y="4021294"/>
              <a:ext cx="198000" cy="1674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6331" y="4005814"/>
                <a:ext cx="228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14:cNvPr>
              <p14:cNvContentPartPr/>
              <p14:nvPr/>
            </p14:nvContentPartPr>
            <p14:xfrm>
              <a:off x="1323611" y="3941014"/>
              <a:ext cx="111600" cy="1947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08131" y="3925563"/>
                <a:ext cx="142200" cy="225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14:cNvPr>
              <p14:cNvContentPartPr/>
              <p14:nvPr/>
            </p14:nvContentPartPr>
            <p14:xfrm>
              <a:off x="1286531" y="4150894"/>
              <a:ext cx="160920" cy="190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71051" y="4135414"/>
                <a:ext cx="191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14:cNvPr>
              <p14:cNvContentPartPr/>
              <p14:nvPr/>
            </p14:nvContentPartPr>
            <p14:xfrm>
              <a:off x="1311371" y="4252774"/>
              <a:ext cx="160920" cy="1645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95926" y="4237294"/>
                <a:ext cx="191452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14:cNvPr>
              <p14:cNvContentPartPr/>
              <p14:nvPr/>
            </p14:nvContentPartPr>
            <p14:xfrm>
              <a:off x="4222132" y="7745978"/>
              <a:ext cx="136440" cy="12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06652" y="7730043"/>
                <a:ext cx="167040" cy="4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14:cNvPr>
              <p14:cNvContentPartPr/>
              <p14:nvPr/>
            </p14:nvContentPartPr>
            <p14:xfrm>
              <a:off x="4284052" y="7665698"/>
              <a:ext cx="25200" cy="2102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68348" y="7650191"/>
                <a:ext cx="56243" cy="240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14:cNvPr>
              <p14:cNvContentPartPr/>
              <p14:nvPr/>
            </p14:nvContentPartPr>
            <p14:xfrm>
              <a:off x="4172812" y="8357618"/>
              <a:ext cx="16092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57332" y="8342356"/>
                <a:ext cx="191520" cy="55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14:cNvPr>
              <p14:cNvContentPartPr/>
              <p14:nvPr/>
            </p14:nvContentPartPr>
            <p14:xfrm>
              <a:off x="4246972" y="8277338"/>
              <a:ext cx="12600" cy="1828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31492" y="8261858"/>
                <a:ext cx="43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14:cNvPr>
              <p14:cNvContentPartPr/>
              <p14:nvPr/>
            </p14:nvContentPartPr>
            <p14:xfrm>
              <a:off x="4444612" y="7882058"/>
              <a:ext cx="284400" cy="1396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29132" y="7866578"/>
                <a:ext cx="315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14:cNvPr>
              <p14:cNvContentPartPr/>
              <p14:nvPr/>
            </p14:nvContentPartPr>
            <p14:xfrm>
              <a:off x="4766092" y="7733738"/>
              <a:ext cx="86760" cy="2660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750676" y="7718258"/>
                <a:ext cx="117234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14:cNvPr>
              <p14:cNvContentPartPr/>
              <p14:nvPr/>
            </p14:nvContentPartPr>
            <p14:xfrm>
              <a:off x="4746652" y="7875578"/>
              <a:ext cx="266760" cy="312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31172" y="7860098"/>
                <a:ext cx="2973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14:cNvPr>
              <p14:cNvContentPartPr/>
              <p14:nvPr/>
            </p14:nvContentPartPr>
            <p14:xfrm>
              <a:off x="4840252" y="8060978"/>
              <a:ext cx="222840" cy="2113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24772" y="8045472"/>
                <a:ext cx="253440" cy="24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14:cNvPr>
              <p14:cNvContentPartPr/>
              <p14:nvPr/>
            </p14:nvContentPartPr>
            <p14:xfrm>
              <a:off x="4259212" y="7226858"/>
              <a:ext cx="123840" cy="187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43732" y="7211378"/>
                <a:ext cx="154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14:cNvPr>
              <p14:cNvContentPartPr/>
              <p14:nvPr/>
            </p14:nvContentPartPr>
            <p14:xfrm>
              <a:off x="4333372" y="7171418"/>
              <a:ext cx="360" cy="1796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317892" y="7155938"/>
                <a:ext cx="309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14:cNvPr>
              <p14:cNvContentPartPr/>
              <p14:nvPr/>
            </p14:nvContentPartPr>
            <p14:xfrm>
              <a:off x="4531372" y="7331978"/>
              <a:ext cx="160920" cy="2228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00412" y="7301018"/>
                <a:ext cx="2221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14:cNvPr>
              <p14:cNvContentPartPr/>
              <p14:nvPr/>
            </p14:nvContentPartPr>
            <p14:xfrm>
              <a:off x="4531372" y="7331978"/>
              <a:ext cx="173520" cy="2786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00412" y="7301018"/>
                <a:ext cx="23472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23AA13F-D04C-E921-25BB-B9E3F9FBE7E4}"/>
              </a:ext>
            </a:extLst>
          </p:cNvPr>
          <p:cNvGrpSpPr/>
          <p:nvPr/>
        </p:nvGrpSpPr>
        <p:grpSpPr>
          <a:xfrm>
            <a:off x="4737543" y="7231899"/>
            <a:ext cx="543600" cy="590040"/>
            <a:chOff x="11641925" y="4743824"/>
            <a:chExt cx="54360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14:cNvPr>
                <p14:cNvContentPartPr/>
                <p14:nvPr/>
              </p14:nvContentPartPr>
              <p14:xfrm>
                <a:off x="11668205" y="4929584"/>
                <a:ext cx="93240" cy="68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37245" y="4898624"/>
                  <a:ext cx="154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14:cNvPr>
                <p14:cNvContentPartPr/>
                <p14:nvPr/>
              </p14:nvContentPartPr>
              <p14:xfrm>
                <a:off x="11641925" y="5002304"/>
                <a:ext cx="79920" cy="27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10965" y="4971344"/>
                  <a:ext cx="141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14:cNvPr>
                <p14:cNvContentPartPr/>
                <p14:nvPr/>
              </p14:nvContentPartPr>
              <p14:xfrm>
                <a:off x="11787725" y="4743824"/>
                <a:ext cx="185760" cy="139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756825" y="4712784"/>
                  <a:ext cx="246842" cy="201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14:cNvPr>
                <p14:cNvContentPartPr/>
                <p14:nvPr/>
              </p14:nvContentPartPr>
              <p14:xfrm>
                <a:off x="11999765" y="4750304"/>
                <a:ext cx="185760" cy="1566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68865" y="4719344"/>
                  <a:ext cx="246842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14:cNvPr>
                <p14:cNvContentPartPr/>
                <p14:nvPr/>
              </p14:nvContentPartPr>
              <p14:xfrm>
                <a:off x="11827325" y="4962344"/>
                <a:ext cx="265320" cy="2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796365" y="4931384"/>
                  <a:ext cx="326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14:cNvPr>
                <p14:cNvContentPartPr/>
                <p14:nvPr/>
              </p14:nvContentPartPr>
              <p14:xfrm>
                <a:off x="11906885" y="5061704"/>
                <a:ext cx="199080" cy="272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875925" y="5030744"/>
                  <a:ext cx="260280" cy="333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E4191C-55EE-BEB8-F66C-9FE808412764}"/>
              </a:ext>
            </a:extLst>
          </p:cNvPr>
          <p:cNvSpPr txBox="1"/>
          <p:nvPr/>
        </p:nvSpPr>
        <p:spPr>
          <a:xfrm>
            <a:off x="339137" y="1644765"/>
            <a:ext cx="5246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Infine per tracciare il diagramma di M nel tratto AC osserviamo che la pendenza del diagramma e’ costante. </a:t>
            </a:r>
          </a:p>
          <a:p>
            <a:endParaRPr lang="en-IT" dirty="0"/>
          </a:p>
          <a:p>
            <a:r>
              <a:rPr lang="en-IT" dirty="0"/>
              <a:t>Per tracciare il diagramma sul tratto AC prolunghiamo il diagramma gia’ tracciato.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E9D5B-E410-B29B-6B46-58D5BF5B7E87}"/>
              </a:ext>
            </a:extLst>
          </p:cNvPr>
          <p:cNvSpPr txBox="1"/>
          <p:nvPr/>
        </p:nvSpPr>
        <p:spPr>
          <a:xfrm>
            <a:off x="309193" y="5314844"/>
            <a:ext cx="5452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IT" dirty="0"/>
              <a:t> trasliamo verso l’alto la parte tratteggiata del diagramma, dove la quota X e’ da determinare: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2ABC3-C4D3-E772-2CBD-B533A604CBFC}"/>
              </a:ext>
            </a:extLst>
          </p:cNvPr>
          <p:cNvGrpSpPr/>
          <p:nvPr/>
        </p:nvGrpSpPr>
        <p:grpSpPr>
          <a:xfrm>
            <a:off x="4764125" y="3663882"/>
            <a:ext cx="861480" cy="789480"/>
            <a:chOff x="4764125" y="3663882"/>
            <a:chExt cx="86148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AF6DE1-700C-0797-DA99-9DB132C644E3}"/>
                    </a:ext>
                  </a:extLst>
                </p14:cNvPr>
                <p14:cNvContentPartPr/>
                <p14:nvPr/>
              </p14:nvContentPartPr>
              <p14:xfrm>
                <a:off x="4764125" y="3736602"/>
                <a:ext cx="172800" cy="2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AF6DE1-700C-0797-DA99-9DB132C644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43605" y="3716082"/>
                  <a:ext cx="213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240AA5-FB3E-4706-820C-CA9C1FE15A73}"/>
                    </a:ext>
                  </a:extLst>
                </p14:cNvPr>
                <p14:cNvContentPartPr/>
                <p14:nvPr/>
              </p14:nvContentPartPr>
              <p14:xfrm>
                <a:off x="4856645" y="3663882"/>
                <a:ext cx="13680" cy="17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240AA5-FB3E-4706-820C-CA9C1FE15A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36485" y="3643362"/>
                  <a:ext cx="54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F07872-496F-E768-3801-460A554D227B}"/>
                    </a:ext>
                  </a:extLst>
                </p14:cNvPr>
                <p14:cNvContentPartPr/>
                <p14:nvPr/>
              </p14:nvContentPartPr>
              <p14:xfrm>
                <a:off x="4777085" y="4299642"/>
                <a:ext cx="14616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F07872-496F-E768-3801-460A554D227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61965" y="4284522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E08C2E-26D8-AD63-3942-DF6DB3717F09}"/>
                    </a:ext>
                  </a:extLst>
                </p14:cNvPr>
                <p14:cNvContentPartPr/>
                <p14:nvPr/>
              </p14:nvContentPartPr>
              <p14:xfrm>
                <a:off x="4843325" y="4233402"/>
                <a:ext cx="39960" cy="219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E08C2E-26D8-AD63-3942-DF6DB3717F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28205" y="4218282"/>
                  <a:ext cx="7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184B35-2B7C-B4F9-0E7D-E60A03DB3B56}"/>
                    </a:ext>
                  </a:extLst>
                </p14:cNvPr>
                <p14:cNvContentPartPr/>
                <p14:nvPr/>
              </p14:nvContentPartPr>
              <p14:xfrm>
                <a:off x="5015765" y="3931722"/>
                <a:ext cx="239040" cy="156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184B35-2B7C-B4F9-0E7D-E60A03DB3B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00645" y="3916602"/>
                  <a:ext cx="269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D8CE87-1874-02DD-1128-DF1798E93966}"/>
                    </a:ext>
                  </a:extLst>
                </p14:cNvPr>
                <p14:cNvContentPartPr/>
                <p14:nvPr/>
              </p14:nvContentPartPr>
              <p14:xfrm>
                <a:off x="5167325" y="3981762"/>
                <a:ext cx="206640" cy="30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D8CE87-1874-02DD-1128-DF1798E939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2205" y="3966642"/>
                  <a:ext cx="236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00CE65-F134-C40D-0A7D-CA428FB366AD}"/>
                    </a:ext>
                  </a:extLst>
                </p14:cNvPr>
                <p14:cNvContentPartPr/>
                <p14:nvPr/>
              </p14:nvContentPartPr>
              <p14:xfrm>
                <a:off x="5307365" y="4134042"/>
                <a:ext cx="172800" cy="21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00CE65-F134-C40D-0A7D-CA428FB366A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2245" y="4118922"/>
                  <a:ext cx="203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3DACE1-EB06-9C23-1541-1A3C76083216}"/>
                    </a:ext>
                  </a:extLst>
                </p14:cNvPr>
                <p14:cNvContentPartPr/>
                <p14:nvPr/>
              </p14:nvContentPartPr>
              <p14:xfrm>
                <a:off x="5506085" y="3889242"/>
                <a:ext cx="119520" cy="28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3DACE1-EB06-9C23-1541-1A3C760832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90965" y="3874122"/>
                  <a:ext cx="15012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EAE1CF3-12D6-FC3C-1CB7-29487C5A114F}"/>
              </a:ext>
            </a:extLst>
          </p:cNvPr>
          <p:cNvGrpSpPr/>
          <p:nvPr/>
        </p:nvGrpSpPr>
        <p:grpSpPr>
          <a:xfrm>
            <a:off x="2762885" y="3484602"/>
            <a:ext cx="146160" cy="126360"/>
            <a:chOff x="2762885" y="3484602"/>
            <a:chExt cx="14616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D8EFE3-34E1-DEAF-802E-A33EEBEF7EE8}"/>
                    </a:ext>
                  </a:extLst>
                </p14:cNvPr>
                <p14:cNvContentPartPr/>
                <p14:nvPr/>
              </p14:nvContentPartPr>
              <p14:xfrm>
                <a:off x="2762885" y="3550842"/>
                <a:ext cx="14616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D8EFE3-34E1-DEAF-802E-A33EEBEF7E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47765" y="353572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F2A440-2600-E307-B5B4-EF4EE0A80130}"/>
                    </a:ext>
                  </a:extLst>
                </p14:cNvPr>
                <p14:cNvContentPartPr/>
                <p14:nvPr/>
              </p14:nvContentPartPr>
              <p14:xfrm>
                <a:off x="2829125" y="3484602"/>
                <a:ext cx="27000" cy="126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F2A440-2600-E307-B5B4-EF4EE0A8013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14005" y="3469482"/>
                  <a:ext cx="572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940762-51F4-D46C-2629-4AF22ACE4524}"/>
              </a:ext>
            </a:extLst>
          </p:cNvPr>
          <p:cNvGrpSpPr/>
          <p:nvPr/>
        </p:nvGrpSpPr>
        <p:grpSpPr>
          <a:xfrm>
            <a:off x="4207565" y="3478482"/>
            <a:ext cx="146160" cy="225720"/>
            <a:chOff x="4207565" y="3478482"/>
            <a:chExt cx="14616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526231-CE6E-006C-537A-770591CA08A0}"/>
                    </a:ext>
                  </a:extLst>
                </p14:cNvPr>
                <p14:cNvContentPartPr/>
                <p14:nvPr/>
              </p14:nvContentPartPr>
              <p14:xfrm>
                <a:off x="4207565" y="3571002"/>
                <a:ext cx="146160" cy="20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526231-CE6E-006C-537A-770591CA08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92085" y="355552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7414A55-C924-BD40-569D-B980ACC167CA}"/>
                    </a:ext>
                  </a:extLst>
                </p14:cNvPr>
                <p14:cNvContentPartPr/>
                <p14:nvPr/>
              </p14:nvContentPartPr>
              <p14:xfrm>
                <a:off x="4260485" y="3478482"/>
                <a:ext cx="360" cy="22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7414A55-C924-BD40-569D-B980ACC167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45005" y="3463002"/>
                  <a:ext cx="3096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7FB862F-78CF-975F-72BF-864FEC8F31D0}"/>
                  </a:ext>
                </a:extLst>
              </p14:cNvPr>
              <p14:cNvContentPartPr/>
              <p14:nvPr/>
            </p14:nvContentPartPr>
            <p14:xfrm>
              <a:off x="3465245" y="3365442"/>
              <a:ext cx="146160" cy="219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7FB862F-78CF-975F-72BF-864FEC8F31D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50125" y="3350322"/>
                <a:ext cx="17676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C00C2F4-F35A-2AFA-75B1-EFAA2F167088}"/>
              </a:ext>
            </a:extLst>
          </p:cNvPr>
          <p:cNvGrpSpPr/>
          <p:nvPr/>
        </p:nvGrpSpPr>
        <p:grpSpPr>
          <a:xfrm>
            <a:off x="1702685" y="4796802"/>
            <a:ext cx="159480" cy="165960"/>
            <a:chOff x="1702685" y="4796802"/>
            <a:chExt cx="1594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56DFED-CD73-45B5-355B-9D58ABB7FBE0}"/>
                    </a:ext>
                  </a:extLst>
                </p14:cNvPr>
                <p14:cNvContentPartPr/>
                <p14:nvPr/>
              </p14:nvContentPartPr>
              <p14:xfrm>
                <a:off x="1702685" y="4850082"/>
                <a:ext cx="159480" cy="39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56DFED-CD73-45B5-355B-9D58ABB7FBE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87565" y="4834602"/>
                  <a:ext cx="189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600B7B-21B6-B094-18D8-198335B9D7BA}"/>
                    </a:ext>
                  </a:extLst>
                </p14:cNvPr>
                <p14:cNvContentPartPr/>
                <p14:nvPr/>
              </p14:nvContentPartPr>
              <p14:xfrm>
                <a:off x="1782245" y="4796802"/>
                <a:ext cx="27000" cy="16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600B7B-21B6-B094-18D8-198335B9D7B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67125" y="4781322"/>
                  <a:ext cx="572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CBC060D5-9D7C-0D52-B431-3586CE06B771}"/>
              </a:ext>
            </a:extLst>
          </p:cNvPr>
          <p:cNvGrpSpPr/>
          <p:nvPr/>
        </p:nvGrpSpPr>
        <p:grpSpPr>
          <a:xfrm>
            <a:off x="4061765" y="4770162"/>
            <a:ext cx="146160" cy="146160"/>
            <a:chOff x="4061765" y="4770162"/>
            <a:chExt cx="1461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7BA1EAB2-C8D2-F827-BB88-0CD59ED24BDC}"/>
                    </a:ext>
                  </a:extLst>
                </p14:cNvPr>
                <p14:cNvContentPartPr/>
                <p14:nvPr/>
              </p14:nvContentPartPr>
              <p14:xfrm>
                <a:off x="4061765" y="4829922"/>
                <a:ext cx="146160" cy="136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7BA1EAB2-C8D2-F827-BB88-0CD59ED24B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46285" y="4814802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445C421-C517-E78D-25A8-6CD0390B9A1F}"/>
                    </a:ext>
                  </a:extLst>
                </p14:cNvPr>
                <p14:cNvContentPartPr/>
                <p14:nvPr/>
              </p14:nvContentPartPr>
              <p14:xfrm>
                <a:off x="4114685" y="4770162"/>
                <a:ext cx="27000" cy="1461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445C421-C517-E78D-25A8-6CD0390B9A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99205" y="4755042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DBA802C4-49BA-ED14-CD93-D52B443AB366}"/>
                  </a:ext>
                </a:extLst>
              </p14:cNvPr>
              <p14:cNvContentPartPr/>
              <p14:nvPr/>
            </p14:nvContentPartPr>
            <p14:xfrm>
              <a:off x="3094085" y="4611042"/>
              <a:ext cx="199080" cy="29232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DBA802C4-49BA-ED14-CD93-D52B443AB36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78965" y="4595922"/>
                <a:ext cx="2296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501E02D9-8F2A-3CAA-8D14-3E55C85C4F8E}"/>
                  </a:ext>
                </a:extLst>
              </p14:cNvPr>
              <p14:cNvContentPartPr/>
              <p14:nvPr/>
            </p14:nvContentPartPr>
            <p14:xfrm>
              <a:off x="7345135" y="1249305"/>
              <a:ext cx="2995200" cy="27720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501E02D9-8F2A-3CAA-8D14-3E55C85C4F8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324617" y="1228785"/>
                <a:ext cx="3035875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3" name="Group 502">
            <a:extLst>
              <a:ext uri="{FF2B5EF4-FFF2-40B4-BE49-F238E27FC236}">
                <a16:creationId xmlns:a16="http://schemas.microsoft.com/office/drawing/2014/main" id="{12118B36-77FE-9DFA-439B-6CB1802A6159}"/>
              </a:ext>
            </a:extLst>
          </p:cNvPr>
          <p:cNvGrpSpPr/>
          <p:nvPr/>
        </p:nvGrpSpPr>
        <p:grpSpPr>
          <a:xfrm>
            <a:off x="7331815" y="672945"/>
            <a:ext cx="3008520" cy="1299240"/>
            <a:chOff x="7334885" y="1477602"/>
            <a:chExt cx="3008520" cy="12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F75A4AD4-6174-F76E-C5AD-8FF140849D6A}"/>
                    </a:ext>
                  </a:extLst>
                </p14:cNvPr>
                <p14:cNvContentPartPr/>
                <p14:nvPr/>
              </p14:nvContentPartPr>
              <p14:xfrm>
                <a:off x="8421725" y="2709882"/>
                <a:ext cx="53280" cy="46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F75A4AD4-6174-F76E-C5AD-8FF140849D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06245" y="2694762"/>
                  <a:ext cx="83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FCCCF33-BA8C-B164-5220-239052192BE0}"/>
                    </a:ext>
                  </a:extLst>
                </p14:cNvPr>
                <p14:cNvContentPartPr/>
                <p14:nvPr/>
              </p14:nvContentPartPr>
              <p14:xfrm>
                <a:off x="8448005" y="2113722"/>
                <a:ext cx="1895400" cy="6631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FCCCF33-BA8C-B164-5220-239052192B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32885" y="2098242"/>
                  <a:ext cx="192600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34D6C8A-722F-1080-E4B8-125AD4E4F600}"/>
                    </a:ext>
                  </a:extLst>
                </p14:cNvPr>
                <p14:cNvContentPartPr/>
                <p14:nvPr/>
              </p14:nvContentPartPr>
              <p14:xfrm>
                <a:off x="7334885" y="1974402"/>
                <a:ext cx="185760" cy="99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34D6C8A-722F-1080-E4B8-125AD4E4F6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19765" y="1958922"/>
                  <a:ext cx="216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3F38757A-13AD-6364-4CF1-B5777B477E97}"/>
                    </a:ext>
                  </a:extLst>
                </p14:cNvPr>
                <p14:cNvContentPartPr/>
                <p14:nvPr/>
              </p14:nvContentPartPr>
              <p14:xfrm>
                <a:off x="7401125" y="1954962"/>
                <a:ext cx="185760" cy="86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3F38757A-13AD-6364-4CF1-B5777B477E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86005" y="1939482"/>
                  <a:ext cx="216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DC09CA24-650D-2BA3-FD0F-0DA29F2EF832}"/>
                    </a:ext>
                  </a:extLst>
                </p14:cNvPr>
                <p14:cNvContentPartPr/>
                <p14:nvPr/>
              </p14:nvContentPartPr>
              <p14:xfrm>
                <a:off x="7666085" y="1802322"/>
                <a:ext cx="172800" cy="79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DC09CA24-650D-2BA3-FD0F-0DA29F2EF8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50965" y="1786842"/>
                  <a:ext cx="20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C18D3D4-F48F-B895-1337-71AC928A51A4}"/>
                    </a:ext>
                  </a:extLst>
                </p14:cNvPr>
                <p14:cNvContentPartPr/>
                <p14:nvPr/>
              </p14:nvContentPartPr>
              <p14:xfrm>
                <a:off x="7971005" y="1676322"/>
                <a:ext cx="146160" cy="799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C18D3D4-F48F-B895-1337-71AC928A51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55885" y="1661202"/>
                  <a:ext cx="176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1392B180-9C43-4052-657F-4480646E38F3}"/>
                    </a:ext>
                  </a:extLst>
                </p14:cNvPr>
                <p14:cNvContentPartPr/>
                <p14:nvPr/>
              </p14:nvContentPartPr>
              <p14:xfrm>
                <a:off x="8275925" y="1543842"/>
                <a:ext cx="172800" cy="928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1392B180-9C43-4052-657F-4480646E38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60445" y="1528722"/>
                  <a:ext cx="203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076D5D8-0B5E-CC68-E79D-252D0A513BA3}"/>
                    </a:ext>
                  </a:extLst>
                </p14:cNvPr>
                <p14:cNvContentPartPr/>
                <p14:nvPr/>
              </p14:nvContentPartPr>
              <p14:xfrm>
                <a:off x="8474645" y="1484082"/>
                <a:ext cx="53280" cy="60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076D5D8-0B5E-CC68-E79D-252D0A513B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59165" y="1468962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128D54A0-9475-8B83-05A7-6130C6A1FA80}"/>
                    </a:ext>
                  </a:extLst>
                </p14:cNvPr>
                <p14:cNvContentPartPr/>
                <p14:nvPr/>
              </p14:nvContentPartPr>
              <p14:xfrm>
                <a:off x="8500925" y="1477602"/>
                <a:ext cx="13680" cy="68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128D54A0-9475-8B83-05A7-6130C6A1FA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85805" y="146248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B2FE505-77BF-B7A5-2EB8-1532164886BD}"/>
                    </a:ext>
                  </a:extLst>
                </p14:cNvPr>
                <p14:cNvContentPartPr/>
                <p14:nvPr/>
              </p14:nvContentPartPr>
              <p14:xfrm>
                <a:off x="8514245" y="1576962"/>
                <a:ext cx="360" cy="72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B2FE505-77BF-B7A5-2EB8-1532164886B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99125" y="1561482"/>
                  <a:ext cx="30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E0491B31-5592-DF82-E7CF-78D9CBAF7116}"/>
                    </a:ext>
                  </a:extLst>
                </p14:cNvPr>
                <p14:cNvContentPartPr/>
                <p14:nvPr/>
              </p14:nvContentPartPr>
              <p14:xfrm>
                <a:off x="8514245" y="1623402"/>
                <a:ext cx="360" cy="133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E0491B31-5592-DF82-E7CF-78D9CBAF71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99125" y="1608282"/>
                  <a:ext cx="30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8A2362D5-96DF-4236-F811-6DBF75DF6E42}"/>
                    </a:ext>
                  </a:extLst>
                </p14:cNvPr>
                <p14:cNvContentPartPr/>
                <p14:nvPr/>
              </p14:nvContentPartPr>
              <p14:xfrm>
                <a:off x="8487965" y="1696122"/>
                <a:ext cx="27000" cy="201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8A2362D5-96DF-4236-F811-6DBF75DF6E4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72485" y="1681002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22AC826F-5D3D-5A3A-09AF-E3ED6E6E95E8}"/>
                    </a:ext>
                  </a:extLst>
                </p14:cNvPr>
                <p14:cNvContentPartPr/>
                <p14:nvPr/>
              </p14:nvContentPartPr>
              <p14:xfrm>
                <a:off x="8487965" y="1742562"/>
                <a:ext cx="27000" cy="33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22AC826F-5D3D-5A3A-09AF-E3ED6E6E95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72485" y="1727082"/>
                  <a:ext cx="57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34FCD6C-6703-F4F9-CA11-FDE68108F004}"/>
                    </a:ext>
                  </a:extLst>
                </p14:cNvPr>
                <p14:cNvContentPartPr/>
                <p14:nvPr/>
              </p14:nvContentPartPr>
              <p14:xfrm>
                <a:off x="8487965" y="1828602"/>
                <a:ext cx="13680" cy="338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34FCD6C-6703-F4F9-CA11-FDE68108F00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72485" y="1813122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7698DF0D-E583-F1BC-D9EC-B83FFED28E1D}"/>
                    </a:ext>
                  </a:extLst>
                </p14:cNvPr>
                <p14:cNvContentPartPr/>
                <p14:nvPr/>
              </p14:nvContentPartPr>
              <p14:xfrm>
                <a:off x="8474645" y="1901682"/>
                <a:ext cx="13680" cy="201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7698DF0D-E583-F1BC-D9EC-B83FFED28E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59165" y="1886202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EFE091DF-E274-F367-641B-01504409A1D7}"/>
                    </a:ext>
                  </a:extLst>
                </p14:cNvPr>
                <p14:cNvContentPartPr/>
                <p14:nvPr/>
              </p14:nvContentPartPr>
              <p14:xfrm>
                <a:off x="8474645" y="1954962"/>
                <a:ext cx="13680" cy="266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EFE091DF-E274-F367-641B-01504409A1D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59165" y="193948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BEDD833-A3A8-F99E-98EE-90EF94DFED87}"/>
                    </a:ext>
                  </a:extLst>
                </p14:cNvPr>
                <p14:cNvContentPartPr/>
                <p14:nvPr/>
              </p14:nvContentPartPr>
              <p14:xfrm>
                <a:off x="8474645" y="2014002"/>
                <a:ext cx="13680" cy="270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BEDD833-A3A8-F99E-98EE-90EF94DFED8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59165" y="1998882"/>
                  <a:ext cx="44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9E0F9FDE-A0E0-C894-4053-0BCDE359803C}"/>
                    </a:ext>
                  </a:extLst>
                </p14:cNvPr>
                <p14:cNvContentPartPr/>
                <p14:nvPr/>
              </p14:nvContentPartPr>
              <p14:xfrm>
                <a:off x="8474645" y="2107242"/>
                <a:ext cx="360" cy="331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9E0F9FDE-A0E0-C894-4053-0BCDE359803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59165" y="2091762"/>
                  <a:ext cx="30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6619951-27D4-F630-F467-C96376FB7E87}"/>
                    </a:ext>
                  </a:extLst>
                </p14:cNvPr>
                <p14:cNvContentPartPr/>
                <p14:nvPr/>
              </p14:nvContentPartPr>
              <p14:xfrm>
                <a:off x="8461325" y="2266362"/>
                <a:ext cx="13680" cy="266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6619951-27D4-F630-F467-C96376FB7E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46205" y="225088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B546A4E-EB98-4D10-AC81-9A7489E95C8B}"/>
                    </a:ext>
                  </a:extLst>
                </p14:cNvPr>
                <p14:cNvContentPartPr/>
                <p14:nvPr/>
              </p14:nvContentPartPr>
              <p14:xfrm>
                <a:off x="8448005" y="2332602"/>
                <a:ext cx="13680" cy="666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B546A4E-EB98-4D10-AC81-9A7489E95C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32885" y="2317122"/>
                  <a:ext cx="44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EB0C26A-5CC6-3721-0198-A5B371EC3154}"/>
                    </a:ext>
                  </a:extLst>
                </p14:cNvPr>
                <p14:cNvContentPartPr/>
                <p14:nvPr/>
              </p14:nvContentPartPr>
              <p14:xfrm>
                <a:off x="8434685" y="2418642"/>
                <a:ext cx="13680" cy="2520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EB0C26A-5CC6-3721-0198-A5B371EC31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19565" y="2403162"/>
                  <a:ext cx="44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AF2F9B8-C79F-3788-AC36-E2095BF0AD3E}"/>
                    </a:ext>
                  </a:extLst>
                </p14:cNvPr>
                <p14:cNvContentPartPr/>
                <p14:nvPr/>
              </p14:nvContentPartPr>
              <p14:xfrm>
                <a:off x="8434685" y="2696562"/>
                <a:ext cx="13680" cy="338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AF2F9B8-C79F-3788-AC36-E2095BF0AD3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19565" y="2681442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AFB2DC-B9CD-4C9E-4135-40F97BC5EBB2}"/>
              </a:ext>
            </a:extLst>
          </p:cNvPr>
          <p:cNvGrpSpPr/>
          <p:nvPr/>
        </p:nvGrpSpPr>
        <p:grpSpPr>
          <a:xfrm>
            <a:off x="10790695" y="1229145"/>
            <a:ext cx="663120" cy="762840"/>
            <a:chOff x="10793765" y="2033802"/>
            <a:chExt cx="66312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2250F77-E771-17A3-83F6-99253CB2912F}"/>
                    </a:ext>
                  </a:extLst>
                </p14:cNvPr>
                <p14:cNvContentPartPr/>
                <p14:nvPr/>
              </p14:nvContentPartPr>
              <p14:xfrm>
                <a:off x="10793765" y="2113722"/>
                <a:ext cx="159480" cy="13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2250F77-E771-17A3-83F6-99253CB2912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78645" y="2098242"/>
                  <a:ext cx="189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45DBF29-BD01-9650-9E5D-C222F31105E3}"/>
                    </a:ext>
                  </a:extLst>
                </p14:cNvPr>
                <p14:cNvContentPartPr/>
                <p14:nvPr/>
              </p14:nvContentPartPr>
              <p14:xfrm>
                <a:off x="10886645" y="2033802"/>
                <a:ext cx="27000" cy="1861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45DBF29-BD01-9650-9E5D-C222F31105E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871165" y="2018682"/>
                  <a:ext cx="5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5B8D5FE-C30F-257A-A15D-D7680F95D929}"/>
                    </a:ext>
                  </a:extLst>
                </p14:cNvPr>
                <p14:cNvContentPartPr/>
                <p14:nvPr/>
              </p14:nvContentPartPr>
              <p14:xfrm>
                <a:off x="10793765" y="2709882"/>
                <a:ext cx="119520" cy="136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5B8D5FE-C30F-257A-A15D-D7680F95D92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778645" y="2694762"/>
                  <a:ext cx="15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3743596-0A35-90E6-AF53-E70DEBB3ABB3}"/>
                    </a:ext>
                  </a:extLst>
                </p14:cNvPr>
                <p14:cNvContentPartPr/>
                <p14:nvPr/>
              </p14:nvContentPartPr>
              <p14:xfrm>
                <a:off x="10833365" y="2617002"/>
                <a:ext cx="13680" cy="1796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3743596-0A35-90E6-AF53-E70DEBB3ABB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818245" y="2601882"/>
                  <a:ext cx="44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9662478-9A09-9469-B687-8C38911180F2}"/>
                    </a:ext>
                  </a:extLst>
                </p14:cNvPr>
                <p14:cNvContentPartPr/>
                <p14:nvPr/>
              </p14:nvContentPartPr>
              <p14:xfrm>
                <a:off x="11072045" y="2226402"/>
                <a:ext cx="265320" cy="1591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9662478-9A09-9469-B687-8C38911180F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56925" y="2211282"/>
                  <a:ext cx="295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2D68B792-DC36-4A2B-B1FD-59026B3FC028}"/>
                    </a:ext>
                  </a:extLst>
                </p14:cNvPr>
                <p14:cNvContentPartPr/>
                <p14:nvPr/>
              </p14:nvContentPartPr>
              <p14:xfrm>
                <a:off x="11363645" y="2087082"/>
                <a:ext cx="93240" cy="2584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2D68B792-DC36-4A2B-B1FD-59026B3FC02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348165" y="2071962"/>
                  <a:ext cx="123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E8D4A93-7EDB-2EC5-8622-229A3F914449}"/>
                    </a:ext>
                  </a:extLst>
                </p14:cNvPr>
                <p14:cNvContentPartPr/>
                <p14:nvPr/>
              </p14:nvContentPartPr>
              <p14:xfrm>
                <a:off x="11072045" y="2425122"/>
                <a:ext cx="384840" cy="334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E8D4A93-7EDB-2EC5-8622-229A3F9144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056925" y="2409642"/>
                  <a:ext cx="415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493741E-B1EA-EAEE-CD0B-14216F89863F}"/>
                    </a:ext>
                  </a:extLst>
                </p14:cNvPr>
                <p14:cNvContentPartPr/>
                <p14:nvPr/>
              </p14:nvContentPartPr>
              <p14:xfrm>
                <a:off x="11217845" y="2504682"/>
                <a:ext cx="212400" cy="2059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493741E-B1EA-EAEE-CD0B-14216F89863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202365" y="2489562"/>
                  <a:ext cx="24300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508D65-0C49-C615-C081-7F4D6FB1FCF4}"/>
              </a:ext>
            </a:extLst>
          </p:cNvPr>
          <p:cNvGrpSpPr/>
          <p:nvPr/>
        </p:nvGrpSpPr>
        <p:grpSpPr>
          <a:xfrm>
            <a:off x="7212655" y="2230305"/>
            <a:ext cx="146160" cy="178920"/>
            <a:chOff x="7215725" y="3034962"/>
            <a:chExt cx="14616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9A6F6C7-BC91-3A90-1A18-759E61794A1B}"/>
                    </a:ext>
                  </a:extLst>
                </p14:cNvPr>
                <p14:cNvContentPartPr/>
                <p14:nvPr/>
              </p14:nvContentPartPr>
              <p14:xfrm>
                <a:off x="7215725" y="3121002"/>
                <a:ext cx="146160" cy="13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9A6F6C7-BC91-3A90-1A18-759E61794A1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00245" y="3105882"/>
                  <a:ext cx="176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78E396-2BDD-BF55-1725-C470332B64E2}"/>
                    </a:ext>
                  </a:extLst>
                </p14:cNvPr>
                <p14:cNvContentPartPr/>
                <p14:nvPr/>
              </p14:nvContentPartPr>
              <p14:xfrm>
                <a:off x="7281965" y="3034962"/>
                <a:ext cx="27000" cy="178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78E396-2BDD-BF55-1725-C470332B64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266485" y="3019482"/>
                  <a:ext cx="572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2D92B5-7240-F36F-63AC-F3A959A6BBAC}"/>
              </a:ext>
            </a:extLst>
          </p:cNvPr>
          <p:cNvGrpSpPr/>
          <p:nvPr/>
        </p:nvGrpSpPr>
        <p:grpSpPr>
          <a:xfrm>
            <a:off x="8325775" y="2269545"/>
            <a:ext cx="146160" cy="199440"/>
            <a:chOff x="8328845" y="3074202"/>
            <a:chExt cx="1461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A45D1B-89FF-3300-1E3A-7ACF67D3A688}"/>
                    </a:ext>
                  </a:extLst>
                </p14:cNvPr>
                <p14:cNvContentPartPr/>
                <p14:nvPr/>
              </p14:nvContentPartPr>
              <p14:xfrm>
                <a:off x="8328845" y="3140802"/>
                <a:ext cx="146160" cy="2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A45D1B-89FF-3300-1E3A-7ACF67D3A68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313725" y="312568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CA5A780-FC71-6070-722F-B50130CCC89E}"/>
                    </a:ext>
                  </a:extLst>
                </p14:cNvPr>
                <p14:cNvContentPartPr/>
                <p14:nvPr/>
              </p14:nvContentPartPr>
              <p14:xfrm>
                <a:off x="8395085" y="3074202"/>
                <a:ext cx="13680" cy="199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CA5A780-FC71-6070-722F-B50130CCC89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379965" y="3059082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E36867F-DE9B-4378-6EA7-20F26BE17BEA}"/>
                  </a:ext>
                </a:extLst>
              </p14:cNvPr>
              <p14:cNvContentPartPr/>
              <p14:nvPr/>
            </p14:nvContentPartPr>
            <p14:xfrm>
              <a:off x="7814935" y="2256585"/>
              <a:ext cx="219600" cy="1234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E36867F-DE9B-4378-6EA7-20F26BE17BE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799480" y="2241060"/>
                <a:ext cx="250150" cy="154169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467A78-0AE8-1BC6-32CA-C189FECB8EF4}"/>
              </a:ext>
            </a:extLst>
          </p:cNvPr>
          <p:cNvGrpSpPr/>
          <p:nvPr/>
        </p:nvGrpSpPr>
        <p:grpSpPr>
          <a:xfrm>
            <a:off x="10154575" y="2289705"/>
            <a:ext cx="172800" cy="192960"/>
            <a:chOff x="10157645" y="3094362"/>
            <a:chExt cx="1728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3E1BD62-027A-1F6D-769A-F45607E0F45F}"/>
                    </a:ext>
                  </a:extLst>
                </p14:cNvPr>
                <p14:cNvContentPartPr/>
                <p14:nvPr/>
              </p14:nvContentPartPr>
              <p14:xfrm>
                <a:off x="10157645" y="3180762"/>
                <a:ext cx="172800" cy="2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3E1BD62-027A-1F6D-769A-F45607E0F45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42525" y="3165282"/>
                  <a:ext cx="203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50B9FEF-E575-64C4-51A6-3FD53776151D}"/>
                    </a:ext>
                  </a:extLst>
                </p14:cNvPr>
                <p14:cNvContentPartPr/>
                <p14:nvPr/>
              </p14:nvContentPartPr>
              <p14:xfrm>
                <a:off x="10223885" y="3094362"/>
                <a:ext cx="27000" cy="192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50B9FEF-E575-64C4-51A6-3FD53776151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08765" y="3078882"/>
                  <a:ext cx="5724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3727FB-D906-C8F1-983A-94E2A2259EE5}"/>
                  </a:ext>
                </a:extLst>
              </p14:cNvPr>
              <p14:cNvContentPartPr/>
              <p14:nvPr/>
            </p14:nvContentPartPr>
            <p14:xfrm>
              <a:off x="9293095" y="2183505"/>
              <a:ext cx="119520" cy="2296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3727FB-D906-C8F1-983A-94E2A2259EE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77615" y="2168001"/>
                <a:ext cx="150120" cy="260328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D3BFE5-7637-07D2-2797-755AE7A6EE2F}"/>
              </a:ext>
            </a:extLst>
          </p:cNvPr>
          <p:cNvGrpSpPr/>
          <p:nvPr/>
        </p:nvGrpSpPr>
        <p:grpSpPr>
          <a:xfrm>
            <a:off x="6854815" y="560265"/>
            <a:ext cx="165240" cy="212400"/>
            <a:chOff x="6857885" y="1364922"/>
            <a:chExt cx="1652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AE180E0-C480-E6E1-90DF-1346C22D5139}"/>
                    </a:ext>
                  </a:extLst>
                </p14:cNvPr>
                <p14:cNvContentPartPr/>
                <p14:nvPr/>
              </p14:nvContentPartPr>
              <p14:xfrm>
                <a:off x="6857885" y="1444482"/>
                <a:ext cx="165240" cy="26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AE180E0-C480-E6E1-90DF-1346C22D513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42405" y="1429362"/>
                  <a:ext cx="195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08B655-F52C-1E41-116A-734C228356EE}"/>
                    </a:ext>
                  </a:extLst>
                </p14:cNvPr>
                <p14:cNvContentPartPr/>
                <p14:nvPr/>
              </p14:nvContentPartPr>
              <p14:xfrm>
                <a:off x="6924125" y="1364922"/>
                <a:ext cx="27000" cy="212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08B655-F52C-1E41-116A-734C228356E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09005" y="1349442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D50460-7D68-AC45-00CB-5A657BD5E780}"/>
              </a:ext>
            </a:extLst>
          </p:cNvPr>
          <p:cNvGrpSpPr/>
          <p:nvPr/>
        </p:nvGrpSpPr>
        <p:grpSpPr>
          <a:xfrm>
            <a:off x="6841495" y="1090545"/>
            <a:ext cx="172800" cy="192240"/>
            <a:chOff x="6844565" y="1895202"/>
            <a:chExt cx="1728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1739269-03AC-4631-EDFC-C90F2E0CB76F}"/>
                    </a:ext>
                  </a:extLst>
                </p14:cNvPr>
                <p14:cNvContentPartPr/>
                <p14:nvPr/>
              </p14:nvContentPartPr>
              <p14:xfrm>
                <a:off x="6844565" y="1994202"/>
                <a:ext cx="172800" cy="13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1739269-03AC-4631-EDFC-C90F2E0CB76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9445" y="1979082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AA3DB2-C82F-B127-608F-E4857728B6BC}"/>
                    </a:ext>
                  </a:extLst>
                </p14:cNvPr>
                <p14:cNvContentPartPr/>
                <p14:nvPr/>
              </p14:nvContentPartPr>
              <p14:xfrm>
                <a:off x="6910805" y="1895202"/>
                <a:ext cx="13680" cy="19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AA3DB2-C82F-B127-608F-E4857728B6B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895685" y="187972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19ED06-7D2B-E07A-2626-3EEAD0F3701C}"/>
              </a:ext>
            </a:extLst>
          </p:cNvPr>
          <p:cNvGrpSpPr/>
          <p:nvPr/>
        </p:nvGrpSpPr>
        <p:grpSpPr>
          <a:xfrm>
            <a:off x="6523615" y="805425"/>
            <a:ext cx="159480" cy="196200"/>
            <a:chOff x="6526685" y="1610082"/>
            <a:chExt cx="1594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00714B5-20FA-6062-B14A-A8ADC84ED37E}"/>
                    </a:ext>
                  </a:extLst>
                </p14:cNvPr>
                <p14:cNvContentPartPr/>
                <p14:nvPr/>
              </p14:nvContentPartPr>
              <p14:xfrm>
                <a:off x="6526685" y="1610082"/>
                <a:ext cx="146160" cy="19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00714B5-20FA-6062-B14A-A8ADC84ED37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85645" y="1569042"/>
                  <a:ext cx="227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AEF6C07-50D6-5075-90E5-B15D4BAD8F08}"/>
                    </a:ext>
                  </a:extLst>
                </p14:cNvPr>
                <p14:cNvContentPartPr/>
                <p14:nvPr/>
              </p14:nvContentPartPr>
              <p14:xfrm>
                <a:off x="6526685" y="1610082"/>
                <a:ext cx="159480" cy="192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AEF6C07-50D6-5075-90E5-B15D4BAD8F0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85645" y="1569042"/>
                  <a:ext cx="2412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F79EA1D-4A72-6E0D-5715-48F965ACDBC8}"/>
                  </a:ext>
                </a:extLst>
              </p14:cNvPr>
              <p14:cNvContentPartPr/>
              <p14:nvPr/>
            </p14:nvContentPartPr>
            <p14:xfrm>
              <a:off x="7205095" y="4640905"/>
              <a:ext cx="285840" cy="1897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F79EA1D-4A72-6E0D-5715-48F965ACDBC8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164055" y="4599865"/>
                <a:ext cx="36792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FFFD225-C4A9-653E-FC98-E068447178BC}"/>
              </a:ext>
            </a:extLst>
          </p:cNvPr>
          <p:cNvGrpSpPr/>
          <p:nvPr/>
        </p:nvGrpSpPr>
        <p:grpSpPr>
          <a:xfrm>
            <a:off x="7106455" y="4114585"/>
            <a:ext cx="729360" cy="391320"/>
            <a:chOff x="7109525" y="4919242"/>
            <a:chExt cx="72936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6C8019-311C-FE12-BF21-2C9C8C6BAB4C}"/>
                    </a:ext>
                  </a:extLst>
                </p14:cNvPr>
                <p14:cNvContentPartPr/>
                <p14:nvPr/>
              </p14:nvContentPartPr>
              <p14:xfrm>
                <a:off x="7202405" y="4939042"/>
                <a:ext cx="185760" cy="216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6C8019-311C-FE12-BF21-2C9C8C6BAB4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61365" y="4898002"/>
                  <a:ext cx="267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5D7E14-3CF4-BDA9-33A7-C6F529ECEC97}"/>
                    </a:ext>
                  </a:extLst>
                </p14:cNvPr>
                <p14:cNvContentPartPr/>
                <p14:nvPr/>
              </p14:nvContentPartPr>
              <p14:xfrm>
                <a:off x="7228685" y="4919242"/>
                <a:ext cx="146160" cy="285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5D7E14-3CF4-BDA9-33A7-C6F529ECEC9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88005" y="4878202"/>
                  <a:ext cx="227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E4E79E-3AF3-7BC4-4372-A8094C6CC9E6}"/>
                    </a:ext>
                  </a:extLst>
                </p14:cNvPr>
                <p14:cNvContentPartPr/>
                <p14:nvPr/>
              </p14:nvContentPartPr>
              <p14:xfrm>
                <a:off x="7109525" y="5263762"/>
                <a:ext cx="384840" cy="2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E4E79E-3AF3-7BC4-4372-A8094C6CC9E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068485" y="5222722"/>
                  <a:ext cx="466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91605B-C445-E6BF-C6C1-934AFDC7FD36}"/>
                    </a:ext>
                  </a:extLst>
                </p14:cNvPr>
                <p14:cNvContentPartPr/>
                <p14:nvPr/>
              </p14:nvContentPartPr>
              <p14:xfrm>
                <a:off x="7692725" y="5197162"/>
                <a:ext cx="146160" cy="2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91605B-C445-E6BF-C6C1-934AFDC7FD3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651685" y="5156482"/>
                  <a:ext cx="227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62CAE3D-3619-C4D3-137D-5CF2425644C7}"/>
                    </a:ext>
                  </a:extLst>
                </p14:cNvPr>
                <p14:cNvContentPartPr/>
                <p14:nvPr/>
              </p14:nvContentPartPr>
              <p14:xfrm>
                <a:off x="7706045" y="5303722"/>
                <a:ext cx="132840" cy="6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62CAE3D-3619-C4D3-137D-5CF2425644C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665005" y="5262682"/>
                  <a:ext cx="2149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C06FCD-0612-8382-73E4-3B148E93CD84}"/>
              </a:ext>
            </a:extLst>
          </p:cNvPr>
          <p:cNvGrpSpPr/>
          <p:nvPr/>
        </p:nvGrpSpPr>
        <p:grpSpPr>
          <a:xfrm>
            <a:off x="8246215" y="3896065"/>
            <a:ext cx="848520" cy="1083960"/>
            <a:chOff x="8249285" y="4700722"/>
            <a:chExt cx="848520" cy="10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9141B3-EC8E-C50B-62BE-9BFE88D11CDF}"/>
                    </a:ext>
                  </a:extLst>
                </p14:cNvPr>
                <p14:cNvContentPartPr/>
                <p14:nvPr/>
              </p14:nvContentPartPr>
              <p14:xfrm>
                <a:off x="8249285" y="4849402"/>
                <a:ext cx="305280" cy="179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9141B3-EC8E-C50B-62BE-9BFE88D11CD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218685" y="4818802"/>
                  <a:ext cx="366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3F2AE65-6D35-F483-BF5B-DB5236701CA7}"/>
                    </a:ext>
                  </a:extLst>
                </p14:cNvPr>
                <p14:cNvContentPartPr/>
                <p14:nvPr/>
              </p14:nvContentPartPr>
              <p14:xfrm>
                <a:off x="8673365" y="4700722"/>
                <a:ext cx="146160" cy="331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3F2AE65-6D35-F483-BF5B-DB5236701CA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42765" y="4670122"/>
                  <a:ext cx="2073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81242AA-1806-2DB9-7918-4D77CF0382BB}"/>
                    </a:ext>
                  </a:extLst>
                </p14:cNvPr>
                <p14:cNvContentPartPr/>
                <p14:nvPr/>
              </p14:nvContentPartPr>
              <p14:xfrm>
                <a:off x="8288885" y="5124442"/>
                <a:ext cx="530280" cy="46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81242AA-1806-2DB9-7918-4D77CF0382B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58285" y="5093842"/>
                  <a:ext cx="59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DDF8E66-E187-2A55-A657-7539A7C7CF54}"/>
                    </a:ext>
                  </a:extLst>
                </p14:cNvPr>
                <p14:cNvContentPartPr/>
                <p14:nvPr/>
              </p14:nvContentPartPr>
              <p14:xfrm>
                <a:off x="8486885" y="5204002"/>
                <a:ext cx="279720" cy="223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DDF8E66-E187-2A55-A657-7539A7C7CF5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456285" y="5173402"/>
                  <a:ext cx="340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7C052C-7FDC-FC45-9BAF-B6EE6AA67FF7}"/>
                    </a:ext>
                  </a:extLst>
                </p14:cNvPr>
                <p14:cNvContentPartPr/>
                <p14:nvPr/>
              </p14:nvContentPartPr>
              <p14:xfrm>
                <a:off x="8580485" y="5131282"/>
                <a:ext cx="517320" cy="653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7C052C-7FDC-FC45-9BAF-B6EE6AA67FF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549885" y="5100322"/>
                  <a:ext cx="57852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7D5638F-D1E7-60C3-6F32-4F6A3B1063C8}"/>
                    </a:ext>
                  </a:extLst>
                </p14:cNvPr>
                <p14:cNvContentPartPr/>
                <p14:nvPr/>
              </p14:nvContentPartPr>
              <p14:xfrm>
                <a:off x="8951645" y="5449522"/>
                <a:ext cx="146160" cy="318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7D5638F-D1E7-60C3-6F32-4F6A3B1063C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921045" y="5418922"/>
                  <a:ext cx="20736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BC13B45-285F-3240-64E0-6C05E1CA468D}"/>
              </a:ext>
            </a:extLst>
          </p:cNvPr>
          <p:cNvGrpSpPr/>
          <p:nvPr/>
        </p:nvGrpSpPr>
        <p:grpSpPr>
          <a:xfrm>
            <a:off x="9372655" y="4445785"/>
            <a:ext cx="199440" cy="119520"/>
            <a:chOff x="9375725" y="5250442"/>
            <a:chExt cx="19944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057B16-39A2-76F5-9F6F-0D4287348D82}"/>
                    </a:ext>
                  </a:extLst>
                </p14:cNvPr>
                <p14:cNvContentPartPr/>
                <p14:nvPr/>
              </p14:nvContentPartPr>
              <p14:xfrm>
                <a:off x="9402365" y="5250442"/>
                <a:ext cx="172800" cy="20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057B16-39A2-76F5-9F6F-0D4287348D8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371405" y="5219842"/>
                  <a:ext cx="23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A44E8F6-FF6E-5C15-3317-48F087BF6B8F}"/>
                    </a:ext>
                  </a:extLst>
                </p14:cNvPr>
                <p14:cNvContentPartPr/>
                <p14:nvPr/>
              </p14:nvContentPartPr>
              <p14:xfrm>
                <a:off x="9375725" y="5336482"/>
                <a:ext cx="199080" cy="33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A44E8F6-FF6E-5C15-3317-48F087BF6B8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345125" y="5305882"/>
                  <a:ext cx="2606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39DBE6E-4063-9146-1F6B-57F7A8EAC467}"/>
              </a:ext>
            </a:extLst>
          </p:cNvPr>
          <p:cNvGrpSpPr/>
          <p:nvPr/>
        </p:nvGrpSpPr>
        <p:grpSpPr>
          <a:xfrm>
            <a:off x="9889615" y="4203505"/>
            <a:ext cx="344880" cy="322560"/>
            <a:chOff x="9892685" y="5008162"/>
            <a:chExt cx="344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9A901D2-9125-573F-DFEF-7FA123EDB726}"/>
                    </a:ext>
                  </a:extLst>
                </p14:cNvPr>
                <p14:cNvContentPartPr/>
                <p14:nvPr/>
              </p14:nvContentPartPr>
              <p14:xfrm>
                <a:off x="9932285" y="5008162"/>
                <a:ext cx="278640" cy="222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9A901D2-9125-573F-DFEF-7FA123EDB72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901685" y="4977562"/>
                  <a:ext cx="339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45E59FD-5D18-E811-8A90-2C15535947D8}"/>
                    </a:ext>
                  </a:extLst>
                </p14:cNvPr>
                <p14:cNvContentPartPr/>
                <p14:nvPr/>
              </p14:nvContentPartPr>
              <p14:xfrm>
                <a:off x="9892685" y="5290402"/>
                <a:ext cx="344880" cy="40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45E59FD-5D18-E811-8A90-2C15535947D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861725" y="5259442"/>
                  <a:ext cx="4064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68836E3-897B-F383-C5B4-DCF8BB7C2E70}"/>
                  </a:ext>
                </a:extLst>
              </p14:cNvPr>
              <p14:cNvContentPartPr/>
              <p14:nvPr/>
            </p14:nvContentPartPr>
            <p14:xfrm>
              <a:off x="9982135" y="4651345"/>
              <a:ext cx="252000" cy="2386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68836E3-897B-F383-C5B4-DCF8BB7C2E7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951175" y="4620385"/>
                <a:ext cx="313200" cy="29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CBE1930-55A1-E0EF-B1BB-A5C5FB9E60A3}"/>
              </a:ext>
            </a:extLst>
          </p:cNvPr>
          <p:cNvGrpSpPr/>
          <p:nvPr/>
        </p:nvGrpSpPr>
        <p:grpSpPr>
          <a:xfrm>
            <a:off x="7184581" y="5101418"/>
            <a:ext cx="450720" cy="378000"/>
            <a:chOff x="7187651" y="5906075"/>
            <a:chExt cx="4507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963B8D-1A18-2AC5-9C54-D54441B522DB}"/>
                    </a:ext>
                  </a:extLst>
                </p14:cNvPr>
                <p14:cNvContentPartPr/>
                <p14:nvPr/>
              </p14:nvContentPartPr>
              <p14:xfrm>
                <a:off x="7187651" y="6031715"/>
                <a:ext cx="265320" cy="39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963B8D-1A18-2AC5-9C54-D54441B522D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56691" y="6001115"/>
                  <a:ext cx="326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BCFD71F-824E-2718-4F2C-303A23CDB344}"/>
                    </a:ext>
                  </a:extLst>
                </p14:cNvPr>
                <p14:cNvContentPartPr/>
                <p14:nvPr/>
              </p14:nvContentPartPr>
              <p14:xfrm>
                <a:off x="7187651" y="6131435"/>
                <a:ext cx="265320" cy="1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BCFD71F-824E-2718-4F2C-303A23CDB34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56691" y="6100475"/>
                  <a:ext cx="326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658C673-D656-696B-0D98-5A4F95AEF195}"/>
                    </a:ext>
                  </a:extLst>
                </p14:cNvPr>
                <p14:cNvContentPartPr/>
                <p14:nvPr/>
              </p14:nvContentPartPr>
              <p14:xfrm>
                <a:off x="7425971" y="5906075"/>
                <a:ext cx="212400" cy="378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658C673-D656-696B-0D98-5A4F95AEF19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95371" y="5875115"/>
                  <a:ext cx="27360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6C69DC2-1FDA-8305-8F7F-7E884373E2F8}"/>
              </a:ext>
            </a:extLst>
          </p:cNvPr>
          <p:cNvGrpSpPr/>
          <p:nvPr/>
        </p:nvGrpSpPr>
        <p:grpSpPr>
          <a:xfrm>
            <a:off x="8007541" y="5081258"/>
            <a:ext cx="1310760" cy="631080"/>
            <a:chOff x="8010611" y="5885915"/>
            <a:chExt cx="131076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3AE612D-EFC0-7C42-C6A0-E656AB4F4CCE}"/>
                    </a:ext>
                  </a:extLst>
                </p14:cNvPr>
                <p14:cNvContentPartPr/>
                <p14:nvPr/>
              </p14:nvContentPartPr>
              <p14:xfrm>
                <a:off x="8010611" y="5985635"/>
                <a:ext cx="197640" cy="220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3AE612D-EFC0-7C42-C6A0-E656AB4F4CC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980011" y="5954675"/>
                  <a:ext cx="259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14394B-4E59-8CCA-C88B-607D3F2078BA}"/>
                    </a:ext>
                  </a:extLst>
                </p14:cNvPr>
                <p14:cNvContentPartPr/>
                <p14:nvPr/>
              </p14:nvContentPartPr>
              <p14:xfrm>
                <a:off x="8048771" y="5965475"/>
                <a:ext cx="185760" cy="315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14394B-4E59-8CCA-C88B-607D3F2078B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18171" y="5934875"/>
                  <a:ext cx="247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E8E1C54-6432-607A-C936-08D12D027596}"/>
                    </a:ext>
                  </a:extLst>
                </p14:cNvPr>
                <p14:cNvContentPartPr/>
                <p14:nvPr/>
              </p14:nvContentPartPr>
              <p14:xfrm>
                <a:off x="8327051" y="6117755"/>
                <a:ext cx="146160" cy="20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E8E1C54-6432-607A-C936-08D12D02759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296451" y="6087155"/>
                  <a:ext cx="207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70E1C2D-682A-F626-2B7C-B74C6CEC37D7}"/>
                    </a:ext>
                  </a:extLst>
                </p14:cNvPr>
                <p14:cNvContentPartPr/>
                <p14:nvPr/>
              </p14:nvContentPartPr>
              <p14:xfrm>
                <a:off x="8314091" y="6197315"/>
                <a:ext cx="185760" cy="20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70E1C2D-682A-F626-2B7C-B74C6CEC37D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283131" y="6166715"/>
                  <a:ext cx="247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9A60C4C-4ED0-386F-941B-4F84405176EF}"/>
                    </a:ext>
                  </a:extLst>
                </p14:cNvPr>
                <p14:cNvContentPartPr/>
                <p14:nvPr/>
              </p14:nvContentPartPr>
              <p14:xfrm>
                <a:off x="8711531" y="5885915"/>
                <a:ext cx="331560" cy="205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9A60C4C-4ED0-386F-941B-4F84405176E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680931" y="5855315"/>
                  <a:ext cx="393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90479A-3E0D-8AEA-C957-C3A0C390FEFF}"/>
                    </a:ext>
                  </a:extLst>
                </p14:cNvPr>
                <p14:cNvContentPartPr/>
                <p14:nvPr/>
              </p14:nvContentPartPr>
              <p14:xfrm>
                <a:off x="9122291" y="5939195"/>
                <a:ext cx="199080" cy="176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90479A-3E0D-8AEA-C957-C3A0C390FEF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091691" y="5908595"/>
                  <a:ext cx="260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5C69EC4-DC6C-2DE6-C6D9-FAD7BA702564}"/>
                    </a:ext>
                  </a:extLst>
                </p14:cNvPr>
                <p14:cNvContentPartPr/>
                <p14:nvPr/>
              </p14:nvContentPartPr>
              <p14:xfrm>
                <a:off x="8751131" y="6164555"/>
                <a:ext cx="464040" cy="79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5C69EC4-DC6C-2DE6-C6D9-FAD7BA7025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720531" y="6133955"/>
                  <a:ext cx="525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FAFF00A-BDFB-8DF0-F8A5-6FDE9F58F4A8}"/>
                    </a:ext>
                  </a:extLst>
                </p14:cNvPr>
                <p14:cNvContentPartPr/>
                <p14:nvPr/>
              </p14:nvContentPartPr>
              <p14:xfrm>
                <a:off x="8896931" y="6316835"/>
                <a:ext cx="291960" cy="200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FAFF00A-BDFB-8DF0-F8A5-6FDE9F58F4A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66331" y="6286235"/>
                  <a:ext cx="35316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9F13C7B-029B-2425-4B27-AF9A457E1E60}"/>
                  </a:ext>
                </a:extLst>
              </p:cNvPr>
              <p:cNvSpPr txBox="1"/>
              <p:nvPr/>
            </p:nvSpPr>
            <p:spPr>
              <a:xfrm>
                <a:off x="6331469" y="2958945"/>
                <a:ext cx="51560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Un ragionamento basato sulla similitudine tra triangoli fornisce X=ma/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9F13C7B-029B-2425-4B27-AF9A457E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469" y="2958945"/>
                <a:ext cx="5156036" cy="646331"/>
              </a:xfrm>
              <a:prstGeom prst="rect">
                <a:avLst/>
              </a:prstGeom>
              <a:blipFill>
                <a:blip r:embed="rId313"/>
                <a:stretch>
                  <a:fillRect l="-983" t="-3846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23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EA1244-F726-9AC2-21A0-EA3C7A629DE1}"/>
              </a:ext>
            </a:extLst>
          </p:cNvPr>
          <p:cNvSpPr txBox="1"/>
          <p:nvPr/>
        </p:nvSpPr>
        <p:spPr>
          <a:xfrm>
            <a:off x="503582" y="1139687"/>
            <a:ext cx="5247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Gli esempi finora visto dimostrano che spesso e` possibile tracciare i diagrammi delle CdS senza</a:t>
            </a:r>
            <a:br>
              <a:rPr lang="en-IT" dirty="0"/>
            </a:br>
            <a:endParaRPr lang="en-IT" dirty="0"/>
          </a:p>
          <a:p>
            <a:pPr marL="342900" indent="-342900">
              <a:buAutoNum type="arabicParenR"/>
            </a:pPr>
            <a:r>
              <a:rPr lang="en-GB" dirty="0"/>
              <a:t>D</a:t>
            </a:r>
            <a:r>
              <a:rPr lang="en-IT" dirty="0"/>
              <a:t>over determinare le reazioni.</a:t>
            </a:r>
          </a:p>
          <a:p>
            <a:pPr marL="342900" indent="-342900">
              <a:buAutoNum type="arabicParenR"/>
            </a:pPr>
            <a:r>
              <a:rPr lang="en-IT" dirty="0"/>
              <a:t>Dover calcolare le espressioni analitiche delle CdS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1066D-1337-BF2A-2E95-0F8039A2381F}"/>
              </a:ext>
            </a:extLst>
          </p:cNvPr>
          <p:cNvSpPr txBox="1"/>
          <p:nvPr/>
        </p:nvSpPr>
        <p:spPr>
          <a:xfrm>
            <a:off x="503582" y="2069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Regole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generali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per il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tracciamento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diagrammi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caratteristiche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sollecitazione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AE626-02AA-0C19-8C31-97E82D35EF4A}"/>
              </a:ext>
            </a:extLst>
          </p:cNvPr>
          <p:cNvSpPr txBox="1"/>
          <p:nvPr/>
        </p:nvSpPr>
        <p:spPr>
          <a:xfrm>
            <a:off x="503582" y="2903449"/>
            <a:ext cx="5141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Infatti,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indefinite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possono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fornire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indicazioni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sull’andamento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lungo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uniforme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quadratico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etc.)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mentre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condizioni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contorno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possono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fornire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indicazioni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sui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puntuali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assumono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alcuni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punti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struttura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27840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F244D8-A322-C0C9-BBDB-713B4E7FEFEF}"/>
              </a:ext>
            </a:extLst>
          </p:cNvPr>
          <p:cNvSpPr txBox="1"/>
          <p:nvPr/>
        </p:nvSpPr>
        <p:spPr>
          <a:xfrm>
            <a:off x="331303" y="3208392"/>
            <a:ext cx="5300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B3CC"/>
                </a:solidFill>
                <a:latin typeface="jaf-bernina-sans"/>
              </a:rPr>
              <a:t>b</a:t>
            </a:r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Analoghe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valgono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per T 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seconda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dipendenza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da z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q(z).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2190-6239-1059-FCEC-F098342279D0}"/>
                  </a:ext>
                </a:extLst>
              </p:cNvPr>
              <p:cNvSpPr txBox="1"/>
              <p:nvPr/>
            </p:nvSpPr>
            <p:spPr>
              <a:xfrm>
                <a:off x="324680" y="346070"/>
                <a:ext cx="5300867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i="0" dirty="0">
                    <a:solidFill>
                      <a:srgbClr val="00B3CC"/>
                    </a:solidFill>
                    <a:effectLst/>
                    <a:latin typeface="jaf-bernina-sans"/>
                  </a:rPr>
                  <a:t>a)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Se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assenti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carichi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(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)=0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N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(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)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indipendente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dall’ascissa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locale 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relativo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costante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Se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presente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costante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di 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lineare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;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S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presente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variabile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linearmente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(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1313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1313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di 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arco di parabola.</a:t>
                </a:r>
                <a:endParaRPr lang="en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2190-6239-1059-FCEC-F09834227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80" y="346070"/>
                <a:ext cx="5300867" cy="2862322"/>
              </a:xfrm>
              <a:prstGeom prst="rect">
                <a:avLst/>
              </a:prstGeom>
              <a:blipFill>
                <a:blip r:embed="rId2"/>
                <a:stretch>
                  <a:fillRect l="-955" t="-1327" b="-26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CB67BD-C089-EEC3-F3CA-14C1BE43EE08}"/>
              </a:ext>
            </a:extLst>
          </p:cNvPr>
          <p:cNvSpPr txBox="1"/>
          <p:nvPr/>
        </p:nvSpPr>
        <p:spPr>
          <a:xfrm>
            <a:off x="331303" y="3905859"/>
            <a:ext cx="51418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c)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’ M’’=-q, se in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q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allora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costante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M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polinomio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grado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1. Se,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particolare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T=0,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allora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M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costante</a:t>
            </a:r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dirty="0">
                <a:solidFill>
                  <a:srgbClr val="131313"/>
                </a:solidFill>
                <a:latin typeface="freight-text-pro"/>
              </a:rPr>
              <a:t>Se q e`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una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costante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non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nulla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,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allora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il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taglio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e’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lineare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dunque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il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diagramma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di M e’ un arco di parabola. 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La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concavita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`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della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parabola e’ sempre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nel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verso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opposto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a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quello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del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carico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applicato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.</a:t>
            </a:r>
            <a:endParaRPr lang="en-IT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D735A78-3D60-1A1B-F204-3DE6706AB6F1}"/>
                  </a:ext>
                </a:extLst>
              </p14:cNvPr>
              <p14:cNvContentPartPr/>
              <p14:nvPr/>
            </p14:nvContentPartPr>
            <p14:xfrm>
              <a:off x="9382435" y="723710"/>
              <a:ext cx="2080800" cy="27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D735A78-3D60-1A1B-F204-3DE6706AB6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6955" y="708230"/>
                <a:ext cx="211140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490DFA5-4BAB-D5C1-7FA2-98F86654301A}"/>
              </a:ext>
            </a:extLst>
          </p:cNvPr>
          <p:cNvGrpSpPr/>
          <p:nvPr/>
        </p:nvGrpSpPr>
        <p:grpSpPr>
          <a:xfrm>
            <a:off x="9369115" y="346070"/>
            <a:ext cx="2094480" cy="377640"/>
            <a:chOff x="9369115" y="346070"/>
            <a:chExt cx="20944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21EA1C-87E6-D136-04C3-D9A1049C4310}"/>
                    </a:ext>
                  </a:extLst>
                </p14:cNvPr>
                <p14:cNvContentPartPr/>
                <p14:nvPr/>
              </p14:nvContentPartPr>
              <p14:xfrm>
                <a:off x="9382435" y="346070"/>
                <a:ext cx="2014560" cy="6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21EA1C-87E6-D136-04C3-D9A1049C43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6955" y="330590"/>
                  <a:ext cx="2045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815A50-A50E-2449-B728-F6892E3AEB03}"/>
                    </a:ext>
                  </a:extLst>
                </p14:cNvPr>
                <p14:cNvContentPartPr/>
                <p14:nvPr/>
              </p14:nvContentPartPr>
              <p14:xfrm>
                <a:off x="11423275" y="398990"/>
                <a:ext cx="39960" cy="13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815A50-A50E-2449-B728-F6892E3AEB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407795" y="383870"/>
                  <a:ext cx="70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70232F-62B4-1FCB-53B6-8F1FEC2DAF74}"/>
                    </a:ext>
                  </a:extLst>
                </p14:cNvPr>
                <p14:cNvContentPartPr/>
                <p14:nvPr/>
              </p14:nvContentPartPr>
              <p14:xfrm>
                <a:off x="11409955" y="544790"/>
                <a:ext cx="39960" cy="7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70232F-62B4-1FCB-53B6-8F1FEC2DAF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94835" y="5296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FED6F0-F1E3-30FF-08CB-3D560962885E}"/>
                    </a:ext>
                  </a:extLst>
                </p14:cNvPr>
                <p14:cNvContentPartPr/>
                <p14:nvPr/>
              </p14:nvContentPartPr>
              <p14:xfrm>
                <a:off x="11436595" y="650990"/>
                <a:ext cx="27000" cy="6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FED6F0-F1E3-30FF-08CB-3D56096288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421115" y="635510"/>
                  <a:ext cx="57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0C72C3-1549-9392-135C-165D0DBDADAF}"/>
                    </a:ext>
                  </a:extLst>
                </p14:cNvPr>
                <p14:cNvContentPartPr/>
                <p14:nvPr/>
              </p14:nvContentPartPr>
              <p14:xfrm>
                <a:off x="9369115" y="419150"/>
                <a:ext cx="39960" cy="73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0C72C3-1549-9392-135C-165D0DBDAD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53995" y="4036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AA650E-544A-F834-F663-B3924504A61A}"/>
                    </a:ext>
                  </a:extLst>
                </p14:cNvPr>
                <p14:cNvContentPartPr/>
                <p14:nvPr/>
              </p14:nvContentPartPr>
              <p14:xfrm>
                <a:off x="9382435" y="518150"/>
                <a:ext cx="27000" cy="14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AA650E-544A-F834-F663-B3924504A6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66955" y="503030"/>
                  <a:ext cx="57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21E908-A60B-46DB-EF9C-4A1DCEC9ADDE}"/>
                    </a:ext>
                  </a:extLst>
                </p14:cNvPr>
                <p14:cNvContentPartPr/>
                <p14:nvPr/>
              </p14:nvContentPartPr>
              <p14:xfrm>
                <a:off x="9369115" y="697070"/>
                <a:ext cx="13680" cy="2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21E908-A60B-46DB-EF9C-4A1DCEC9AD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53995" y="681950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FDF54C-3208-BA3B-0C83-F8BE49198203}"/>
                  </a:ext>
                </a:extLst>
              </p14:cNvPr>
              <p14:cNvContentPartPr/>
              <p14:nvPr/>
            </p14:nvContentPartPr>
            <p14:xfrm>
              <a:off x="6572843" y="695624"/>
              <a:ext cx="1961640" cy="39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FDF54C-3208-BA3B-0C83-F8BE491982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52683" y="675104"/>
                <a:ext cx="2002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F8ABF3-3B45-7562-97EC-95A7E05693DA}"/>
                  </a:ext>
                </a:extLst>
              </p14:cNvPr>
              <p14:cNvContentPartPr/>
              <p14:nvPr/>
            </p14:nvContentPartPr>
            <p14:xfrm>
              <a:off x="6519923" y="1762304"/>
              <a:ext cx="2080800" cy="33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F8ABF3-3B45-7562-97EC-95A7E05693D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99403" y="1742144"/>
                <a:ext cx="21218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BE5EA26-877D-1963-1C0C-C5A0443F2D44}"/>
                  </a:ext>
                </a:extLst>
              </p14:cNvPr>
              <p14:cNvContentPartPr/>
              <p14:nvPr/>
            </p14:nvContentPartPr>
            <p14:xfrm>
              <a:off x="9382283" y="1732424"/>
              <a:ext cx="2107440" cy="37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BE5EA26-877D-1963-1C0C-C5A0443F2D4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67163" y="1716944"/>
                <a:ext cx="213804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413F42F-190C-6DFC-2BED-6C846C69B5C7}"/>
              </a:ext>
            </a:extLst>
          </p:cNvPr>
          <p:cNvGrpSpPr/>
          <p:nvPr/>
        </p:nvGrpSpPr>
        <p:grpSpPr>
          <a:xfrm>
            <a:off x="6559523" y="1497704"/>
            <a:ext cx="1988280" cy="199080"/>
            <a:chOff x="6559523" y="1497704"/>
            <a:chExt cx="19882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4D77C8-8D5C-C753-BCD7-49E64CD69C89}"/>
                    </a:ext>
                  </a:extLst>
                </p14:cNvPr>
                <p14:cNvContentPartPr/>
                <p14:nvPr/>
              </p14:nvContentPartPr>
              <p14:xfrm>
                <a:off x="6559523" y="1636304"/>
                <a:ext cx="193320" cy="2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4D77C8-8D5C-C753-BCD7-49E64CD69C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44403" y="1621184"/>
                  <a:ext cx="223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BB4B8A-8C62-7CCE-9BBC-F31CAA9E1809}"/>
                    </a:ext>
                  </a:extLst>
                </p14:cNvPr>
                <p14:cNvContentPartPr/>
                <p14:nvPr/>
              </p14:nvContentPartPr>
              <p14:xfrm>
                <a:off x="6705323" y="1550264"/>
                <a:ext cx="106200" cy="143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BB4B8A-8C62-7CCE-9BBC-F31CAA9E18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90203" y="1535144"/>
                  <a:ext cx="136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E2D73D-51C5-414B-BA06-3B5CE276C5AC}"/>
                    </a:ext>
                  </a:extLst>
                </p14:cNvPr>
                <p14:cNvContentPartPr/>
                <p14:nvPr/>
              </p14:nvContentPartPr>
              <p14:xfrm>
                <a:off x="6891083" y="1649984"/>
                <a:ext cx="22572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E2D73D-51C5-414B-BA06-3B5CE276C5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75603" y="1634504"/>
                  <a:ext cx="256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C4BCE7-B3EA-CF41-EA76-1A29AA15DF36}"/>
                    </a:ext>
                  </a:extLst>
                </p14:cNvPr>
                <p14:cNvContentPartPr/>
                <p14:nvPr/>
              </p14:nvContentPartPr>
              <p14:xfrm>
                <a:off x="6996923" y="1530464"/>
                <a:ext cx="119520" cy="15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C4BCE7-B3EA-CF41-EA76-1A29AA15DF3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81803" y="1515344"/>
                  <a:ext cx="150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68FD28-832A-633F-C4E7-796776643956}"/>
                    </a:ext>
                  </a:extLst>
                </p14:cNvPr>
                <p14:cNvContentPartPr/>
                <p14:nvPr/>
              </p14:nvContentPartPr>
              <p14:xfrm>
                <a:off x="7208963" y="1629824"/>
                <a:ext cx="278640" cy="2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68FD28-832A-633F-C4E7-7967766439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93843" y="1614704"/>
                  <a:ext cx="30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232DA-4DFF-B5C2-1EE7-DFB71C8E46E3}"/>
                    </a:ext>
                  </a:extLst>
                </p14:cNvPr>
                <p14:cNvContentPartPr/>
                <p14:nvPr/>
              </p14:nvContentPartPr>
              <p14:xfrm>
                <a:off x="7381403" y="1563944"/>
                <a:ext cx="106200" cy="13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232DA-4DFF-B5C2-1EE7-DFB71C8E46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65923" y="1548464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9BA016-FC4B-ABA3-1607-D3B4DBB7EE6D}"/>
                    </a:ext>
                  </a:extLst>
                </p14:cNvPr>
                <p14:cNvContentPartPr/>
                <p14:nvPr/>
              </p14:nvContentPartPr>
              <p14:xfrm>
                <a:off x="7633043" y="1643504"/>
                <a:ext cx="19908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9BA016-FC4B-ABA3-1607-D3B4DBB7EE6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17923" y="1628024"/>
                  <a:ext cx="229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F452BC-511E-C30A-000E-DEF18B75568C}"/>
                    </a:ext>
                  </a:extLst>
                </p14:cNvPr>
                <p14:cNvContentPartPr/>
                <p14:nvPr/>
              </p14:nvContentPartPr>
              <p14:xfrm>
                <a:off x="7752203" y="1523984"/>
                <a:ext cx="132840" cy="16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F452BC-511E-C30A-000E-DEF18B7556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37083" y="1508864"/>
                  <a:ext cx="163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A46862-AE2E-01EB-CA1B-E1763F139667}"/>
                    </a:ext>
                  </a:extLst>
                </p14:cNvPr>
                <p14:cNvContentPartPr/>
                <p14:nvPr/>
              </p14:nvContentPartPr>
              <p14:xfrm>
                <a:off x="7990883" y="1616504"/>
                <a:ext cx="185760" cy="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A46862-AE2E-01EB-CA1B-E1763F1396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75763" y="1601384"/>
                  <a:ext cx="216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F6F529-B3A3-DAF8-7A82-EA5D35FE06EE}"/>
                    </a:ext>
                  </a:extLst>
                </p14:cNvPr>
                <p14:cNvContentPartPr/>
                <p14:nvPr/>
              </p14:nvContentPartPr>
              <p14:xfrm>
                <a:off x="8083763" y="1497704"/>
                <a:ext cx="119520" cy="15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F6F529-B3A3-DAF8-7A82-EA5D35FE06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68283" y="148222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FB4381-C622-198C-6BCE-373C15455183}"/>
                    </a:ext>
                  </a:extLst>
                </p14:cNvPr>
                <p14:cNvContentPartPr/>
                <p14:nvPr/>
              </p14:nvContentPartPr>
              <p14:xfrm>
                <a:off x="8322083" y="1616504"/>
                <a:ext cx="212400" cy="20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FB4381-C622-198C-6BCE-373C154551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06963" y="1601384"/>
                  <a:ext cx="243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821A00-BDD0-BCCC-A555-BBCF11FFAC4E}"/>
                    </a:ext>
                  </a:extLst>
                </p14:cNvPr>
                <p14:cNvContentPartPr/>
                <p14:nvPr/>
              </p14:nvContentPartPr>
              <p14:xfrm>
                <a:off x="8481203" y="1537304"/>
                <a:ext cx="66600" cy="15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821A00-BDD0-BCCC-A555-BBCF11FFAC4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66083" y="1522184"/>
                  <a:ext cx="9720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5DE6F6-3CAD-8209-6794-4A0A579B5C9B}"/>
              </a:ext>
            </a:extLst>
          </p:cNvPr>
          <p:cNvGrpSpPr/>
          <p:nvPr/>
        </p:nvGrpSpPr>
        <p:grpSpPr>
          <a:xfrm>
            <a:off x="9368963" y="1113224"/>
            <a:ext cx="2094480" cy="649440"/>
            <a:chOff x="9368963" y="1113224"/>
            <a:chExt cx="209448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602EBB-65B2-7FA6-967D-F3CD0CEAAC9D}"/>
                    </a:ext>
                  </a:extLst>
                </p14:cNvPr>
                <p14:cNvContentPartPr/>
                <p14:nvPr/>
              </p14:nvContentPartPr>
              <p14:xfrm>
                <a:off x="9435203" y="1113224"/>
                <a:ext cx="2027880" cy="32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602EBB-65B2-7FA6-967D-F3CD0CEAAC9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20083" y="1097744"/>
                  <a:ext cx="20584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83A925-8052-94E6-2771-69316ABE4852}"/>
                    </a:ext>
                  </a:extLst>
                </p14:cNvPr>
                <p14:cNvContentPartPr/>
                <p14:nvPr/>
              </p14:nvContentPartPr>
              <p14:xfrm>
                <a:off x="11463083" y="1450904"/>
                <a:ext cx="360" cy="1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83A925-8052-94E6-2771-69316ABE48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47603" y="143578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F44A56-44A7-4CA6-7DAA-A9A4B493AD64}"/>
                    </a:ext>
                  </a:extLst>
                </p14:cNvPr>
                <p14:cNvContentPartPr/>
                <p14:nvPr/>
              </p14:nvContentPartPr>
              <p14:xfrm>
                <a:off x="11436443" y="1510664"/>
                <a:ext cx="27000" cy="3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F44A56-44A7-4CA6-7DAA-A9A4B493AD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21323" y="1495544"/>
                  <a:ext cx="57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E19AA4-D991-F188-A82D-5E9113D39884}"/>
                    </a:ext>
                  </a:extLst>
                </p14:cNvPr>
                <p14:cNvContentPartPr/>
                <p14:nvPr/>
              </p14:nvContentPartPr>
              <p14:xfrm>
                <a:off x="11436443" y="1629824"/>
                <a:ext cx="360" cy="7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E19AA4-D991-F188-A82D-5E9113D398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421323" y="1614704"/>
                  <a:ext cx="30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8BB0D5-6B39-460F-0FFC-2FE00825B3DA}"/>
                    </a:ext>
                  </a:extLst>
                </p14:cNvPr>
                <p14:cNvContentPartPr/>
                <p14:nvPr/>
              </p14:nvContentPartPr>
              <p14:xfrm>
                <a:off x="11436443" y="1715864"/>
                <a:ext cx="360" cy="1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8BB0D5-6B39-460F-0FFC-2FE00825B3D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21323" y="170074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11370B1-F934-1033-B4B3-FC61E8E6D531}"/>
                    </a:ext>
                  </a:extLst>
                </p14:cNvPr>
                <p14:cNvContentPartPr/>
                <p14:nvPr/>
              </p14:nvContentPartPr>
              <p14:xfrm>
                <a:off x="9382283" y="1172624"/>
                <a:ext cx="27000" cy="4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11370B1-F934-1033-B4B3-FC61E8E6D5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67163" y="1157504"/>
                  <a:ext cx="57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F81FB5F-1EDB-5C7D-D521-DE9B44E5877A}"/>
                    </a:ext>
                  </a:extLst>
                </p14:cNvPr>
                <p14:cNvContentPartPr/>
                <p14:nvPr/>
              </p14:nvContentPartPr>
              <p14:xfrm>
                <a:off x="9408923" y="1272344"/>
                <a:ext cx="360" cy="79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F81FB5F-1EDB-5C7D-D521-DE9B44E587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93443" y="1256864"/>
                  <a:ext cx="3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DF58F4-89A7-2881-2C34-BA5195B1EE9B}"/>
                    </a:ext>
                  </a:extLst>
                </p14:cNvPr>
                <p14:cNvContentPartPr/>
                <p14:nvPr/>
              </p14:nvContentPartPr>
              <p14:xfrm>
                <a:off x="9368963" y="1424624"/>
                <a:ext cx="13680" cy="66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DF58F4-89A7-2881-2C34-BA5195B1EE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53843" y="140914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9377DC-489A-54EE-F297-60457F5E609A}"/>
                    </a:ext>
                  </a:extLst>
                </p14:cNvPr>
                <p14:cNvContentPartPr/>
                <p14:nvPr/>
              </p14:nvContentPartPr>
              <p14:xfrm>
                <a:off x="9368963" y="1583744"/>
                <a:ext cx="13680" cy="33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9377DC-489A-54EE-F297-60457F5E60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53843" y="1568264"/>
                  <a:ext cx="4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5A7B89-BCCD-DDF9-AF55-D22FCF4B93AB}"/>
                    </a:ext>
                  </a:extLst>
                </p14:cNvPr>
                <p14:cNvContentPartPr/>
                <p14:nvPr/>
              </p14:nvContentPartPr>
              <p14:xfrm>
                <a:off x="9368963" y="1689584"/>
                <a:ext cx="13680" cy="7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5A7B89-BCCD-DDF9-AF55-D22FCF4B93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53843" y="1674464"/>
                  <a:ext cx="442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FFDCF8-7BA1-AD33-2D54-3DEF9796B4C1}"/>
              </a:ext>
            </a:extLst>
          </p:cNvPr>
          <p:cNvGrpSpPr/>
          <p:nvPr/>
        </p:nvGrpSpPr>
        <p:grpSpPr>
          <a:xfrm>
            <a:off x="9275979" y="2976300"/>
            <a:ext cx="1776240" cy="444240"/>
            <a:chOff x="9382283" y="3677144"/>
            <a:chExt cx="17762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3503F7-3093-A373-1078-F21888A06D35}"/>
                    </a:ext>
                  </a:extLst>
                </p14:cNvPr>
                <p14:cNvContentPartPr/>
                <p14:nvPr/>
              </p14:nvContentPartPr>
              <p14:xfrm>
                <a:off x="9382283" y="3677144"/>
                <a:ext cx="1683360" cy="3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3503F7-3093-A373-1078-F21888A06D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67163" y="3662024"/>
                  <a:ext cx="1713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FCEF6EC-C29F-424C-02D0-53583416AA41}"/>
                    </a:ext>
                  </a:extLst>
                </p14:cNvPr>
                <p14:cNvContentPartPr/>
                <p14:nvPr/>
              </p14:nvContentPartPr>
              <p14:xfrm>
                <a:off x="11131523" y="3723584"/>
                <a:ext cx="27000" cy="2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FCEF6EC-C29F-424C-02D0-53583416AA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16403" y="3708104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0845C9A-7151-5FAD-7DDD-A36E43292407}"/>
                    </a:ext>
                  </a:extLst>
                </p14:cNvPr>
                <p14:cNvContentPartPr/>
                <p14:nvPr/>
              </p14:nvContentPartPr>
              <p14:xfrm>
                <a:off x="11125763" y="3776144"/>
                <a:ext cx="6120" cy="62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0845C9A-7151-5FAD-7DDD-A36E432924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10643" y="3761024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F308AE-9CC3-A851-812C-03EA12A73180}"/>
                    </a:ext>
                  </a:extLst>
                </p14:cNvPr>
                <p14:cNvContentPartPr/>
                <p14:nvPr/>
              </p14:nvContentPartPr>
              <p14:xfrm>
                <a:off x="11118563" y="3875864"/>
                <a:ext cx="13680" cy="33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F308AE-9CC3-A851-812C-03EA12A731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03083" y="386038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76385D-77BD-80C0-259E-0AE0F4004EA9}"/>
                    </a:ext>
                  </a:extLst>
                </p14:cNvPr>
                <p14:cNvContentPartPr/>
                <p14:nvPr/>
              </p14:nvContentPartPr>
              <p14:xfrm>
                <a:off x="11091923" y="3981704"/>
                <a:ext cx="13680" cy="139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76385D-77BD-80C0-259E-0AE0F4004E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76803" y="3966584"/>
                  <a:ext cx="44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D10A246-3889-B59F-EDC5-CDD1F19155FB}"/>
                    </a:ext>
                  </a:extLst>
                </p14:cNvPr>
                <p14:cNvContentPartPr/>
                <p14:nvPr/>
              </p14:nvContentPartPr>
              <p14:xfrm>
                <a:off x="9382283" y="3710264"/>
                <a:ext cx="27000" cy="60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D10A246-3889-B59F-EDC5-CDD1F19155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7163" y="3694784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6CEE57-DB26-0999-9CBC-6978A74198D7}"/>
                    </a:ext>
                  </a:extLst>
                </p14:cNvPr>
                <p14:cNvContentPartPr/>
                <p14:nvPr/>
              </p14:nvContentPartPr>
              <p14:xfrm>
                <a:off x="9408923" y="3809624"/>
                <a:ext cx="13680" cy="10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6CEE57-DB26-0999-9CBC-6978A74198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93443" y="3794504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C7CB47-43A7-80CF-87ED-3587E318B055}"/>
                    </a:ext>
                  </a:extLst>
                </p14:cNvPr>
                <p14:cNvContentPartPr/>
                <p14:nvPr/>
              </p14:nvContentPartPr>
              <p14:xfrm>
                <a:off x="9382283" y="3935624"/>
                <a:ext cx="27000" cy="15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C7CB47-43A7-80CF-87ED-3587E318B0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67163" y="3920144"/>
                  <a:ext cx="5724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F07836-1597-0A14-354A-F31E463CDCE0}"/>
                  </a:ext>
                </a:extLst>
              </p14:cNvPr>
              <p14:cNvContentPartPr/>
              <p14:nvPr/>
            </p14:nvContentPartPr>
            <p14:xfrm>
              <a:off x="6320843" y="4301460"/>
              <a:ext cx="2001600" cy="27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F07836-1597-0A14-354A-F31E463CDCE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05363" y="4286340"/>
                <a:ext cx="203184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A605A64A-F2B1-17C5-946D-6A37BF70B604}"/>
              </a:ext>
            </a:extLst>
          </p:cNvPr>
          <p:cNvGrpSpPr/>
          <p:nvPr/>
        </p:nvGrpSpPr>
        <p:grpSpPr>
          <a:xfrm>
            <a:off x="6334163" y="3937140"/>
            <a:ext cx="1988280" cy="364680"/>
            <a:chOff x="6400763" y="4988984"/>
            <a:chExt cx="19882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862C28-C5B9-D3BE-64F1-784F9DB3196A}"/>
                    </a:ext>
                  </a:extLst>
                </p14:cNvPr>
                <p14:cNvContentPartPr/>
                <p14:nvPr/>
              </p14:nvContentPartPr>
              <p14:xfrm>
                <a:off x="6400763" y="4988984"/>
                <a:ext cx="198828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862C28-C5B9-D3BE-64F1-784F9DB3196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85283" y="4973864"/>
                  <a:ext cx="201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381F19E-FBE0-FC8D-393F-A79347C1C376}"/>
                    </a:ext>
                  </a:extLst>
                </p14:cNvPr>
                <p14:cNvContentPartPr/>
                <p14:nvPr/>
              </p14:nvContentPartPr>
              <p14:xfrm>
                <a:off x="8362043" y="5022104"/>
                <a:ext cx="13680" cy="20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381F19E-FBE0-FC8D-393F-A79347C1C3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46563" y="5006624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E6DB46E-AEE6-F780-A89F-D4AA58908D61}"/>
                    </a:ext>
                  </a:extLst>
                </p14:cNvPr>
                <p14:cNvContentPartPr/>
                <p14:nvPr/>
              </p14:nvContentPartPr>
              <p14:xfrm>
                <a:off x="8335403" y="5068904"/>
                <a:ext cx="27000" cy="53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E6DB46E-AEE6-F780-A89F-D4AA58908D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0283" y="5053424"/>
                  <a:ext cx="57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807372-8416-3537-E53F-82DE7DD68196}"/>
                    </a:ext>
                  </a:extLst>
                </p14:cNvPr>
                <p14:cNvContentPartPr/>
                <p14:nvPr/>
              </p14:nvContentPartPr>
              <p14:xfrm>
                <a:off x="8322083" y="5148104"/>
                <a:ext cx="27000" cy="53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807372-8416-3537-E53F-82DE7DD681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06963" y="5132624"/>
                  <a:ext cx="57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0F028C-B622-B84B-F51F-A29A1918A560}"/>
                    </a:ext>
                  </a:extLst>
                </p14:cNvPr>
                <p14:cNvContentPartPr/>
                <p14:nvPr/>
              </p14:nvContentPartPr>
              <p14:xfrm>
                <a:off x="8322083" y="5220824"/>
                <a:ext cx="13680" cy="66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0F028C-B622-B84B-F51F-A29A1918A5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06963" y="520570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7B5DF2-8D11-C432-AEE8-4A6A1241091D}"/>
                    </a:ext>
                  </a:extLst>
                </p14:cNvPr>
                <p14:cNvContentPartPr/>
                <p14:nvPr/>
              </p14:nvContentPartPr>
              <p14:xfrm>
                <a:off x="8322083" y="5327024"/>
                <a:ext cx="360" cy="26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7B5DF2-8D11-C432-AEE8-4A6A124109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06963" y="5311544"/>
                  <a:ext cx="30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38AB27C-8A83-45DB-FCE7-981FBED24790}"/>
                    </a:ext>
                  </a:extLst>
                </p14:cNvPr>
                <p14:cNvContentPartPr/>
                <p14:nvPr/>
              </p14:nvContentPartPr>
              <p14:xfrm>
                <a:off x="6427043" y="5028944"/>
                <a:ext cx="27000" cy="13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38AB27C-8A83-45DB-FCE7-981FBED247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11923" y="5013824"/>
                  <a:ext cx="57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4E6A9B5-F5A5-B7C9-D427-F8B697DF31B8}"/>
                    </a:ext>
                  </a:extLst>
                </p14:cNvPr>
                <p14:cNvContentPartPr/>
                <p14:nvPr/>
              </p14:nvContentPartPr>
              <p14:xfrm>
                <a:off x="6427043" y="5108504"/>
                <a:ext cx="360" cy="39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4E6A9B5-F5A5-B7C9-D427-F8B697DF31B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11923" y="5093384"/>
                  <a:ext cx="30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40A4FD-A039-DA5B-6732-AA7B60ED6FF0}"/>
                    </a:ext>
                  </a:extLst>
                </p14:cNvPr>
                <p14:cNvContentPartPr/>
                <p14:nvPr/>
              </p14:nvContentPartPr>
              <p14:xfrm>
                <a:off x="6427043" y="5187704"/>
                <a:ext cx="360" cy="27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40A4FD-A039-DA5B-6732-AA7B60ED6F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11923" y="5172584"/>
                  <a:ext cx="30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A54E057-833F-EFA3-7E3E-1F308C17E1D9}"/>
                    </a:ext>
                  </a:extLst>
                </p14:cNvPr>
                <p14:cNvContentPartPr/>
                <p14:nvPr/>
              </p14:nvContentPartPr>
              <p14:xfrm>
                <a:off x="6400763" y="5280584"/>
                <a:ext cx="13680" cy="46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A54E057-833F-EFA3-7E3E-1F308C17E1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85283" y="5265464"/>
                  <a:ext cx="44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E27233-E0F0-83C3-51D9-1A6D8823D2F6}"/>
                    </a:ext>
                  </a:extLst>
                </p14:cNvPr>
                <p14:cNvContentPartPr/>
                <p14:nvPr/>
              </p14:nvContentPartPr>
              <p14:xfrm>
                <a:off x="7368083" y="5194544"/>
                <a:ext cx="119520" cy="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E27233-E0F0-83C3-51D9-1A6D8823D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52603" y="5179424"/>
                  <a:ext cx="150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7AF93E5-709F-29B0-C4F6-081A159AA298}"/>
                    </a:ext>
                  </a:extLst>
                </p14:cNvPr>
                <p14:cNvContentPartPr/>
                <p14:nvPr/>
              </p14:nvContentPartPr>
              <p14:xfrm>
                <a:off x="7341443" y="5101664"/>
                <a:ext cx="199080" cy="205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7AF93E5-709F-29B0-C4F6-081A159AA2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26323" y="5086184"/>
                  <a:ext cx="22968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77F6DB1-5B00-C5C0-EC96-7104FB04E4C0}"/>
                  </a:ext>
                </a:extLst>
              </p14:cNvPr>
              <p14:cNvContentPartPr/>
              <p14:nvPr/>
            </p14:nvContentPartPr>
            <p14:xfrm>
              <a:off x="9249699" y="4579740"/>
              <a:ext cx="1776240" cy="40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77F6DB1-5B00-C5C0-EC96-7104FB04E4C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34219" y="4564620"/>
                <a:ext cx="180648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006664D7-91F3-5A19-1970-9CCBAA378C4F}"/>
              </a:ext>
            </a:extLst>
          </p:cNvPr>
          <p:cNvGrpSpPr/>
          <p:nvPr/>
        </p:nvGrpSpPr>
        <p:grpSpPr>
          <a:xfrm>
            <a:off x="7115723" y="4427460"/>
            <a:ext cx="278640" cy="232560"/>
            <a:chOff x="7182323" y="5479304"/>
            <a:chExt cx="2786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D2DE27-C3C0-2242-7223-B35F96B4AF62}"/>
                    </a:ext>
                  </a:extLst>
                </p14:cNvPr>
                <p14:cNvContentPartPr/>
                <p14:nvPr/>
              </p14:nvContentPartPr>
              <p14:xfrm>
                <a:off x="7275203" y="5492624"/>
                <a:ext cx="39960" cy="219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D2DE27-C3C0-2242-7223-B35F96B4AF6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60083" y="5477504"/>
                  <a:ext cx="70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8C00DF3-262F-3BBE-4337-6203926D9BC0}"/>
                    </a:ext>
                  </a:extLst>
                </p14:cNvPr>
                <p14:cNvContentPartPr/>
                <p14:nvPr/>
              </p14:nvContentPartPr>
              <p14:xfrm>
                <a:off x="7182323" y="5479304"/>
                <a:ext cx="27864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8C00DF3-262F-3BBE-4337-6203926D9B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67203" y="5463824"/>
                  <a:ext cx="3092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764890F-0A26-DC11-5B76-27B23073F6EC}"/>
              </a:ext>
            </a:extLst>
          </p:cNvPr>
          <p:cNvGrpSpPr/>
          <p:nvPr/>
        </p:nvGrpSpPr>
        <p:grpSpPr>
          <a:xfrm>
            <a:off x="9209739" y="4255020"/>
            <a:ext cx="1829520" cy="610200"/>
            <a:chOff x="9316043" y="4955864"/>
            <a:chExt cx="182952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B5CC6D-9BD1-B592-EEBA-7624BFC0AD1D}"/>
                    </a:ext>
                  </a:extLst>
                </p14:cNvPr>
                <p14:cNvContentPartPr/>
                <p14:nvPr/>
              </p14:nvContentPartPr>
              <p14:xfrm>
                <a:off x="9356003" y="4955864"/>
                <a:ext cx="1789560" cy="603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B5CC6D-9BD1-B592-EEBA-7624BFC0AD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40523" y="4940744"/>
                  <a:ext cx="18198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393C433-4126-87F9-1837-361A383C6893}"/>
                    </a:ext>
                  </a:extLst>
                </p14:cNvPr>
                <p14:cNvContentPartPr/>
                <p14:nvPr/>
              </p14:nvContentPartPr>
              <p14:xfrm>
                <a:off x="11091923" y="4995464"/>
                <a:ext cx="13680" cy="2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393C433-4126-87F9-1837-361A383C68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76803" y="4980344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A3FCF1-47C1-FEE8-6F2C-9AD58A273536}"/>
                    </a:ext>
                  </a:extLst>
                </p14:cNvPr>
                <p14:cNvContentPartPr/>
                <p14:nvPr/>
              </p14:nvContentPartPr>
              <p14:xfrm>
                <a:off x="11091923" y="5028944"/>
                <a:ext cx="13680" cy="4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A3FCF1-47C1-FEE8-6F2C-9AD58A2735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76803" y="5013824"/>
                  <a:ext cx="44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8BB2B85-666A-D5B8-4838-06AAB16103A2}"/>
                    </a:ext>
                  </a:extLst>
                </p14:cNvPr>
                <p14:cNvContentPartPr/>
                <p14:nvPr/>
              </p14:nvContentPartPr>
              <p14:xfrm>
                <a:off x="11091923" y="5121464"/>
                <a:ext cx="360" cy="1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8BB2B85-666A-D5B8-4838-06AAB16103A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76803" y="510634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F1C9B59-5E43-318E-143D-E0A13D2EEF22}"/>
                    </a:ext>
                  </a:extLst>
                </p14:cNvPr>
                <p14:cNvContentPartPr/>
                <p14:nvPr/>
              </p14:nvContentPartPr>
              <p14:xfrm>
                <a:off x="11065283" y="5201024"/>
                <a:ext cx="27000" cy="73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F1C9B59-5E43-318E-143D-E0A13D2EEF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50163" y="5185904"/>
                  <a:ext cx="57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6EEFBC-411A-8771-9F66-D7D302CC092C}"/>
                    </a:ext>
                  </a:extLst>
                </p14:cNvPr>
                <p14:cNvContentPartPr/>
                <p14:nvPr/>
              </p14:nvContentPartPr>
              <p14:xfrm>
                <a:off x="9316043" y="5346824"/>
                <a:ext cx="13680" cy="1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6EEFBC-411A-8771-9F66-D7D302CC09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00923" y="5331704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2AE05D0-2685-F221-F71A-992FBA88A440}"/>
                    </a:ext>
                  </a:extLst>
                </p14:cNvPr>
                <p14:cNvContentPartPr/>
                <p14:nvPr/>
              </p14:nvContentPartPr>
              <p14:xfrm>
                <a:off x="9316043" y="5400104"/>
                <a:ext cx="13680" cy="165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2AE05D0-2685-F221-F71A-992FBA88A44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300923" y="5384984"/>
                  <a:ext cx="442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992F1C6-CCEC-F020-6E62-E909C087447C}"/>
                  </a:ext>
                </a:extLst>
              </p14:cNvPr>
              <p14:cNvContentPartPr/>
              <p14:nvPr/>
            </p14:nvContentPartPr>
            <p14:xfrm>
              <a:off x="10415739" y="4712220"/>
              <a:ext cx="146160" cy="269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992F1C6-CCEC-F020-6E62-E909C087447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400619" y="4697100"/>
                <a:ext cx="1767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2A1E0D0-89A4-15D8-8773-6D87FB887DC5}"/>
                  </a:ext>
                </a:extLst>
              </p14:cNvPr>
              <p14:cNvContentPartPr/>
              <p14:nvPr/>
            </p14:nvContentPartPr>
            <p14:xfrm>
              <a:off x="6360803" y="5969624"/>
              <a:ext cx="1882080" cy="39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2A1E0D0-89A4-15D8-8773-6D87FB887DC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345683" y="5954504"/>
                <a:ext cx="191268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BD9585C-8667-F62B-D104-49D1D2B05F08}"/>
              </a:ext>
            </a:extLst>
          </p:cNvPr>
          <p:cNvGrpSpPr/>
          <p:nvPr/>
        </p:nvGrpSpPr>
        <p:grpSpPr>
          <a:xfrm>
            <a:off x="6101603" y="5532584"/>
            <a:ext cx="2035440" cy="375120"/>
            <a:chOff x="6101603" y="5532584"/>
            <a:chExt cx="203544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D11C9BC-9FDF-6816-8775-116F45A0F111}"/>
                    </a:ext>
                  </a:extLst>
                </p14:cNvPr>
                <p14:cNvContentPartPr/>
                <p14:nvPr/>
              </p14:nvContentPartPr>
              <p14:xfrm>
                <a:off x="6353603" y="5572184"/>
                <a:ext cx="140400" cy="331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D11C9BC-9FDF-6816-8775-116F45A0F11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38123" y="5557064"/>
                  <a:ext cx="1706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AF12A4E-6C9C-7467-4DD1-5CF75394EE22}"/>
                    </a:ext>
                  </a:extLst>
                </p14:cNvPr>
                <p14:cNvContentPartPr/>
                <p14:nvPr/>
              </p14:nvContentPartPr>
              <p14:xfrm>
                <a:off x="6546563" y="5598464"/>
                <a:ext cx="132840" cy="302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AF12A4E-6C9C-7467-4DD1-5CF75394EE2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31083" y="5583344"/>
                  <a:ext cx="163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3BB825F-8A2F-B28C-9A6A-13CE2B0FA2AB}"/>
                    </a:ext>
                  </a:extLst>
                </p14:cNvPr>
                <p14:cNvContentPartPr/>
                <p14:nvPr/>
              </p14:nvContentPartPr>
              <p14:xfrm>
                <a:off x="6758603" y="5591984"/>
                <a:ext cx="132840" cy="295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3BB825F-8A2F-B28C-9A6A-13CE2B0FA2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43123" y="5576864"/>
                  <a:ext cx="163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C838CD2-A8AD-FBC3-B54A-C114BB9FBF9A}"/>
                    </a:ext>
                  </a:extLst>
                </p14:cNvPr>
                <p14:cNvContentPartPr/>
                <p14:nvPr/>
              </p14:nvContentPartPr>
              <p14:xfrm>
                <a:off x="7010243" y="5605304"/>
                <a:ext cx="172800" cy="302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C838CD2-A8AD-FBC3-B54A-C114BB9FBF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95123" y="5589824"/>
                  <a:ext cx="203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C707B5D-22C1-53DF-34B3-98352BF65FD4}"/>
                    </a:ext>
                  </a:extLst>
                </p14:cNvPr>
                <p14:cNvContentPartPr/>
                <p14:nvPr/>
              </p14:nvContentPartPr>
              <p14:xfrm>
                <a:off x="7301843" y="5638424"/>
                <a:ext cx="159480" cy="266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C707B5D-22C1-53DF-34B3-98352BF65FD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86363" y="5623304"/>
                  <a:ext cx="189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678565-1EBD-D442-E4D9-B36344E5F703}"/>
                    </a:ext>
                  </a:extLst>
                </p14:cNvPr>
                <p14:cNvContentPartPr/>
                <p14:nvPr/>
              </p14:nvContentPartPr>
              <p14:xfrm>
                <a:off x="7606403" y="5625104"/>
                <a:ext cx="146160" cy="279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678565-1EBD-D442-E4D9-B36344E5F70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91283" y="5609624"/>
                  <a:ext cx="176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231030B-EE0B-51AB-F36D-137946C65D2F}"/>
                    </a:ext>
                  </a:extLst>
                </p14:cNvPr>
                <p14:cNvContentPartPr/>
                <p14:nvPr/>
              </p14:nvContentPartPr>
              <p14:xfrm>
                <a:off x="7845083" y="5622224"/>
                <a:ext cx="146160" cy="281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231030B-EE0B-51AB-F36D-137946C65D2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29963" y="5606744"/>
                  <a:ext cx="176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1A058F4-C86A-DDF3-79B2-57EBA2149D0F}"/>
                    </a:ext>
                  </a:extLst>
                </p14:cNvPr>
                <p14:cNvContentPartPr/>
                <p14:nvPr/>
              </p14:nvContentPartPr>
              <p14:xfrm>
                <a:off x="8057123" y="5641304"/>
                <a:ext cx="79920" cy="249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1A058F4-C86A-DDF3-79B2-57EBA2149D0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42003" y="5626184"/>
                  <a:ext cx="110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DB5296-4AFE-447F-38A6-98A10D85F4D4}"/>
                    </a:ext>
                  </a:extLst>
                </p14:cNvPr>
                <p14:cNvContentPartPr/>
                <p14:nvPr/>
              </p14:nvContentPartPr>
              <p14:xfrm>
                <a:off x="6101603" y="5532584"/>
                <a:ext cx="113760" cy="315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DB5296-4AFE-447F-38A6-98A10D85F4D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86483" y="5517104"/>
                  <a:ext cx="1443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42C60DF-CBA2-8451-256A-1CA2623A1E11}"/>
              </a:ext>
            </a:extLst>
          </p:cNvPr>
          <p:cNvGrpSpPr/>
          <p:nvPr/>
        </p:nvGrpSpPr>
        <p:grpSpPr>
          <a:xfrm>
            <a:off x="8574083" y="5837504"/>
            <a:ext cx="2584440" cy="245160"/>
            <a:chOff x="8574083" y="5837504"/>
            <a:chExt cx="25844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241995-A686-E683-7996-7C3BEE8A01F5}"/>
                    </a:ext>
                  </a:extLst>
                </p14:cNvPr>
                <p14:cNvContentPartPr/>
                <p14:nvPr/>
              </p14:nvContentPartPr>
              <p14:xfrm>
                <a:off x="9236483" y="5963144"/>
                <a:ext cx="1922040" cy="7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241995-A686-E683-7996-7C3BEE8A01F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21363" y="5948024"/>
                  <a:ext cx="1952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85F99D9-A7E0-926D-AB0F-754D317FA6A6}"/>
                    </a:ext>
                  </a:extLst>
                </p14:cNvPr>
                <p14:cNvContentPartPr/>
                <p14:nvPr/>
              </p14:nvContentPartPr>
              <p14:xfrm>
                <a:off x="8600363" y="5909864"/>
                <a:ext cx="185760" cy="2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85F99D9-A7E0-926D-AB0F-754D317FA6A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85243" y="5894744"/>
                  <a:ext cx="216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9BDF6DD-A98E-80EF-3A25-1C44CC7FEC38}"/>
                    </a:ext>
                  </a:extLst>
                </p14:cNvPr>
                <p14:cNvContentPartPr/>
                <p14:nvPr/>
              </p14:nvContentPartPr>
              <p14:xfrm>
                <a:off x="8574083" y="5949824"/>
                <a:ext cx="212400" cy="33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9BDF6DD-A98E-80EF-3A25-1C44CC7FEC3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58603" y="5934704"/>
                  <a:ext cx="243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29F61F-E967-AB5E-D2AE-2779718A17C1}"/>
                    </a:ext>
                  </a:extLst>
                </p14:cNvPr>
                <p14:cNvContentPartPr/>
                <p14:nvPr/>
              </p14:nvContentPartPr>
              <p14:xfrm>
                <a:off x="8759483" y="5837504"/>
                <a:ext cx="172800" cy="245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29F61F-E967-AB5E-D2AE-2779718A17C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44363" y="5822024"/>
                  <a:ext cx="2030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393714A-6551-A59C-A2FF-4B341DC723EF}"/>
              </a:ext>
            </a:extLst>
          </p:cNvPr>
          <p:cNvGrpSpPr/>
          <p:nvPr/>
        </p:nvGrpSpPr>
        <p:grpSpPr>
          <a:xfrm>
            <a:off x="8600363" y="4280144"/>
            <a:ext cx="225720" cy="291960"/>
            <a:chOff x="8600363" y="4280144"/>
            <a:chExt cx="2257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13593B9-FF6F-F996-5E1F-238EEC55D984}"/>
                    </a:ext>
                  </a:extLst>
                </p14:cNvPr>
                <p14:cNvContentPartPr/>
                <p14:nvPr/>
              </p14:nvContentPartPr>
              <p14:xfrm>
                <a:off x="8600363" y="4372664"/>
                <a:ext cx="193320" cy="60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13593B9-FF6F-F996-5E1F-238EEC55D98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85243" y="4357544"/>
                  <a:ext cx="223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E6CD3E-27A7-0797-5D39-487FE3EA6238}"/>
                    </a:ext>
                  </a:extLst>
                </p14:cNvPr>
                <p14:cNvContentPartPr/>
                <p14:nvPr/>
              </p14:nvContentPartPr>
              <p14:xfrm>
                <a:off x="8606483" y="4458704"/>
                <a:ext cx="219600" cy="2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E6CD3E-27A7-0797-5D39-487FE3EA623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91003" y="4443584"/>
                  <a:ext cx="250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3285C0-1986-D9DC-2851-6C6DA9842A4A}"/>
                    </a:ext>
                  </a:extLst>
                </p14:cNvPr>
                <p14:cNvContentPartPr/>
                <p14:nvPr/>
              </p14:nvContentPartPr>
              <p14:xfrm>
                <a:off x="8746163" y="4280144"/>
                <a:ext cx="79920" cy="291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3285C0-1986-D9DC-2851-6C6DA9842A4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31043" y="4265024"/>
                  <a:ext cx="11052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BCD91B6-1F56-7ECA-73E7-7437366F4C82}"/>
              </a:ext>
            </a:extLst>
          </p:cNvPr>
          <p:cNvGrpSpPr/>
          <p:nvPr/>
        </p:nvGrpSpPr>
        <p:grpSpPr>
          <a:xfrm>
            <a:off x="6400403" y="3022740"/>
            <a:ext cx="4651816" cy="819000"/>
            <a:chOff x="6400403" y="3022740"/>
            <a:chExt cx="4651816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44980B-12E8-CD02-2685-424074A2E4A5}"/>
                    </a:ext>
                  </a:extLst>
                </p14:cNvPr>
                <p14:cNvContentPartPr/>
                <p14:nvPr/>
              </p14:nvContentPartPr>
              <p14:xfrm>
                <a:off x="6400403" y="3022740"/>
                <a:ext cx="1915920" cy="3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44980B-12E8-CD02-2685-424074A2E4A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384923" y="3007620"/>
                  <a:ext cx="194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CC9E4F-2848-2DD1-F219-07E1BC85D15D}"/>
                    </a:ext>
                  </a:extLst>
                </p14:cNvPr>
                <p14:cNvContentPartPr/>
                <p14:nvPr/>
              </p14:nvContentPartPr>
              <p14:xfrm>
                <a:off x="7142363" y="3354300"/>
                <a:ext cx="39960" cy="18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CC9E4F-2848-2DD1-F219-07E1BC85D15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27243" y="3338820"/>
                  <a:ext cx="70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AC308A-CD44-DE54-5A2E-A002F0B24A1A}"/>
                    </a:ext>
                  </a:extLst>
                </p14:cNvPr>
                <p14:cNvContentPartPr/>
                <p14:nvPr/>
              </p14:nvContentPartPr>
              <p14:xfrm>
                <a:off x="7062803" y="3320820"/>
                <a:ext cx="252000" cy="1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AC308A-CD44-DE54-5A2E-A002F0B24A1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47683" y="3305700"/>
                  <a:ext cx="282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D26FBA-4E93-0849-A371-3F6A4821F727}"/>
                    </a:ext>
                  </a:extLst>
                </p14:cNvPr>
                <p14:cNvContentPartPr/>
                <p14:nvPr/>
              </p14:nvContentPartPr>
              <p14:xfrm>
                <a:off x="7322003" y="3400380"/>
                <a:ext cx="99000" cy="20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D26FBA-4E93-0849-A371-3F6A4821F7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306883" y="3385260"/>
                  <a:ext cx="129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C4D49B-6144-E034-B6A2-EED182A70808}"/>
                    </a:ext>
                  </a:extLst>
                </p14:cNvPr>
                <p14:cNvContentPartPr/>
                <p14:nvPr/>
              </p14:nvContentPartPr>
              <p14:xfrm>
                <a:off x="7301483" y="3460140"/>
                <a:ext cx="119520" cy="2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C4D49B-6144-E034-B6A2-EED182A7080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86003" y="3445020"/>
                  <a:ext cx="150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21B899-C382-E149-B2FF-23BA066DE08F}"/>
                    </a:ext>
                  </a:extLst>
                </p14:cNvPr>
                <p14:cNvContentPartPr/>
                <p14:nvPr/>
              </p14:nvContentPartPr>
              <p14:xfrm>
                <a:off x="7447283" y="3396780"/>
                <a:ext cx="185760" cy="12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21B899-C382-E149-B2FF-23BA066DE08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31803" y="3381660"/>
                  <a:ext cx="216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1C6299-ED80-14DD-6F62-4B7477921DB6}"/>
                    </a:ext>
                  </a:extLst>
                </p14:cNvPr>
                <p14:cNvContentPartPr/>
                <p14:nvPr/>
              </p14:nvContentPartPr>
              <p14:xfrm>
                <a:off x="9275979" y="3387060"/>
                <a:ext cx="1776240" cy="2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1C6299-ED80-14DD-6F62-4B7477921DB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60859" y="3371580"/>
                  <a:ext cx="180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85B0DB-9067-B53C-91D1-E3B02C163BA1}"/>
                    </a:ext>
                  </a:extLst>
                </p14:cNvPr>
                <p14:cNvContentPartPr/>
                <p14:nvPr/>
              </p14:nvContentPartPr>
              <p14:xfrm>
                <a:off x="9752979" y="3572460"/>
                <a:ext cx="132840" cy="269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85B0DB-9067-B53C-91D1-E3B02C163BA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737859" y="3557340"/>
                  <a:ext cx="163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8D4D54-4AFD-6CA3-57B6-D553D002F85C}"/>
                    </a:ext>
                  </a:extLst>
                </p14:cNvPr>
                <p14:cNvContentPartPr/>
                <p14:nvPr/>
              </p14:nvContentPartPr>
              <p14:xfrm>
                <a:off x="10004979" y="3652020"/>
                <a:ext cx="212400" cy="146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8D4D54-4AFD-6CA3-57B6-D553D002F8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989499" y="3636900"/>
                  <a:ext cx="24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B13BE3-19DA-A475-F7B7-8D06A17651BF}"/>
                    </a:ext>
                  </a:extLst>
                </p14:cNvPr>
                <p14:cNvContentPartPr/>
                <p14:nvPr/>
              </p14:nvContentPartPr>
              <p14:xfrm>
                <a:off x="10296579" y="3665340"/>
                <a:ext cx="106200" cy="139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B13BE3-19DA-A475-F7B7-8D06A17651B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281099" y="3650220"/>
                  <a:ext cx="136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4E1418-3409-EB0C-3564-76A815525E1D}"/>
                    </a:ext>
                  </a:extLst>
                </p14:cNvPr>
                <p14:cNvContentPartPr/>
                <p14:nvPr/>
              </p14:nvContentPartPr>
              <p14:xfrm>
                <a:off x="10442379" y="3572460"/>
                <a:ext cx="159480" cy="252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4E1418-3409-EB0C-3564-76A815525E1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26899" y="3557340"/>
                  <a:ext cx="189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1FFA8A-AF17-B1F3-2A6D-034B12CA6449}"/>
                    </a:ext>
                  </a:extLst>
                </p14:cNvPr>
                <p14:cNvContentPartPr/>
                <p14:nvPr/>
              </p14:nvContentPartPr>
              <p14:xfrm>
                <a:off x="10601139" y="3784500"/>
                <a:ext cx="27000" cy="33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1FFA8A-AF17-B1F3-2A6D-034B12CA644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586019" y="3769020"/>
                  <a:ext cx="57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7E70EBE-3E52-4CEC-9D0A-277AB7DBCD91}"/>
                    </a:ext>
                  </a:extLst>
                </p14:cNvPr>
                <p14:cNvContentPartPr/>
                <p14:nvPr/>
              </p14:nvContentPartPr>
              <p14:xfrm>
                <a:off x="8587403" y="3160544"/>
                <a:ext cx="199080" cy="13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7E70EBE-3E52-4CEC-9D0A-277AB7DBCD9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71923" y="3145424"/>
                  <a:ext cx="22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53053B5-DD31-B833-2788-F6867FB46E2C}"/>
                    </a:ext>
                  </a:extLst>
                </p14:cNvPr>
                <p14:cNvContentPartPr/>
                <p14:nvPr/>
              </p14:nvContentPartPr>
              <p14:xfrm>
                <a:off x="8600363" y="3233624"/>
                <a:ext cx="185760" cy="27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53053B5-DD31-B833-2788-F6867FB46E2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85243" y="3218144"/>
                  <a:ext cx="216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35F81B-DE74-E21C-A226-688B3F5C33C1}"/>
                    </a:ext>
                  </a:extLst>
                </p14:cNvPr>
                <p14:cNvContentPartPr/>
                <p14:nvPr/>
              </p14:nvContentPartPr>
              <p14:xfrm>
                <a:off x="8731403" y="3080984"/>
                <a:ext cx="200520" cy="305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35F81B-DE74-E21C-A226-688B3F5C33C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16283" y="3065864"/>
                  <a:ext cx="23112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F9B2943-478A-0759-C155-35E209E3B9DA}"/>
              </a:ext>
            </a:extLst>
          </p:cNvPr>
          <p:cNvGrpSpPr/>
          <p:nvPr/>
        </p:nvGrpSpPr>
        <p:grpSpPr>
          <a:xfrm>
            <a:off x="9263123" y="5638424"/>
            <a:ext cx="2293200" cy="504000"/>
            <a:chOff x="9263123" y="5638424"/>
            <a:chExt cx="229320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40D129-2ECC-EC5A-41C0-D8627EAE439E}"/>
                    </a:ext>
                  </a:extLst>
                </p14:cNvPr>
                <p14:cNvContentPartPr/>
                <p14:nvPr/>
              </p14:nvContentPartPr>
              <p14:xfrm>
                <a:off x="9263123" y="5638424"/>
                <a:ext cx="1922040" cy="504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40D129-2ECC-EC5A-41C0-D8627EAE439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232523" y="5607824"/>
                  <a:ext cx="19832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628C245-6F59-9A88-5B3B-475049BC114D}"/>
                    </a:ext>
                  </a:extLst>
                </p14:cNvPr>
                <p14:cNvContentPartPr/>
                <p14:nvPr/>
              </p14:nvContentPartPr>
              <p14:xfrm>
                <a:off x="11396843" y="5817344"/>
                <a:ext cx="159480" cy="268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628C245-6F59-9A88-5B3B-475049BC114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365883" y="5786744"/>
                  <a:ext cx="22068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CDB5FFB-8D56-EAB6-1CA0-F82E6596A643}"/>
                  </a:ext>
                </a:extLst>
              </p14:cNvPr>
              <p14:cNvContentPartPr/>
              <p14:nvPr/>
            </p14:nvContentPartPr>
            <p14:xfrm>
              <a:off x="6374123" y="6393704"/>
              <a:ext cx="1815840" cy="66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CDB5FFB-8D56-EAB6-1CA0-F82E6596A64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359003" y="6378584"/>
                <a:ext cx="18464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455BCF-2DE9-FC39-83EB-556397622791}"/>
              </a:ext>
            </a:extLst>
          </p:cNvPr>
          <p:cNvGrpSpPr/>
          <p:nvPr/>
        </p:nvGrpSpPr>
        <p:grpSpPr>
          <a:xfrm>
            <a:off x="6254963" y="6493064"/>
            <a:ext cx="1922040" cy="342360"/>
            <a:chOff x="6254963" y="6493064"/>
            <a:chExt cx="19220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84D625-6141-4095-2467-FE9E01A44F76}"/>
                    </a:ext>
                  </a:extLst>
                </p14:cNvPr>
                <p14:cNvContentPartPr/>
                <p14:nvPr/>
              </p14:nvContentPartPr>
              <p14:xfrm>
                <a:off x="6347483" y="6533024"/>
                <a:ext cx="27000" cy="259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84D625-6141-4095-2467-FE9E01A44F7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32363" y="6517544"/>
                  <a:ext cx="57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1C8AB70-8B80-8C14-AC64-FAA74874F3BD}"/>
                    </a:ext>
                  </a:extLst>
                </p14:cNvPr>
                <p14:cNvContentPartPr/>
                <p14:nvPr/>
              </p14:nvContentPartPr>
              <p14:xfrm>
                <a:off x="6254963" y="6499904"/>
                <a:ext cx="212400" cy="146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1C8AB70-8B80-8C14-AC64-FAA74874F3B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239483" y="6484784"/>
                  <a:ext cx="24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176202B-28A3-3014-3EFD-50EB0005FE5A}"/>
                    </a:ext>
                  </a:extLst>
                </p14:cNvPr>
                <p14:cNvContentPartPr/>
                <p14:nvPr/>
              </p14:nvContentPartPr>
              <p14:xfrm>
                <a:off x="6467003" y="6499904"/>
                <a:ext cx="172800" cy="302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176202B-28A3-3014-3EFD-50EB0005FE5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51523" y="6484784"/>
                  <a:ext cx="20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E7BEFED-E089-CCC5-FB31-E2676A0375B8}"/>
                    </a:ext>
                  </a:extLst>
                </p14:cNvPr>
                <p14:cNvContentPartPr/>
                <p14:nvPr/>
              </p14:nvContentPartPr>
              <p14:xfrm>
                <a:off x="6692003" y="6499904"/>
                <a:ext cx="172800" cy="314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E7BEFED-E089-CCC5-FB31-E2676A0375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76883" y="6484784"/>
                  <a:ext cx="203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C3DAD23-30E9-5A50-05B6-E532BD9CAAF4}"/>
                    </a:ext>
                  </a:extLst>
                </p14:cNvPr>
                <p14:cNvContentPartPr/>
                <p14:nvPr/>
              </p14:nvContentPartPr>
              <p14:xfrm>
                <a:off x="6917363" y="6513224"/>
                <a:ext cx="172800" cy="298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C3DAD23-30E9-5A50-05B6-E532BD9CAAF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02243" y="6497744"/>
                  <a:ext cx="203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2457F10-5386-6823-E457-2656837CA8CF}"/>
                    </a:ext>
                  </a:extLst>
                </p14:cNvPr>
                <p14:cNvContentPartPr/>
                <p14:nvPr/>
              </p14:nvContentPartPr>
              <p14:xfrm>
                <a:off x="7129403" y="6493064"/>
                <a:ext cx="172800" cy="339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2457F10-5386-6823-E457-2656837CA8C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14283" y="6477944"/>
                  <a:ext cx="2030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215E51-E4D1-D37D-F1D9-B12CA2C3E49B}"/>
                    </a:ext>
                  </a:extLst>
                </p14:cNvPr>
                <p14:cNvContentPartPr/>
                <p14:nvPr/>
              </p14:nvContentPartPr>
              <p14:xfrm>
                <a:off x="7368083" y="6533024"/>
                <a:ext cx="146160" cy="30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215E51-E4D1-D37D-F1D9-B12CA2C3E49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52603" y="6517544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6CA42D5-726B-F386-6707-C93A48DC48C3}"/>
                    </a:ext>
                  </a:extLst>
                </p14:cNvPr>
                <p14:cNvContentPartPr/>
                <p14:nvPr/>
              </p14:nvContentPartPr>
              <p14:xfrm>
                <a:off x="7633043" y="6493064"/>
                <a:ext cx="146160" cy="342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6CA42D5-726B-F386-6707-C93A48DC48C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17923" y="6477944"/>
                  <a:ext cx="176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3282432-8440-5199-647D-2378CAA7EE26}"/>
                    </a:ext>
                  </a:extLst>
                </p14:cNvPr>
                <p14:cNvContentPartPr/>
                <p14:nvPr/>
              </p14:nvContentPartPr>
              <p14:xfrm>
                <a:off x="7845083" y="6529424"/>
                <a:ext cx="146160" cy="30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3282432-8440-5199-647D-2378CAA7EE2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29963" y="6513944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3F463B1-72CB-E2E7-D6DE-5A81EBFBE534}"/>
                    </a:ext>
                  </a:extLst>
                </p14:cNvPr>
                <p14:cNvContentPartPr/>
                <p14:nvPr/>
              </p14:nvContentPartPr>
              <p14:xfrm>
                <a:off x="8004203" y="6513224"/>
                <a:ext cx="172800" cy="318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3F463B1-72CB-E2E7-D6DE-5A81EBFBE53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88723" y="6497744"/>
                  <a:ext cx="20304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C61F782-94F9-9843-6000-FCC57645612D}"/>
                  </a:ext>
                </a:extLst>
              </p14:cNvPr>
              <p14:cNvContentPartPr/>
              <p14:nvPr/>
            </p14:nvContentPartPr>
            <p14:xfrm>
              <a:off x="9236483" y="6519704"/>
              <a:ext cx="1974960" cy="471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C61F782-94F9-9843-6000-FCC57645612D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221363" y="6504224"/>
                <a:ext cx="2005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AA12420-F89A-E036-2ED4-BE8DE4858CC4}"/>
                  </a:ext>
                </a:extLst>
              </p14:cNvPr>
              <p14:cNvContentPartPr/>
              <p14:nvPr/>
            </p14:nvContentPartPr>
            <p14:xfrm>
              <a:off x="9289763" y="6367424"/>
              <a:ext cx="1802520" cy="4377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AA12420-F89A-E036-2ED4-BE8DE4858CC4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258803" y="6336464"/>
                <a:ext cx="186408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99496E9-D306-425C-D36A-3C6C4CA2ACB3}"/>
              </a:ext>
            </a:extLst>
          </p:cNvPr>
          <p:cNvGrpSpPr/>
          <p:nvPr/>
        </p:nvGrpSpPr>
        <p:grpSpPr>
          <a:xfrm>
            <a:off x="8574083" y="6347264"/>
            <a:ext cx="318240" cy="331560"/>
            <a:chOff x="8574083" y="6347264"/>
            <a:chExt cx="3182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6076EF9-9722-DFB4-2FB0-7B3E6C5D47F3}"/>
                    </a:ext>
                  </a:extLst>
                </p14:cNvPr>
                <p14:cNvContentPartPr/>
                <p14:nvPr/>
              </p14:nvContentPartPr>
              <p14:xfrm>
                <a:off x="8574083" y="6460304"/>
                <a:ext cx="172800" cy="33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6076EF9-9722-DFB4-2FB0-7B3E6C5D47F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558603" y="6445184"/>
                  <a:ext cx="203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D1E3002-0EA0-B38D-92C3-617AFE374B12}"/>
                    </a:ext>
                  </a:extLst>
                </p14:cNvPr>
                <p14:cNvContentPartPr/>
                <p14:nvPr/>
              </p14:nvContentPartPr>
              <p14:xfrm>
                <a:off x="8574083" y="6539504"/>
                <a:ext cx="225720" cy="13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D1E3002-0EA0-B38D-92C3-617AFE374B1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558603" y="6524384"/>
                  <a:ext cx="256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0651666-5AC4-7F95-E0DA-67D78DF6DB62}"/>
                    </a:ext>
                  </a:extLst>
                </p14:cNvPr>
                <p14:cNvContentPartPr/>
                <p14:nvPr/>
              </p14:nvContentPartPr>
              <p14:xfrm>
                <a:off x="8746163" y="6347264"/>
                <a:ext cx="146160" cy="331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0651666-5AC4-7F95-E0DA-67D78DF6DB6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731043" y="6332144"/>
                  <a:ext cx="176760" cy="36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4097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1F9FC-F3A9-065B-7CF4-2F130536E193}"/>
              </a:ext>
            </a:extLst>
          </p:cNvPr>
          <p:cNvSpPr txBox="1"/>
          <p:nvPr/>
        </p:nvSpPr>
        <p:spPr>
          <a:xfrm>
            <a:off x="225287" y="342247"/>
            <a:ext cx="57249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d)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Se in un punto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taglio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annulla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funzione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ha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derivata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prima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quindi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ha per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estremale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massimo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minimo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relativo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e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lì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tangente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parallela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trave.</a:t>
            </a:r>
            <a:endParaRPr lang="en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EF11C-9FCA-8439-0A42-EB105ECFF02A}"/>
              </a:ext>
            </a:extLst>
          </p:cNvPr>
          <p:cNvSpPr txBox="1"/>
          <p:nvPr/>
        </p:nvSpPr>
        <p:spPr>
          <a:xfrm>
            <a:off x="225287" y="21284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Dalle condizioni al contorno, si possono dedurre invece le seguenti considerazioni: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609E7-A635-EC27-4A8E-724F3E2013C3}"/>
              </a:ext>
            </a:extLst>
          </p:cNvPr>
          <p:cNvSpPr txBox="1"/>
          <p:nvPr/>
        </p:nvSpPr>
        <p:spPr>
          <a:xfrm>
            <a:off x="225287" y="3083730"/>
            <a:ext cx="56321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>
                <a:solidFill>
                  <a:srgbClr val="00B3CC"/>
                </a:solidFill>
                <a:effectLst/>
                <a:latin typeface="jaf-bernina-sans"/>
              </a:rPr>
              <a:t>e)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Se sull’estremo libero di una trave non sono presenti forze concentrate esterne, allora in quel punto forza normale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N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e forza di taglio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T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devono essere nulle. Analogamente se in un estremo non sono presenti coppie esterne, in quel punto il momento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è nullo.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B483E5-CC6F-FBED-E290-FC529FA870AD}"/>
                  </a:ext>
                </a:extLst>
              </p14:cNvPr>
              <p14:cNvContentPartPr/>
              <p14:nvPr/>
            </p14:nvContentPartPr>
            <p14:xfrm>
              <a:off x="6679043" y="702104"/>
              <a:ext cx="1948320" cy="3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B483E5-CC6F-FBED-E290-FC529FA870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3563" y="686984"/>
                <a:ext cx="197892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EE5C5-2688-3828-7FEE-B9B708A89681}"/>
              </a:ext>
            </a:extLst>
          </p:cNvPr>
          <p:cNvGrpSpPr/>
          <p:nvPr/>
        </p:nvGrpSpPr>
        <p:grpSpPr>
          <a:xfrm>
            <a:off x="7010243" y="914504"/>
            <a:ext cx="337680" cy="282240"/>
            <a:chOff x="7010243" y="914504"/>
            <a:chExt cx="3376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512D2D-6218-0CD1-F208-BB3C90116E34}"/>
                    </a:ext>
                  </a:extLst>
                </p14:cNvPr>
                <p14:cNvContentPartPr/>
                <p14:nvPr/>
              </p14:nvContentPartPr>
              <p14:xfrm>
                <a:off x="7129403" y="933944"/>
                <a:ext cx="27000" cy="26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512D2D-6218-0CD1-F208-BB3C90116E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4283" y="918824"/>
                  <a:ext cx="57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53B265-51A1-3E45-DE98-165614E40183}"/>
                    </a:ext>
                  </a:extLst>
                </p14:cNvPr>
                <p14:cNvContentPartPr/>
                <p14:nvPr/>
              </p14:nvContentPartPr>
              <p14:xfrm>
                <a:off x="7010243" y="914504"/>
                <a:ext cx="337680" cy="19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53B265-51A1-3E45-DE98-165614E401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95123" y="899384"/>
                  <a:ext cx="36792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4E3E5A-45C3-115B-D457-8604020881A5}"/>
                  </a:ext>
                </a:extLst>
              </p14:cNvPr>
              <p14:cNvContentPartPr/>
              <p14:nvPr/>
            </p14:nvContentPartPr>
            <p14:xfrm>
              <a:off x="9734363" y="656024"/>
              <a:ext cx="187488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4E3E5A-45C3-115B-D457-8604020881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18883" y="640544"/>
                <a:ext cx="190548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3133CA1-9AD4-88A9-3217-4927C88246B2}"/>
              </a:ext>
            </a:extLst>
          </p:cNvPr>
          <p:cNvGrpSpPr/>
          <p:nvPr/>
        </p:nvGrpSpPr>
        <p:grpSpPr>
          <a:xfrm>
            <a:off x="6679043" y="384224"/>
            <a:ext cx="1921680" cy="901440"/>
            <a:chOff x="6679043" y="384224"/>
            <a:chExt cx="1921680" cy="90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BFDC5D-0FA5-2548-0518-D258D785EDE0}"/>
                    </a:ext>
                  </a:extLst>
                </p14:cNvPr>
                <p14:cNvContentPartPr/>
                <p14:nvPr/>
              </p14:nvContentPartPr>
              <p14:xfrm>
                <a:off x="6705323" y="384224"/>
                <a:ext cx="1895400" cy="90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BFDC5D-0FA5-2548-0518-D258D785ED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90203" y="369104"/>
                  <a:ext cx="192600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BB8977-AF0F-3447-7858-048B377249F1}"/>
                    </a:ext>
                  </a:extLst>
                </p14:cNvPr>
                <p14:cNvContentPartPr/>
                <p14:nvPr/>
              </p14:nvContentPartPr>
              <p14:xfrm>
                <a:off x="6679043" y="450464"/>
                <a:ext cx="27000" cy="2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BB8977-AF0F-3447-7858-048B377249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3563" y="435344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67E619-FBEA-862E-7F5B-6417E5DDA8AE}"/>
                    </a:ext>
                  </a:extLst>
                </p14:cNvPr>
                <p14:cNvContentPartPr/>
                <p14:nvPr/>
              </p14:nvContentPartPr>
              <p14:xfrm>
                <a:off x="6679043" y="543344"/>
                <a:ext cx="13680" cy="60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67E619-FBEA-862E-7F5B-6417E5DDA8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63563" y="528224"/>
                  <a:ext cx="44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452386-CA87-519D-3EBF-A9851E81E621}"/>
                    </a:ext>
                  </a:extLst>
                </p14:cNvPr>
                <p14:cNvContentPartPr/>
                <p14:nvPr/>
              </p14:nvContentPartPr>
              <p14:xfrm>
                <a:off x="6679043" y="675824"/>
                <a:ext cx="360" cy="7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452386-CA87-519D-3EBF-A9851E81E6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63563" y="660704"/>
                  <a:ext cx="30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5E2350-900A-840D-3767-9154EFAE345D}"/>
                    </a:ext>
                  </a:extLst>
                </p14:cNvPr>
                <p14:cNvContentPartPr/>
                <p14:nvPr/>
              </p14:nvContentPartPr>
              <p14:xfrm>
                <a:off x="8574083" y="775184"/>
                <a:ext cx="13680" cy="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5E2350-900A-840D-3767-9154EFAE34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58603" y="760064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13611B-51AE-97AD-9A76-8942C8B29FD2}"/>
                    </a:ext>
                  </a:extLst>
                </p14:cNvPr>
                <p14:cNvContentPartPr/>
                <p14:nvPr/>
              </p14:nvContentPartPr>
              <p14:xfrm>
                <a:off x="8534123" y="920984"/>
                <a:ext cx="360" cy="3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13611B-51AE-97AD-9A76-8942C8B29F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9003" y="905864"/>
                  <a:ext cx="30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587404-7A3C-308C-080A-46ED831C1BF0}"/>
                    </a:ext>
                  </a:extLst>
                </p14:cNvPr>
                <p14:cNvContentPartPr/>
                <p14:nvPr/>
              </p14:nvContentPartPr>
              <p14:xfrm>
                <a:off x="8534123" y="1053464"/>
                <a:ext cx="13680" cy="6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587404-7A3C-308C-080A-46ED831C1B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9003" y="103798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162470-56BA-606D-EDE5-F48F6A096496}"/>
                    </a:ext>
                  </a:extLst>
                </p14:cNvPr>
                <p14:cNvContentPartPr/>
                <p14:nvPr/>
              </p14:nvContentPartPr>
              <p14:xfrm>
                <a:off x="8507843" y="1238864"/>
                <a:ext cx="13680" cy="33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162470-56BA-606D-EDE5-F48F6A0964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92363" y="122374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05088A-5264-0510-9E01-0FA8A20169FC}"/>
                    </a:ext>
                  </a:extLst>
                </p14:cNvPr>
                <p14:cNvContentPartPr/>
                <p14:nvPr/>
              </p14:nvContentPartPr>
              <p14:xfrm>
                <a:off x="6784883" y="589784"/>
                <a:ext cx="10620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05088A-5264-0510-9E01-0FA8A20169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4363" y="569264"/>
                  <a:ext cx="147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13BF77-BF3A-E6B9-A612-334D48C9BDB4}"/>
                    </a:ext>
                  </a:extLst>
                </p14:cNvPr>
                <p14:cNvContentPartPr/>
                <p14:nvPr/>
              </p14:nvContentPartPr>
              <p14:xfrm>
                <a:off x="6837803" y="530024"/>
                <a:ext cx="13680" cy="13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13BF77-BF3A-E6B9-A612-334D48C9BD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17643" y="509504"/>
                  <a:ext cx="5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B216E3-D41F-E5DF-A91B-2DC54CE392F9}"/>
                    </a:ext>
                  </a:extLst>
                </p14:cNvPr>
                <p14:cNvContentPartPr/>
                <p14:nvPr/>
              </p14:nvContentPartPr>
              <p14:xfrm>
                <a:off x="6731963" y="486464"/>
                <a:ext cx="185760" cy="21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B216E3-D41F-E5DF-A91B-2DC54CE392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11443" y="466304"/>
                  <a:ext cx="226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C0DCCF-73B0-6DD0-2A06-EACCC833923E}"/>
                    </a:ext>
                  </a:extLst>
                </p14:cNvPr>
                <p14:cNvContentPartPr/>
                <p14:nvPr/>
              </p14:nvContentPartPr>
              <p14:xfrm>
                <a:off x="8136683" y="901184"/>
                <a:ext cx="13284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C0DCCF-73B0-6DD0-2A06-EACCC83392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16163" y="880664"/>
                  <a:ext cx="173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73E06D-A0F7-7D6F-7074-B9931949C1FA}"/>
                    </a:ext>
                  </a:extLst>
                </p14:cNvPr>
                <p14:cNvContentPartPr/>
                <p14:nvPr/>
              </p14:nvContentPartPr>
              <p14:xfrm>
                <a:off x="8083763" y="755384"/>
                <a:ext cx="252000" cy="26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73E06D-A0F7-7D6F-7074-B9931949C1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63243" y="734864"/>
                  <a:ext cx="29304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957C40-8838-D7B5-F27A-DEE34D75BB1B}"/>
                  </a:ext>
                </a:extLst>
              </p14:cNvPr>
              <p14:cNvContentPartPr/>
              <p14:nvPr/>
            </p14:nvContentPartPr>
            <p14:xfrm>
              <a:off x="9740123" y="675824"/>
              <a:ext cx="1842480" cy="464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957C40-8838-D7B5-F27A-DEE34D75BB1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19603" y="655304"/>
                <a:ext cx="18831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8C29027-1E58-2F4A-2194-60F65BEE7E08}"/>
                  </a:ext>
                </a:extLst>
              </p14:cNvPr>
              <p14:cNvContentPartPr/>
              <p14:nvPr/>
            </p14:nvContentPartPr>
            <p14:xfrm>
              <a:off x="7447643" y="596264"/>
              <a:ext cx="13680" cy="245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8C29027-1E58-2F4A-2194-60F65BEE7E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17043" y="565664"/>
                <a:ext cx="748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EA4779D-C5EF-04DB-523F-8BC4480BD309}"/>
                  </a:ext>
                </a:extLst>
              </p14:cNvPr>
              <p14:cNvContentPartPr/>
              <p14:nvPr/>
            </p14:nvContentPartPr>
            <p14:xfrm>
              <a:off x="10495403" y="605984"/>
              <a:ext cx="27000" cy="196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EA4779D-C5EF-04DB-523F-8BC4480BD30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64803" y="575384"/>
                <a:ext cx="8820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95C14D3-B553-6A31-FF3E-0DA3E959941D}"/>
              </a:ext>
            </a:extLst>
          </p:cNvPr>
          <p:cNvGrpSpPr/>
          <p:nvPr/>
        </p:nvGrpSpPr>
        <p:grpSpPr>
          <a:xfrm>
            <a:off x="10469123" y="1086584"/>
            <a:ext cx="27000" cy="156240"/>
            <a:chOff x="10469123" y="1086584"/>
            <a:chExt cx="2700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F9E236-97A8-B6D9-4C22-1EE4A349DB68}"/>
                    </a:ext>
                  </a:extLst>
                </p14:cNvPr>
                <p14:cNvContentPartPr/>
                <p14:nvPr/>
              </p14:nvContentPartPr>
              <p14:xfrm>
                <a:off x="10482443" y="1086584"/>
                <a:ext cx="13680" cy="73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F9E236-97A8-B6D9-4C22-1EE4A349DB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51483" y="1055984"/>
                  <a:ext cx="74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A8A063-19AF-04D9-0DCA-AA80A702A9F2}"/>
                    </a:ext>
                  </a:extLst>
                </p14:cNvPr>
                <p14:cNvContentPartPr/>
                <p14:nvPr/>
              </p14:nvContentPartPr>
              <p14:xfrm>
                <a:off x="10469123" y="1086584"/>
                <a:ext cx="27000" cy="156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A8A063-19AF-04D9-0DCA-AA80A702A9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38523" y="1055984"/>
                  <a:ext cx="8820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1ADA412-663A-147E-A278-9A53A8B933A5}"/>
                  </a:ext>
                </a:extLst>
              </p14:cNvPr>
              <p14:cNvContentPartPr/>
              <p14:nvPr/>
            </p14:nvContentPartPr>
            <p14:xfrm>
              <a:off x="11502683" y="907664"/>
              <a:ext cx="172800" cy="351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1ADA412-663A-147E-A278-9A53A8B933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487563" y="892184"/>
                <a:ext cx="2030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3BFEF85-569F-6FA1-AD5D-0141C60029CA}"/>
                  </a:ext>
                </a:extLst>
              </p14:cNvPr>
              <p14:cNvContentPartPr/>
              <p14:nvPr/>
            </p14:nvContentPartPr>
            <p14:xfrm>
              <a:off x="6705323" y="3517304"/>
              <a:ext cx="1643760" cy="67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3BFEF85-569F-6FA1-AD5D-0141C60029C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85163" y="3497144"/>
                <a:ext cx="16844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D1BCE21-7110-9BFE-070D-DAC7EF2BD335}"/>
                  </a:ext>
                </a:extLst>
              </p14:cNvPr>
              <p14:cNvContentPartPr/>
              <p14:nvPr/>
            </p14:nvContentPartPr>
            <p14:xfrm>
              <a:off x="6565643" y="3266744"/>
              <a:ext cx="100440" cy="695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D1BCE21-7110-9BFE-070D-DAC7EF2BD33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5123" y="3246224"/>
                <a:ext cx="14112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F46267A-2F9C-F7FA-070E-65E0FB13D2EF}"/>
                  </a:ext>
                </a:extLst>
              </p14:cNvPr>
              <p14:cNvContentPartPr/>
              <p14:nvPr/>
            </p14:nvContentPartPr>
            <p14:xfrm>
              <a:off x="7368083" y="2895584"/>
              <a:ext cx="146160" cy="282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F46267A-2F9C-F7FA-070E-65E0FB13D2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52603" y="2880464"/>
                <a:ext cx="17676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BE52EB92-2411-41B1-7A71-E9FF50504939}"/>
              </a:ext>
            </a:extLst>
          </p:cNvPr>
          <p:cNvGrpSpPr/>
          <p:nvPr/>
        </p:nvGrpSpPr>
        <p:grpSpPr>
          <a:xfrm>
            <a:off x="6824843" y="3193664"/>
            <a:ext cx="2160000" cy="669240"/>
            <a:chOff x="6824843" y="3193664"/>
            <a:chExt cx="216000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38BDCEE-9D73-5E66-81B2-B3D9AE4C975D}"/>
                    </a:ext>
                  </a:extLst>
                </p14:cNvPr>
                <p14:cNvContentPartPr/>
                <p14:nvPr/>
              </p14:nvContentPartPr>
              <p14:xfrm>
                <a:off x="6824843" y="3193664"/>
                <a:ext cx="172800" cy="262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38BDCEE-9D73-5E66-81B2-B3D9AE4C975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09363" y="3178544"/>
                  <a:ext cx="203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FC5121-5F31-D77C-D746-7CBDFD9CBC91}"/>
                    </a:ext>
                  </a:extLst>
                </p14:cNvPr>
                <p14:cNvContentPartPr/>
                <p14:nvPr/>
              </p14:nvContentPartPr>
              <p14:xfrm>
                <a:off x="7010243" y="3233624"/>
                <a:ext cx="132840" cy="212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FC5121-5F31-D77C-D746-7CBDFD9CBC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5123" y="3218144"/>
                  <a:ext cx="163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27BC77-ADB5-9483-F36D-1F850FD2207A}"/>
                    </a:ext>
                  </a:extLst>
                </p14:cNvPr>
                <p14:cNvContentPartPr/>
                <p14:nvPr/>
              </p14:nvContentPartPr>
              <p14:xfrm>
                <a:off x="7195643" y="3220304"/>
                <a:ext cx="106200" cy="22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27BC77-ADB5-9483-F36D-1F850FD220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80523" y="3205184"/>
                  <a:ext cx="136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4E166A-81B2-8154-34BE-13788DE884F1}"/>
                    </a:ext>
                  </a:extLst>
                </p14:cNvPr>
                <p14:cNvContentPartPr/>
                <p14:nvPr/>
              </p14:nvContentPartPr>
              <p14:xfrm>
                <a:off x="7373843" y="3213464"/>
                <a:ext cx="87120" cy="23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4E166A-81B2-8154-34BE-13788DE884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58723" y="3198344"/>
                  <a:ext cx="117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D6D237-FDD9-2FE6-9A55-9F75045E8213}"/>
                    </a:ext>
                  </a:extLst>
                </p14:cNvPr>
                <p14:cNvContentPartPr/>
                <p14:nvPr/>
              </p14:nvContentPartPr>
              <p14:xfrm>
                <a:off x="7633043" y="3220304"/>
                <a:ext cx="79920" cy="258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D6D237-FDD9-2FE6-9A55-9F75045E82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17923" y="3205184"/>
                  <a:ext cx="110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542071-C216-A0F4-9D83-8A12A0D98240}"/>
                    </a:ext>
                  </a:extLst>
                </p14:cNvPr>
                <p14:cNvContentPartPr/>
                <p14:nvPr/>
              </p14:nvContentPartPr>
              <p14:xfrm>
                <a:off x="7818443" y="3246944"/>
                <a:ext cx="172800" cy="20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542071-C216-A0F4-9D83-8A12A0D982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03323" y="3231464"/>
                  <a:ext cx="203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DFF7CB-162E-8883-862A-C708BF75E5D1}"/>
                    </a:ext>
                  </a:extLst>
                </p14:cNvPr>
                <p14:cNvContentPartPr/>
                <p14:nvPr/>
              </p14:nvContentPartPr>
              <p14:xfrm>
                <a:off x="8057123" y="3253424"/>
                <a:ext cx="106200" cy="245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DFF7CB-162E-8883-862A-C708BF75E5D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42003" y="3237944"/>
                  <a:ext cx="136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8199ED-DB04-F340-3AD6-094DB59118A8}"/>
                    </a:ext>
                  </a:extLst>
                </p14:cNvPr>
                <p14:cNvContentPartPr/>
                <p14:nvPr/>
              </p14:nvContentPartPr>
              <p14:xfrm>
                <a:off x="8202923" y="3319664"/>
                <a:ext cx="79920" cy="221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8199ED-DB04-F340-3AD6-094DB59118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87803" y="3304184"/>
                  <a:ext cx="110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5FE872-5EC5-8913-B17B-7B4C05D3A049}"/>
                    </a:ext>
                  </a:extLst>
                </p14:cNvPr>
                <p14:cNvContentPartPr/>
                <p14:nvPr/>
              </p14:nvContentPartPr>
              <p14:xfrm>
                <a:off x="8335403" y="3352784"/>
                <a:ext cx="278640" cy="510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5FE872-5EC5-8913-B17B-7B4C05D3A0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20283" y="3337664"/>
                  <a:ext cx="3092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605EB8-BE87-11B2-F44D-5BFC707FEE6B}"/>
                    </a:ext>
                  </a:extLst>
                </p14:cNvPr>
                <p14:cNvContentPartPr/>
                <p14:nvPr/>
              </p14:nvContentPartPr>
              <p14:xfrm>
                <a:off x="8666603" y="3332984"/>
                <a:ext cx="31824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605EB8-BE87-11B2-F44D-5BFC707FEE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51483" y="3317504"/>
                  <a:ext cx="348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A952B5C-A6B0-C87A-F2D7-C09352DB9CDC}"/>
              </a:ext>
            </a:extLst>
          </p:cNvPr>
          <p:cNvGrpSpPr/>
          <p:nvPr/>
        </p:nvGrpSpPr>
        <p:grpSpPr>
          <a:xfrm>
            <a:off x="6453323" y="5860336"/>
            <a:ext cx="1882080" cy="511200"/>
            <a:chOff x="9634283" y="3464384"/>
            <a:chExt cx="188208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2C01E7-249C-E2A8-7136-E8C821DF82F1}"/>
                    </a:ext>
                  </a:extLst>
                </p14:cNvPr>
                <p14:cNvContentPartPr/>
                <p14:nvPr/>
              </p14:nvContentPartPr>
              <p14:xfrm>
                <a:off x="9634283" y="3491744"/>
                <a:ext cx="1696680" cy="7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2C01E7-249C-E2A8-7136-E8C821DF82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18803" y="3476264"/>
                  <a:ext cx="1727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CB4198-4808-7D27-9DB7-E5D041C39116}"/>
                    </a:ext>
                  </a:extLst>
                </p14:cNvPr>
                <p14:cNvContentPartPr/>
                <p14:nvPr/>
              </p14:nvContentPartPr>
              <p14:xfrm>
                <a:off x="11251043" y="3464384"/>
                <a:ext cx="146160" cy="126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CB4198-4808-7D27-9DB7-E5D041C391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35563" y="3448904"/>
                  <a:ext cx="176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057A55B-2E54-7A03-5787-074FB0794109}"/>
                    </a:ext>
                  </a:extLst>
                </p14:cNvPr>
                <p14:cNvContentPartPr/>
                <p14:nvPr/>
              </p14:nvContentPartPr>
              <p14:xfrm>
                <a:off x="11171483" y="3600464"/>
                <a:ext cx="199080" cy="216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057A55B-2E54-7A03-5787-074FB07941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56003" y="3585344"/>
                  <a:ext cx="22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6B9E5F-2EE9-D331-527B-8726A9A361AF}"/>
                    </a:ext>
                  </a:extLst>
                </p14:cNvPr>
                <p14:cNvContentPartPr/>
                <p14:nvPr/>
              </p14:nvContentPartPr>
              <p14:xfrm>
                <a:off x="11039003" y="3796304"/>
                <a:ext cx="477360" cy="33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6B9E5F-2EE9-D331-527B-8726A9A361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23523" y="3780824"/>
                  <a:ext cx="507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BC6543-3B73-DE66-E5EB-D3C77C3A9189}"/>
                    </a:ext>
                  </a:extLst>
                </p14:cNvPr>
                <p14:cNvContentPartPr/>
                <p14:nvPr/>
              </p14:nvContentPartPr>
              <p14:xfrm>
                <a:off x="10991843" y="3822944"/>
                <a:ext cx="444960" cy="152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BC6543-3B73-DE66-E5EB-D3C77C3A918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76363" y="3807824"/>
                  <a:ext cx="4755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519BEB-46D2-53DD-1C5C-D8CD26DC4D4A}"/>
              </a:ext>
            </a:extLst>
          </p:cNvPr>
          <p:cNvGrpSpPr/>
          <p:nvPr/>
        </p:nvGrpSpPr>
        <p:grpSpPr>
          <a:xfrm>
            <a:off x="7910963" y="4940176"/>
            <a:ext cx="662760" cy="907920"/>
            <a:chOff x="11091923" y="2544224"/>
            <a:chExt cx="66276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426336E-31AB-C385-502F-C54C1359A2BF}"/>
                    </a:ext>
                  </a:extLst>
                </p14:cNvPr>
                <p14:cNvContentPartPr/>
                <p14:nvPr/>
              </p14:nvContentPartPr>
              <p14:xfrm>
                <a:off x="11197763" y="2942024"/>
                <a:ext cx="159480" cy="496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426336E-31AB-C385-502F-C54C1359A2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67163" y="2911064"/>
                  <a:ext cx="220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AEA4476-FBC9-A637-703E-1947D87023FE}"/>
                    </a:ext>
                  </a:extLst>
                </p14:cNvPr>
                <p14:cNvContentPartPr/>
                <p14:nvPr/>
              </p14:nvContentPartPr>
              <p14:xfrm>
                <a:off x="11091923" y="3299504"/>
                <a:ext cx="172800" cy="152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AEA4476-FBC9-A637-703E-1947D87023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61323" y="3268904"/>
                  <a:ext cx="234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D30C4F-4F3E-7D00-A68C-88AEE37E05C3}"/>
                    </a:ext>
                  </a:extLst>
                </p14:cNvPr>
                <p14:cNvContentPartPr/>
                <p14:nvPr/>
              </p14:nvContentPartPr>
              <p14:xfrm>
                <a:off x="11224403" y="2544224"/>
                <a:ext cx="146160" cy="29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D30C4F-4F3E-7D00-A68C-88AEE37E05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93803" y="2513624"/>
                  <a:ext cx="2073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A26B19-7F42-BDF0-A3A5-928F991F5542}"/>
                    </a:ext>
                  </a:extLst>
                </p14:cNvPr>
                <p14:cNvContentPartPr/>
                <p14:nvPr/>
              </p14:nvContentPartPr>
              <p14:xfrm>
                <a:off x="11463083" y="2630264"/>
                <a:ext cx="119520" cy="13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A26B19-7F42-BDF0-A3A5-928F991F55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32123" y="2599664"/>
                  <a:ext cx="18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F3DBE86-79BB-B9FC-C08D-265C53B4C1A9}"/>
                    </a:ext>
                  </a:extLst>
                </p14:cNvPr>
                <p14:cNvContentPartPr/>
                <p14:nvPr/>
              </p14:nvContentPartPr>
              <p14:xfrm>
                <a:off x="11463083" y="2703344"/>
                <a:ext cx="119520" cy="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F3DBE86-79BB-B9FC-C08D-265C53B4C1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32123" y="2672744"/>
                  <a:ext cx="181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0620FC4-D431-1B38-1E37-A8933B5E5BEA}"/>
                    </a:ext>
                  </a:extLst>
                </p14:cNvPr>
                <p14:cNvContentPartPr/>
                <p14:nvPr/>
              </p14:nvContentPartPr>
              <p14:xfrm>
                <a:off x="11635163" y="2620184"/>
                <a:ext cx="119520" cy="129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0620FC4-D431-1B38-1E37-A8933B5E5BE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604563" y="2589584"/>
                  <a:ext cx="1810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C823242-533F-11F4-68D0-9496CB0B775E}"/>
              </a:ext>
            </a:extLst>
          </p:cNvPr>
          <p:cNvGrpSpPr/>
          <p:nvPr/>
        </p:nvGrpSpPr>
        <p:grpSpPr>
          <a:xfrm>
            <a:off x="8057123" y="3677144"/>
            <a:ext cx="1047240" cy="792360"/>
            <a:chOff x="8057123" y="3677144"/>
            <a:chExt cx="104724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6F3B8F2-DE26-FBDC-55D1-EBD967C458A7}"/>
                    </a:ext>
                  </a:extLst>
                </p14:cNvPr>
                <p14:cNvContentPartPr/>
                <p14:nvPr/>
              </p14:nvContentPartPr>
              <p14:xfrm>
                <a:off x="8057123" y="3716744"/>
                <a:ext cx="212400" cy="46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6F3B8F2-DE26-FBDC-55D1-EBD967C458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26523" y="3685784"/>
                  <a:ext cx="2736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1AC6516-39B9-F189-D266-BBB59B95E309}"/>
                    </a:ext>
                  </a:extLst>
                </p14:cNvPr>
                <p14:cNvContentPartPr/>
                <p14:nvPr/>
              </p14:nvContentPartPr>
              <p14:xfrm>
                <a:off x="8123363" y="3677144"/>
                <a:ext cx="146160" cy="18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1AC6516-39B9-F189-D266-BBB59B95E3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92763" y="3646544"/>
                  <a:ext cx="207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52F58B-9986-E34A-2B87-4CFE46F42473}"/>
                    </a:ext>
                  </a:extLst>
                </p14:cNvPr>
                <p14:cNvContentPartPr/>
                <p14:nvPr/>
              </p14:nvContentPartPr>
              <p14:xfrm>
                <a:off x="8216243" y="4100504"/>
                <a:ext cx="172800" cy="252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52F58B-9986-E34A-2B87-4CFE46F4247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85643" y="4069544"/>
                  <a:ext cx="234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707C206-8F7E-E340-5C4B-43E8EE838C61}"/>
                    </a:ext>
                  </a:extLst>
                </p14:cNvPr>
                <p14:cNvContentPartPr/>
                <p14:nvPr/>
              </p14:nvContentPartPr>
              <p14:xfrm>
                <a:off x="8454563" y="4306424"/>
                <a:ext cx="53280" cy="163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707C206-8F7E-E340-5C4B-43E8EE838C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23963" y="4275824"/>
                  <a:ext cx="114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B310BB-71DE-ECE8-AC0F-DBF96CDBD6D2}"/>
                    </a:ext>
                  </a:extLst>
                </p14:cNvPr>
                <p14:cNvContentPartPr/>
                <p14:nvPr/>
              </p14:nvContentPartPr>
              <p14:xfrm>
                <a:off x="8600363" y="4121024"/>
                <a:ext cx="39960" cy="229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B310BB-71DE-ECE8-AC0F-DBF96CDBD6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69763" y="4090424"/>
                  <a:ext cx="101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AE091C-1B73-EA16-1300-31FD30732E04}"/>
                    </a:ext>
                  </a:extLst>
                </p14:cNvPr>
                <p14:cNvContentPartPr/>
                <p14:nvPr/>
              </p14:nvContentPartPr>
              <p14:xfrm>
                <a:off x="8534123" y="4094744"/>
                <a:ext cx="225720" cy="26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AE091C-1B73-EA16-1300-31FD30732E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03523" y="4063784"/>
                  <a:ext cx="286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5CA8E4-8E1C-F16E-718C-66B28C18F829}"/>
                    </a:ext>
                  </a:extLst>
                </p14:cNvPr>
                <p14:cNvContentPartPr/>
                <p14:nvPr/>
              </p14:nvContentPartPr>
              <p14:xfrm>
                <a:off x="8786123" y="4213544"/>
                <a:ext cx="106200" cy="20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5CA8E4-8E1C-F16E-718C-66B28C18F8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55163" y="4182944"/>
                  <a:ext cx="167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531FB6-81AE-E6F2-1F7F-CE816FC5EC8A}"/>
                    </a:ext>
                  </a:extLst>
                </p14:cNvPr>
                <p14:cNvContentPartPr/>
                <p14:nvPr/>
              </p14:nvContentPartPr>
              <p14:xfrm>
                <a:off x="8786123" y="4280144"/>
                <a:ext cx="11952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531FB6-81AE-E6F2-1F7F-CE816FC5EC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55163" y="4249544"/>
                  <a:ext cx="181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B0F188-184A-9ABB-2382-E837789EBFF5}"/>
                    </a:ext>
                  </a:extLst>
                </p14:cNvPr>
                <p14:cNvContentPartPr/>
                <p14:nvPr/>
              </p14:nvContentPartPr>
              <p14:xfrm>
                <a:off x="8958203" y="4216784"/>
                <a:ext cx="146160" cy="12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B0F188-184A-9ABB-2382-E837789EBF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27603" y="4185824"/>
                  <a:ext cx="207360" cy="18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6B73FAA-B060-39FF-02C3-528FA7B980D7}"/>
              </a:ext>
            </a:extLst>
          </p:cNvPr>
          <p:cNvSpPr txBox="1"/>
          <p:nvPr/>
        </p:nvSpPr>
        <p:spPr>
          <a:xfrm>
            <a:off x="185730" y="4869970"/>
            <a:ext cx="5472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g)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Ove non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siano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corrispondenza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cerniere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carrelli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alle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estremità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trave,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essere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15119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70339-307C-A2DE-036F-E5065C422065}"/>
              </a:ext>
            </a:extLst>
          </p:cNvPr>
          <p:cNvSpPr txBox="1"/>
          <p:nvPr/>
        </p:nvSpPr>
        <p:spPr>
          <a:xfrm>
            <a:off x="505609" y="591671"/>
            <a:ext cx="4621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Come trucco mnemonico per ricordare la relazione tra segno del taglio e pendenza del diagramma del momento, consideriamo un diagramma del momento con questo andamento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8E7998-7A86-9CDE-7AF2-4CE04FDDFCBF}"/>
                  </a:ext>
                </a:extLst>
              </p14:cNvPr>
              <p14:cNvContentPartPr/>
              <p14:nvPr/>
            </p14:nvContentPartPr>
            <p14:xfrm>
              <a:off x="1439493" y="2088080"/>
              <a:ext cx="2204640" cy="41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8E7998-7A86-9CDE-7AF2-4CE04FDDFC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4013" y="2072600"/>
                <a:ext cx="22352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0CD5CA-2F34-6ED0-65C7-6068ABB0BEFA}"/>
                  </a:ext>
                </a:extLst>
              </p14:cNvPr>
              <p14:cNvContentPartPr/>
              <p14:nvPr/>
            </p14:nvContentPartPr>
            <p14:xfrm>
              <a:off x="1439493" y="1567440"/>
              <a:ext cx="2057760" cy="85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0CD5CA-2F34-6ED0-65C7-6068ABB0BE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4373" y="1552320"/>
                <a:ext cx="2088360" cy="88848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7B1675F-74D7-C7EF-1B36-C2B6C84CB608}"/>
              </a:ext>
            </a:extLst>
          </p:cNvPr>
          <p:cNvSpPr txBox="1"/>
          <p:nvPr/>
        </p:nvSpPr>
        <p:spPr>
          <a:xfrm>
            <a:off x="5760489" y="552327"/>
            <a:ext cx="491620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Fissando l’attenzione sul concio di sinistra, poiche’ in corrispondenza di quel concio </a:t>
            </a:r>
            <a:r>
              <a:rPr lang="en-GB" sz="1400" dirty="0"/>
              <a:t>il </a:t>
            </a:r>
            <a:r>
              <a:rPr lang="en-GB" sz="1400" dirty="0" err="1"/>
              <a:t>diagramma</a:t>
            </a:r>
            <a:r>
              <a:rPr lang="en-GB" sz="1400" dirty="0"/>
              <a:t>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trova</a:t>
            </a:r>
            <a:r>
              <a:rPr lang="en-GB" sz="1400" dirty="0"/>
              <a:t> al di sotto </a:t>
            </a:r>
            <a:r>
              <a:rPr lang="en-GB" sz="1400" dirty="0" err="1"/>
              <a:t>della</a:t>
            </a:r>
            <a:r>
              <a:rPr lang="en-GB" sz="1400" dirty="0"/>
              <a:t> </a:t>
            </a:r>
            <a:r>
              <a:rPr lang="en-GB" sz="1400" dirty="0" err="1"/>
              <a:t>linea</a:t>
            </a:r>
            <a:r>
              <a:rPr lang="en-GB" sz="1400" dirty="0"/>
              <a:t> </a:t>
            </a:r>
            <a:r>
              <a:rPr lang="en-GB" sz="1400" dirty="0" err="1"/>
              <a:t>guida</a:t>
            </a:r>
            <a:r>
              <a:rPr lang="en-GB" sz="1400" dirty="0"/>
              <a:t>, le fibre </a:t>
            </a:r>
            <a:r>
              <a:rPr lang="en-GB" sz="1400" dirty="0" err="1"/>
              <a:t>tese</a:t>
            </a:r>
            <a:r>
              <a:rPr lang="en-GB" sz="1400" dirty="0"/>
              <a:t> </a:t>
            </a:r>
            <a:r>
              <a:rPr lang="en-GB" sz="1400" dirty="0" err="1"/>
              <a:t>sono</a:t>
            </a:r>
            <a:r>
              <a:rPr lang="en-GB" sz="1400" dirty="0"/>
              <a:t> quelle </a:t>
            </a:r>
            <a:r>
              <a:rPr lang="en-GB" sz="1400" dirty="0" err="1"/>
              <a:t>inferiori</a:t>
            </a:r>
            <a:r>
              <a:rPr lang="en-GB" sz="1400" dirty="0"/>
              <a:t>, </a:t>
            </a:r>
            <a:r>
              <a:rPr lang="en-GB" sz="1400" dirty="0" err="1"/>
              <a:t>quindi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momenti</a:t>
            </a:r>
            <a:r>
              <a:rPr lang="en-GB" sz="1400" dirty="0"/>
              <a:t> </a:t>
            </a:r>
            <a:r>
              <a:rPr lang="en-GB" sz="1400" dirty="0" err="1"/>
              <a:t>flettenti</a:t>
            </a:r>
            <a:r>
              <a:rPr lang="en-GB" sz="1400" dirty="0"/>
              <a:t> </a:t>
            </a:r>
            <a:r>
              <a:rPr lang="en-GB" sz="1400" dirty="0" err="1"/>
              <a:t>applicati</a:t>
            </a:r>
            <a:r>
              <a:rPr lang="en-GB" sz="1400" dirty="0"/>
              <a:t> alle </a:t>
            </a:r>
            <a:r>
              <a:rPr lang="en-GB" sz="1400" dirty="0" err="1"/>
              <a:t>facce</a:t>
            </a:r>
            <a:r>
              <a:rPr lang="en-GB" sz="1400" dirty="0"/>
              <a:t> del </a:t>
            </a:r>
            <a:r>
              <a:rPr lang="en-GB" sz="1400" dirty="0" err="1"/>
              <a:t>concio</a:t>
            </a:r>
            <a:r>
              <a:rPr lang="en-GB" sz="1400" dirty="0"/>
              <a:t> </a:t>
            </a:r>
            <a:r>
              <a:rPr lang="en-GB" sz="1400" dirty="0" err="1"/>
              <a:t>sono</a:t>
            </a:r>
            <a:r>
              <a:rPr lang="en-GB" sz="1400" dirty="0"/>
              <a:t>: </a:t>
            </a:r>
            <a:r>
              <a:rPr lang="en-GB" sz="1400" dirty="0" err="1"/>
              <a:t>orario</a:t>
            </a:r>
            <a:r>
              <a:rPr lang="en-GB" sz="1400" dirty="0"/>
              <a:t> a sinistra e </a:t>
            </a:r>
            <a:r>
              <a:rPr lang="en-GB" sz="1400" dirty="0" err="1"/>
              <a:t>antiorario</a:t>
            </a:r>
            <a:r>
              <a:rPr lang="en-GB" sz="1400" dirty="0"/>
              <a:t> a </a:t>
            </a:r>
            <a:r>
              <a:rPr lang="en-GB" sz="1400" dirty="0" err="1"/>
              <a:t>destra</a:t>
            </a:r>
            <a:r>
              <a:rPr lang="en-GB" sz="1400" dirty="0"/>
              <a:t>. </a:t>
            </a:r>
          </a:p>
          <a:p>
            <a:endParaRPr lang="en-GB" sz="1400" dirty="0"/>
          </a:p>
          <a:p>
            <a:r>
              <a:rPr lang="en-GB" sz="1400" dirty="0"/>
              <a:t>Per come e’ </a:t>
            </a:r>
            <a:r>
              <a:rPr lang="en-GB" sz="1400" dirty="0" err="1"/>
              <a:t>fatto</a:t>
            </a:r>
            <a:r>
              <a:rPr lang="en-GB" sz="1400" dirty="0"/>
              <a:t> il </a:t>
            </a:r>
            <a:r>
              <a:rPr lang="en-GB" sz="1400" dirty="0" err="1"/>
              <a:t>diagramma</a:t>
            </a:r>
            <a:r>
              <a:rPr lang="en-GB" sz="1400" dirty="0"/>
              <a:t>, il </a:t>
            </a:r>
            <a:r>
              <a:rPr lang="en-GB" sz="1400" dirty="0" err="1"/>
              <a:t>momento</a:t>
            </a:r>
            <a:r>
              <a:rPr lang="en-GB" sz="1400" dirty="0"/>
              <a:t> </a:t>
            </a:r>
            <a:r>
              <a:rPr lang="en-GB" sz="1400" dirty="0" err="1"/>
              <a:t>applicato</a:t>
            </a:r>
            <a:r>
              <a:rPr lang="en-GB" sz="1400" dirty="0"/>
              <a:t> a sinistra e` </a:t>
            </a:r>
            <a:r>
              <a:rPr lang="en-GB" sz="1400" dirty="0" err="1"/>
              <a:t>leggermente</a:t>
            </a:r>
            <a:r>
              <a:rPr lang="en-GB" sz="1400" dirty="0"/>
              <a:t> </a:t>
            </a:r>
            <a:r>
              <a:rPr lang="en-GB" sz="1400" dirty="0" err="1"/>
              <a:t>maggiore</a:t>
            </a:r>
            <a:r>
              <a:rPr lang="en-GB" sz="1400" dirty="0"/>
              <a:t> di </a:t>
            </a:r>
            <a:r>
              <a:rPr lang="en-GB" sz="1400" dirty="0" err="1"/>
              <a:t>quello</a:t>
            </a:r>
            <a:r>
              <a:rPr lang="en-GB" sz="1400" dirty="0"/>
              <a:t> </a:t>
            </a:r>
            <a:r>
              <a:rPr lang="en-GB" sz="1400" dirty="0" err="1"/>
              <a:t>applicato</a:t>
            </a:r>
            <a:r>
              <a:rPr lang="en-GB" sz="1400" dirty="0"/>
              <a:t> a </a:t>
            </a:r>
            <a:r>
              <a:rPr lang="en-GB" sz="1400" dirty="0" err="1"/>
              <a:t>destra</a:t>
            </a:r>
            <a:r>
              <a:rPr lang="en-GB" sz="1400" dirty="0"/>
              <a:t>, </a:t>
            </a:r>
            <a:r>
              <a:rPr lang="en-GB" sz="1400" dirty="0" err="1"/>
              <a:t>quindi</a:t>
            </a:r>
            <a:r>
              <a:rPr lang="en-GB" sz="1400" dirty="0"/>
              <a:t> </a:t>
            </a:r>
            <a:r>
              <a:rPr lang="en-GB" sz="1400" dirty="0" err="1"/>
              <a:t>nel</a:t>
            </a:r>
            <a:r>
              <a:rPr lang="en-GB" sz="1400" dirty="0"/>
              <a:t> </a:t>
            </a:r>
            <a:r>
              <a:rPr lang="en-GB" sz="1400" dirty="0" err="1"/>
              <a:t>complesso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due </a:t>
            </a:r>
            <a:r>
              <a:rPr lang="en-GB" sz="1400" dirty="0" err="1"/>
              <a:t>momenti</a:t>
            </a:r>
            <a:r>
              <a:rPr lang="en-GB" sz="1400" dirty="0"/>
              <a:t> </a:t>
            </a:r>
            <a:r>
              <a:rPr lang="en-GB" sz="1400" dirty="0" err="1"/>
              <a:t>tendono</a:t>
            </a:r>
            <a:r>
              <a:rPr lang="en-GB" sz="1400" dirty="0"/>
              <a:t> a far </a:t>
            </a:r>
            <a:r>
              <a:rPr lang="en-GB" sz="1400" dirty="0" err="1"/>
              <a:t>ruotare</a:t>
            </a:r>
            <a:r>
              <a:rPr lang="en-GB" sz="1400" dirty="0"/>
              <a:t> il </a:t>
            </a:r>
            <a:r>
              <a:rPr lang="en-GB" sz="1400" dirty="0" err="1"/>
              <a:t>concio</a:t>
            </a:r>
            <a:r>
              <a:rPr lang="en-GB" sz="1400" dirty="0"/>
              <a:t> in senso </a:t>
            </a:r>
            <a:r>
              <a:rPr lang="en-GB" sz="1400" dirty="0" err="1"/>
              <a:t>orario</a:t>
            </a:r>
            <a:r>
              <a:rPr lang="en-GB" sz="1400" dirty="0"/>
              <a:t>. </a:t>
            </a:r>
          </a:p>
          <a:p>
            <a:endParaRPr lang="en-GB" sz="1400" dirty="0"/>
          </a:p>
          <a:p>
            <a:r>
              <a:rPr lang="en-GB" sz="1400" dirty="0"/>
              <a:t>Ne segue </a:t>
            </a:r>
            <a:r>
              <a:rPr lang="en-GB" sz="1400" dirty="0" err="1"/>
              <a:t>che</a:t>
            </a:r>
            <a:r>
              <a:rPr lang="en-GB" sz="1400" dirty="0"/>
              <a:t> la </a:t>
            </a:r>
            <a:r>
              <a:rPr lang="en-GB" sz="1400" dirty="0" err="1"/>
              <a:t>coppia</a:t>
            </a:r>
            <a:r>
              <a:rPr lang="en-GB" sz="1400" dirty="0"/>
              <a:t> </a:t>
            </a:r>
            <a:r>
              <a:rPr lang="en-GB" sz="1400" dirty="0" err="1"/>
              <a:t>costituita</a:t>
            </a:r>
            <a:r>
              <a:rPr lang="en-GB" sz="1400" dirty="0"/>
              <a:t> </a:t>
            </a:r>
            <a:r>
              <a:rPr lang="en-GB" sz="1400" dirty="0" err="1"/>
              <a:t>dalle</a:t>
            </a:r>
            <a:r>
              <a:rPr lang="en-GB" sz="1400" dirty="0"/>
              <a:t> </a:t>
            </a:r>
            <a:r>
              <a:rPr lang="en-GB" sz="1400" dirty="0" err="1"/>
              <a:t>forze</a:t>
            </a:r>
            <a:r>
              <a:rPr lang="en-GB" sz="1400" dirty="0"/>
              <a:t> di </a:t>
            </a:r>
            <a:r>
              <a:rPr lang="en-GB" sz="1400" dirty="0" err="1"/>
              <a:t>taglio</a:t>
            </a:r>
            <a:r>
              <a:rPr lang="en-GB" sz="1400" dirty="0"/>
              <a:t> </a:t>
            </a:r>
            <a:r>
              <a:rPr lang="en-GB" sz="1400" dirty="0" err="1"/>
              <a:t>agisce</a:t>
            </a:r>
            <a:r>
              <a:rPr lang="en-GB" sz="1400" dirty="0"/>
              <a:t> in senso </a:t>
            </a:r>
            <a:r>
              <a:rPr lang="en-GB" sz="1400" dirty="0" err="1"/>
              <a:t>antiorario</a:t>
            </a:r>
            <a:r>
              <a:rPr lang="en-GB" sz="1400" dirty="0"/>
              <a:t>, e </a:t>
            </a:r>
            <a:r>
              <a:rPr lang="en-GB" sz="1400" dirty="0" err="1"/>
              <a:t>pertanto</a:t>
            </a:r>
            <a:r>
              <a:rPr lang="en-GB" sz="1400" dirty="0"/>
              <a:t> il </a:t>
            </a:r>
            <a:r>
              <a:rPr lang="en-GB" sz="1400" dirty="0" err="1"/>
              <a:t>taglio</a:t>
            </a:r>
            <a:r>
              <a:rPr lang="en-GB" sz="1400" dirty="0"/>
              <a:t> e’ </a:t>
            </a:r>
            <a:r>
              <a:rPr lang="en-GB" sz="1400"/>
              <a:t>negativo.</a:t>
            </a:r>
            <a:endParaRPr lang="en-IT" sz="1400" dirty="0"/>
          </a:p>
          <a:p>
            <a:endParaRPr lang="en-IT" sz="1400" dirty="0"/>
          </a:p>
          <a:p>
            <a:r>
              <a:rPr lang="en-IT" sz="1400" dirty="0"/>
              <a:t>Alla stessa conclusione si perviene considerando il concio di destra. In questo caso, poiche’ il diagramma si trova al di sopra della linea guida, i momenti flettenti che agiscono sul concio tendono la fibra superiore, e quindi sono orientati come in figura. </a:t>
            </a:r>
          </a:p>
          <a:p>
            <a:endParaRPr lang="en-IT" sz="1400" dirty="0"/>
          </a:p>
          <a:p>
            <a:r>
              <a:rPr lang="en-IT" sz="1400" dirty="0"/>
              <a:t>Dal diagramma si vede che li momento applicato sulla faccia  destra del concio ha intensita’ leggermente maggiore del momento applicato a sinistra. Pertanto, i due momenti tendono nel complesso a far ruotare il concio in senso orario. </a:t>
            </a:r>
          </a:p>
          <a:p>
            <a:r>
              <a:rPr lang="en-IT" sz="1400" dirty="0"/>
              <a:t>Ne segue che la coppia di forze costituita dalle due forze di taglio tende a far ruotare il concio in verso antiorario. Dunque il taglio deve essere negativo.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DAB8EDC-F5C3-DB6C-2B6C-718D59FD7C3A}"/>
              </a:ext>
            </a:extLst>
          </p:cNvPr>
          <p:cNvGrpSpPr/>
          <p:nvPr/>
        </p:nvGrpSpPr>
        <p:grpSpPr>
          <a:xfrm>
            <a:off x="3524862" y="3009816"/>
            <a:ext cx="245160" cy="604440"/>
            <a:chOff x="3600231" y="2694034"/>
            <a:chExt cx="24516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4E885EC-51B2-67C9-E122-6003A0DDAEA6}"/>
                    </a:ext>
                  </a:extLst>
                </p14:cNvPr>
                <p14:cNvContentPartPr/>
                <p14:nvPr/>
              </p14:nvContentPartPr>
              <p14:xfrm>
                <a:off x="3730911" y="2718154"/>
                <a:ext cx="49320" cy="580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4E885EC-51B2-67C9-E122-6003A0DDAE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15791" y="2703034"/>
                  <a:ext cx="799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650E63-741C-7F1C-4D55-9324525B250F}"/>
                    </a:ext>
                  </a:extLst>
                </p14:cNvPr>
                <p14:cNvContentPartPr/>
                <p14:nvPr/>
              </p14:nvContentPartPr>
              <p14:xfrm>
                <a:off x="3600231" y="2694034"/>
                <a:ext cx="245160" cy="183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650E63-741C-7F1C-4D55-9324525B25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85111" y="2678914"/>
                  <a:ext cx="2757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4A001A0-8E25-FDAF-A8F7-E7BF37B6D77F}"/>
              </a:ext>
            </a:extLst>
          </p:cNvPr>
          <p:cNvGrpSpPr/>
          <p:nvPr/>
        </p:nvGrpSpPr>
        <p:grpSpPr>
          <a:xfrm>
            <a:off x="2822862" y="3557016"/>
            <a:ext cx="212760" cy="661320"/>
            <a:chOff x="2898231" y="3241234"/>
            <a:chExt cx="21276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A65676-2CC8-3636-5331-20C842E9008A}"/>
                    </a:ext>
                  </a:extLst>
                </p14:cNvPr>
                <p14:cNvContentPartPr/>
                <p14:nvPr/>
              </p14:nvContentPartPr>
              <p14:xfrm>
                <a:off x="2963391" y="3241234"/>
                <a:ext cx="16920" cy="587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A65676-2CC8-3636-5331-20C842E90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48271" y="3225754"/>
                  <a:ext cx="4752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DF2396-899F-7F22-BF77-DEB24BCB05C6}"/>
                    </a:ext>
                  </a:extLst>
                </p14:cNvPr>
                <p14:cNvContentPartPr/>
                <p14:nvPr/>
              </p14:nvContentPartPr>
              <p14:xfrm>
                <a:off x="2898231" y="3738754"/>
                <a:ext cx="212760" cy="163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DF2396-899F-7F22-BF77-DEB24BCB05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82751" y="3723634"/>
                  <a:ext cx="2430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4BB8A3-C7CC-0722-D387-5C8C959C9991}"/>
              </a:ext>
            </a:extLst>
          </p:cNvPr>
          <p:cNvGrpSpPr/>
          <p:nvPr/>
        </p:nvGrpSpPr>
        <p:grpSpPr>
          <a:xfrm>
            <a:off x="2594262" y="3360816"/>
            <a:ext cx="180000" cy="416880"/>
            <a:chOff x="2669631" y="3045034"/>
            <a:chExt cx="18000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4CC9FF6-2655-3205-F04F-222E747CB185}"/>
                    </a:ext>
                  </a:extLst>
                </p14:cNvPr>
                <p14:cNvContentPartPr/>
                <p14:nvPr/>
              </p14:nvContentPartPr>
              <p14:xfrm>
                <a:off x="2669631" y="3045034"/>
                <a:ext cx="131040" cy="375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4CC9FF6-2655-3205-F04F-222E747CB1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4151" y="3029914"/>
                  <a:ext cx="161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2FA8DCA-6D1D-A45D-B2B0-B86B9A9B24C6}"/>
                    </a:ext>
                  </a:extLst>
                </p14:cNvPr>
                <p14:cNvContentPartPr/>
                <p14:nvPr/>
              </p14:nvContentPartPr>
              <p14:xfrm>
                <a:off x="2734791" y="3290194"/>
                <a:ext cx="114840" cy="171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2FA8DCA-6D1D-A45D-B2B0-B86B9A9B24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9671" y="3275074"/>
                  <a:ext cx="1450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37DD8A4-6A16-4A64-99A1-E1C5542F185A}"/>
              </a:ext>
            </a:extLst>
          </p:cNvPr>
          <p:cNvGrpSpPr/>
          <p:nvPr/>
        </p:nvGrpSpPr>
        <p:grpSpPr>
          <a:xfrm>
            <a:off x="3753462" y="3360816"/>
            <a:ext cx="359640" cy="441360"/>
            <a:chOff x="3828831" y="3045034"/>
            <a:chExt cx="35964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918EE9-02C3-ADC0-F994-CE1FA9E9685D}"/>
                    </a:ext>
                  </a:extLst>
                </p14:cNvPr>
                <p14:cNvContentPartPr/>
                <p14:nvPr/>
              </p14:nvContentPartPr>
              <p14:xfrm>
                <a:off x="3861591" y="3045034"/>
                <a:ext cx="131040" cy="432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918EE9-02C3-ADC0-F994-CE1FA9E968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6111" y="3029914"/>
                  <a:ext cx="1616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9D8912B-85BC-3BD9-BD89-7377753DF20A}"/>
                    </a:ext>
                  </a:extLst>
                </p14:cNvPr>
                <p14:cNvContentPartPr/>
                <p14:nvPr/>
              </p14:nvContentPartPr>
              <p14:xfrm>
                <a:off x="3828831" y="3306394"/>
                <a:ext cx="180000" cy="180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9D8912B-85BC-3BD9-BD89-7377753DF2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13711" y="3291274"/>
                  <a:ext cx="210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0D282C-202D-F417-8276-816030A89812}"/>
                    </a:ext>
                  </a:extLst>
                </p14:cNvPr>
                <p14:cNvContentPartPr/>
                <p14:nvPr/>
              </p14:nvContentPartPr>
              <p14:xfrm>
                <a:off x="4073631" y="3053314"/>
                <a:ext cx="98280" cy="400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0D282C-202D-F417-8276-816030A898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58511" y="3037834"/>
                  <a:ext cx="128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2E52B8-29C4-3677-9363-C3BAC5FEA843}"/>
                    </a:ext>
                  </a:extLst>
                </p14:cNvPr>
                <p14:cNvContentPartPr/>
                <p14:nvPr/>
              </p14:nvContentPartPr>
              <p14:xfrm>
                <a:off x="4041231" y="3338794"/>
                <a:ext cx="147240" cy="131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2E52B8-29C4-3677-9363-C3BAC5FEA8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25751" y="3323314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F351F42-9438-014F-5BE3-3EE9D9C6F2FD}"/>
                  </a:ext>
                </a:extLst>
              </p14:cNvPr>
              <p14:cNvContentPartPr/>
              <p14:nvPr/>
            </p14:nvContentPartPr>
            <p14:xfrm>
              <a:off x="7307263" y="782109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F351F42-9438-014F-5BE3-3EE9D9C6F2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98263" y="7731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AF0F6D1-D908-3636-FABC-4A4714EE4263}"/>
                  </a:ext>
                </a:extLst>
              </p14:cNvPr>
              <p14:cNvContentPartPr/>
              <p14:nvPr/>
            </p14:nvContentPartPr>
            <p14:xfrm>
              <a:off x="3845031" y="2922634"/>
              <a:ext cx="16560" cy="24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AF0F6D1-D908-3636-FABC-4A4714EE42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29911" y="2907514"/>
                <a:ext cx="471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C21167E-46E6-F7FF-5BD6-5874E075279E}"/>
              </a:ext>
            </a:extLst>
          </p:cNvPr>
          <p:cNvGrpSpPr/>
          <p:nvPr/>
        </p:nvGrpSpPr>
        <p:grpSpPr>
          <a:xfrm>
            <a:off x="3045111" y="2007874"/>
            <a:ext cx="245520" cy="172440"/>
            <a:chOff x="3045111" y="2007874"/>
            <a:chExt cx="24552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5F1900-A6E9-8C50-6EDB-F86C0F876A34}"/>
                    </a:ext>
                  </a:extLst>
                </p14:cNvPr>
                <p14:cNvContentPartPr/>
                <p14:nvPr/>
              </p14:nvContentPartPr>
              <p14:xfrm>
                <a:off x="3045111" y="2007874"/>
                <a:ext cx="16560" cy="17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5F1900-A6E9-8C50-6EDB-F86C0F876A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29991" y="1992754"/>
                  <a:ext cx="47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831E33-3380-0C60-D09E-1183B6710B54}"/>
                    </a:ext>
                  </a:extLst>
                </p14:cNvPr>
                <p14:cNvContentPartPr/>
                <p14:nvPr/>
              </p14:nvContentPartPr>
              <p14:xfrm>
                <a:off x="3224751" y="2032354"/>
                <a:ext cx="360" cy="131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831E33-3380-0C60-D09E-1183B6710B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09631" y="2017234"/>
                  <a:ext cx="30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89B7F7-5405-A974-5DD2-19D43EF23885}"/>
                    </a:ext>
                  </a:extLst>
                </p14:cNvPr>
                <p14:cNvContentPartPr/>
                <p14:nvPr/>
              </p14:nvContentPartPr>
              <p14:xfrm>
                <a:off x="3061311" y="2016514"/>
                <a:ext cx="33120" cy="163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89B7F7-5405-A974-5DD2-19D43EF238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6191" y="2001034"/>
                  <a:ext cx="63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DD2053-4285-5D6C-FBAA-391461930F3A}"/>
                    </a:ext>
                  </a:extLst>
                </p14:cNvPr>
                <p14:cNvContentPartPr/>
                <p14:nvPr/>
              </p14:nvContentPartPr>
              <p14:xfrm>
                <a:off x="3257511" y="2007874"/>
                <a:ext cx="33120" cy="172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DD2053-4285-5D6C-FBAA-391461930F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42031" y="1992754"/>
                  <a:ext cx="63360" cy="20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39EB9391-7A4D-A867-B2F3-5EB340F5F1F1}"/>
              </a:ext>
            </a:extLst>
          </p:cNvPr>
          <p:cNvSpPr txBox="1"/>
          <p:nvPr/>
        </p:nvSpPr>
        <p:spPr>
          <a:xfrm>
            <a:off x="4082143" y="5192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4E3C1E0-C627-EE81-CF1A-D20D37ED8A71}"/>
                  </a:ext>
                </a:extLst>
              </p14:cNvPr>
              <p14:cNvContentPartPr/>
              <p14:nvPr/>
            </p14:nvContentPartPr>
            <p14:xfrm>
              <a:off x="1638951" y="2098234"/>
              <a:ext cx="165600" cy="410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4E3C1E0-C627-EE81-CF1A-D20D37ED8A7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23831" y="2082754"/>
                <a:ext cx="1958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F957810-D274-A708-789B-8DF4E2F92479}"/>
              </a:ext>
            </a:extLst>
          </p:cNvPr>
          <p:cNvGrpSpPr/>
          <p:nvPr/>
        </p:nvGrpSpPr>
        <p:grpSpPr>
          <a:xfrm>
            <a:off x="1608351" y="2032354"/>
            <a:ext cx="245160" cy="155880"/>
            <a:chOff x="1608351" y="2032354"/>
            <a:chExt cx="2451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81F015E-CCC6-8933-D9FB-477937156E6C}"/>
                    </a:ext>
                  </a:extLst>
                </p14:cNvPr>
                <p14:cNvContentPartPr/>
                <p14:nvPr/>
              </p14:nvContentPartPr>
              <p14:xfrm>
                <a:off x="1608351" y="2032354"/>
                <a:ext cx="49320" cy="139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81F015E-CCC6-8933-D9FB-477937156E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92871" y="2017234"/>
                  <a:ext cx="79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0DAC819-9BBD-7CB4-FFA5-2146F827423B}"/>
                    </a:ext>
                  </a:extLst>
                </p14:cNvPr>
                <p14:cNvContentPartPr/>
                <p14:nvPr/>
              </p14:nvContentPartPr>
              <p14:xfrm>
                <a:off x="1820391" y="2048914"/>
                <a:ext cx="33120" cy="139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0DAC819-9BBD-7CB4-FFA5-2146F82742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05271" y="2033794"/>
                  <a:ext cx="6336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6C7DA45-759B-3312-F336-684C7B180D4C}"/>
                  </a:ext>
                </a:extLst>
              </p14:cNvPr>
              <p14:cNvContentPartPr/>
              <p14:nvPr/>
            </p14:nvContentPartPr>
            <p14:xfrm>
              <a:off x="1918311" y="3314674"/>
              <a:ext cx="131040" cy="343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6C7DA45-759B-3312-F336-684C7B180D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03191" y="3299554"/>
                <a:ext cx="161640" cy="37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4A731A3-7C82-E724-612D-8E03D1F25973}"/>
              </a:ext>
            </a:extLst>
          </p:cNvPr>
          <p:cNvGrpSpPr/>
          <p:nvPr/>
        </p:nvGrpSpPr>
        <p:grpSpPr>
          <a:xfrm>
            <a:off x="742911" y="3273274"/>
            <a:ext cx="441000" cy="457920"/>
            <a:chOff x="742911" y="3273274"/>
            <a:chExt cx="44100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EE73C4-1535-77F5-ADE0-C5F4A22192B4}"/>
                    </a:ext>
                  </a:extLst>
                </p14:cNvPr>
                <p14:cNvContentPartPr/>
                <p14:nvPr/>
              </p14:nvContentPartPr>
              <p14:xfrm>
                <a:off x="1003911" y="3355354"/>
                <a:ext cx="180000" cy="363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EE73C4-1535-77F5-ADE0-C5F4A22192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8791" y="3340234"/>
                  <a:ext cx="210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ADA5EC-FBDB-AD58-9CB7-7D87A400E80C}"/>
                    </a:ext>
                  </a:extLst>
                </p14:cNvPr>
                <p14:cNvContentPartPr/>
                <p14:nvPr/>
              </p14:nvContentPartPr>
              <p14:xfrm>
                <a:off x="1036671" y="3298114"/>
                <a:ext cx="82080" cy="155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ADA5EC-FBDB-AD58-9CB7-7D87A400E8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1551" y="3282634"/>
                  <a:ext cx="112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2E1FF9D-36AF-EA93-E701-A41AB3B64C93}"/>
                    </a:ext>
                  </a:extLst>
                </p14:cNvPr>
                <p14:cNvContentPartPr/>
                <p14:nvPr/>
              </p14:nvContentPartPr>
              <p14:xfrm>
                <a:off x="742911" y="3347074"/>
                <a:ext cx="180000" cy="384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2E1FF9D-36AF-EA93-E701-A41AB3B64C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7431" y="3331954"/>
                  <a:ext cx="2106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11EFC3D-7553-9A99-9586-7246E10FD69C}"/>
                    </a:ext>
                  </a:extLst>
                </p14:cNvPr>
                <p14:cNvContentPartPr/>
                <p14:nvPr/>
              </p14:nvContentPartPr>
              <p14:xfrm>
                <a:off x="824271" y="3273274"/>
                <a:ext cx="114840" cy="155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11EFC3D-7553-9A99-9586-7246E10FD6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9151" y="3258154"/>
                  <a:ext cx="1450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838E3F7-EE0A-8815-1551-263F4CC5A7C1}"/>
              </a:ext>
            </a:extLst>
          </p:cNvPr>
          <p:cNvGrpSpPr/>
          <p:nvPr/>
        </p:nvGrpSpPr>
        <p:grpSpPr>
          <a:xfrm>
            <a:off x="1804191" y="2890234"/>
            <a:ext cx="212760" cy="678600"/>
            <a:chOff x="1804191" y="2890234"/>
            <a:chExt cx="21276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7BC52D9-5E40-9E90-8A50-741A2D5DDFD1}"/>
                    </a:ext>
                  </a:extLst>
                </p14:cNvPr>
                <p14:cNvContentPartPr/>
                <p14:nvPr/>
              </p14:nvContentPartPr>
              <p14:xfrm>
                <a:off x="1918311" y="2938834"/>
                <a:ext cx="33120" cy="630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7BC52D9-5E40-9E90-8A50-741A2D5DDF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03191" y="2923354"/>
                  <a:ext cx="6336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9A5E7E-17A0-3540-3CAA-C2E38C1CBAE3}"/>
                    </a:ext>
                  </a:extLst>
                </p14:cNvPr>
                <p14:cNvContentPartPr/>
                <p14:nvPr/>
              </p14:nvContentPartPr>
              <p14:xfrm>
                <a:off x="1804191" y="2890234"/>
                <a:ext cx="212760" cy="196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9A5E7E-17A0-3540-3CAA-C2E38C1CBA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88711" y="2874754"/>
                  <a:ext cx="2430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FECF3B1-FE6F-12C7-6834-B8DE8D3A2653}"/>
              </a:ext>
            </a:extLst>
          </p:cNvPr>
          <p:cNvGrpSpPr/>
          <p:nvPr/>
        </p:nvGrpSpPr>
        <p:grpSpPr>
          <a:xfrm>
            <a:off x="1125591" y="3493954"/>
            <a:ext cx="205200" cy="718920"/>
            <a:chOff x="1125591" y="3493954"/>
            <a:chExt cx="20520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3660ED7-192D-EB16-1C1F-DF30F616B7E8}"/>
                    </a:ext>
                  </a:extLst>
                </p14:cNvPr>
                <p14:cNvContentPartPr/>
                <p14:nvPr/>
              </p14:nvContentPartPr>
              <p14:xfrm>
                <a:off x="1200111" y="3493954"/>
                <a:ext cx="50040" cy="662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3660ED7-192D-EB16-1C1F-DF30F616B7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631" y="3478834"/>
                  <a:ext cx="8064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E8C590C-B681-E957-90E4-599129190270}"/>
                    </a:ext>
                  </a:extLst>
                </p14:cNvPr>
                <p14:cNvContentPartPr/>
                <p14:nvPr/>
              </p14:nvContentPartPr>
              <p14:xfrm>
                <a:off x="1125591" y="3992194"/>
                <a:ext cx="205200" cy="220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E8C590C-B681-E957-90E4-5991291902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0471" y="3976714"/>
                  <a:ext cx="2358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67B7FEE-71A4-1764-4E06-06A50411ED44}"/>
              </a:ext>
            </a:extLst>
          </p:cNvPr>
          <p:cNvGrpSpPr/>
          <p:nvPr/>
        </p:nvGrpSpPr>
        <p:grpSpPr>
          <a:xfrm>
            <a:off x="987711" y="1714114"/>
            <a:ext cx="882000" cy="2160360"/>
            <a:chOff x="987711" y="1714114"/>
            <a:chExt cx="882000" cy="21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0586C8-4139-E7F8-A63B-780BBE4B3725}"/>
                    </a:ext>
                  </a:extLst>
                </p14:cNvPr>
                <p14:cNvContentPartPr/>
                <p14:nvPr/>
              </p14:nvContentPartPr>
              <p14:xfrm>
                <a:off x="1265271" y="3126754"/>
                <a:ext cx="33120" cy="710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0586C8-4139-E7F8-A63B-780BBE4B37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50151" y="3111634"/>
                  <a:ext cx="637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12E329-11C5-BA79-3895-2C1634950025}"/>
                    </a:ext>
                  </a:extLst>
                </p14:cNvPr>
                <p14:cNvContentPartPr/>
                <p14:nvPr/>
              </p14:nvContentPartPr>
              <p14:xfrm>
                <a:off x="1298031" y="3796354"/>
                <a:ext cx="555480" cy="73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12E329-11C5-BA79-3895-2C16349500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82551" y="3781234"/>
                  <a:ext cx="586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B58DDAD-971B-4FED-FD14-81EE36BC3752}"/>
                    </a:ext>
                  </a:extLst>
                </p14:cNvPr>
                <p14:cNvContentPartPr/>
                <p14:nvPr/>
              </p14:nvContentPartPr>
              <p14:xfrm>
                <a:off x="1820391" y="3183634"/>
                <a:ext cx="49320" cy="690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B58DDAD-971B-4FED-FD14-81EE36BC37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05271" y="3168154"/>
                  <a:ext cx="7992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B10B00-6C93-5384-2BCA-DF044846588E}"/>
                    </a:ext>
                  </a:extLst>
                </p14:cNvPr>
                <p14:cNvContentPartPr/>
                <p14:nvPr/>
              </p14:nvContentPartPr>
              <p14:xfrm>
                <a:off x="1232511" y="3126754"/>
                <a:ext cx="572040" cy="41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B10B00-6C93-5384-2BCA-DF04484658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17391" y="3111634"/>
                  <a:ext cx="602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90CADC2-2896-3AAF-846F-E268A9ACC75F}"/>
                    </a:ext>
                  </a:extLst>
                </p14:cNvPr>
                <p14:cNvContentPartPr/>
                <p14:nvPr/>
              </p14:nvContentPartPr>
              <p14:xfrm>
                <a:off x="987711" y="1714114"/>
                <a:ext cx="702360" cy="1347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90CADC2-2896-3AAF-846F-E268A9ACC75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2591" y="1698634"/>
                  <a:ext cx="732960" cy="13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ABE7C5E-BB41-EFFB-77DF-A5FA0166153A}"/>
              </a:ext>
            </a:extLst>
          </p:cNvPr>
          <p:cNvGrpSpPr/>
          <p:nvPr/>
        </p:nvGrpSpPr>
        <p:grpSpPr>
          <a:xfrm>
            <a:off x="2969742" y="2089954"/>
            <a:ext cx="653400" cy="1834622"/>
            <a:chOff x="2969742" y="2089954"/>
            <a:chExt cx="653400" cy="18346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847C6C3-906A-B121-4F48-E90D25ECD1B9}"/>
                    </a:ext>
                  </a:extLst>
                </p14:cNvPr>
                <p14:cNvContentPartPr/>
                <p14:nvPr/>
              </p14:nvContentPartPr>
              <p14:xfrm>
                <a:off x="3094071" y="2089954"/>
                <a:ext cx="196200" cy="3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847C6C3-906A-B121-4F48-E90D25ECD1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78951" y="2074834"/>
                  <a:ext cx="226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CCDC8F-F018-D898-FF6D-BABC51B97106}"/>
                    </a:ext>
                  </a:extLst>
                </p14:cNvPr>
                <p14:cNvContentPartPr/>
                <p14:nvPr/>
              </p14:nvContentPartPr>
              <p14:xfrm>
                <a:off x="2985942" y="3181176"/>
                <a:ext cx="33120" cy="743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CCDC8F-F018-D898-FF6D-BABC51B971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70822" y="3166056"/>
                  <a:ext cx="6336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F39E67-AF8B-B10B-1397-9D38938A5B73}"/>
                    </a:ext>
                  </a:extLst>
                </p14:cNvPr>
                <p14:cNvContentPartPr/>
                <p14:nvPr/>
              </p14:nvContentPartPr>
              <p14:xfrm>
                <a:off x="3002502" y="3874896"/>
                <a:ext cx="555480" cy="24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F39E67-AF8B-B10B-1397-9D38938A5B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87022" y="3859776"/>
                  <a:ext cx="586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B210A5-8B74-1072-AA4A-BB3EB714A63F}"/>
                    </a:ext>
                  </a:extLst>
                </p14:cNvPr>
                <p14:cNvContentPartPr/>
                <p14:nvPr/>
              </p14:nvContentPartPr>
              <p14:xfrm>
                <a:off x="3557622" y="3206016"/>
                <a:ext cx="17640" cy="694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B210A5-8B74-1072-AA4A-BB3EB714A6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2142" y="3190536"/>
                  <a:ext cx="478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F4B9AEF-DDA4-DF4F-1B17-B5F930679B8A}"/>
                    </a:ext>
                  </a:extLst>
                </p14:cNvPr>
                <p14:cNvContentPartPr/>
                <p14:nvPr/>
              </p14:nvContentPartPr>
              <p14:xfrm>
                <a:off x="2969742" y="3189456"/>
                <a:ext cx="653400" cy="24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F4B9AEF-DDA4-DF4F-1B17-B5F930679B8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54622" y="3173976"/>
                  <a:ext cx="68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2C4ED46-F856-7398-C0E3-2D26E2604C12}"/>
                    </a:ext>
                  </a:extLst>
                </p14:cNvPr>
                <p14:cNvContentPartPr/>
                <p14:nvPr/>
              </p14:nvContentPartPr>
              <p14:xfrm>
                <a:off x="3110271" y="2212354"/>
                <a:ext cx="205200" cy="906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2C4ED46-F856-7398-C0E3-2D26E2604C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95151" y="2197234"/>
                  <a:ext cx="235800" cy="9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6EC0F88-5BBE-DC27-6610-39834EE94F50}"/>
              </a:ext>
            </a:extLst>
          </p:cNvPr>
          <p:cNvGrpSpPr/>
          <p:nvPr/>
        </p:nvGrpSpPr>
        <p:grpSpPr>
          <a:xfrm>
            <a:off x="1510071" y="1461034"/>
            <a:ext cx="2384640" cy="980640"/>
            <a:chOff x="1510071" y="1461034"/>
            <a:chExt cx="2384640" cy="9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8D70944-2BA8-DB64-5615-C6934FD808DF}"/>
                    </a:ext>
                  </a:extLst>
                </p14:cNvPr>
                <p14:cNvContentPartPr/>
                <p14:nvPr/>
              </p14:nvContentPartPr>
              <p14:xfrm>
                <a:off x="1510071" y="1567594"/>
                <a:ext cx="2025000" cy="87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8D70944-2BA8-DB64-5615-C6934FD808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94951" y="1552114"/>
                  <a:ext cx="205560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F0F0C6-B8B2-AEA5-B67B-202E66E43479}"/>
                    </a:ext>
                  </a:extLst>
                </p14:cNvPr>
                <p14:cNvContentPartPr/>
                <p14:nvPr/>
              </p14:nvContentPartPr>
              <p14:xfrm>
                <a:off x="3714711" y="1469314"/>
                <a:ext cx="16560" cy="245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F0F0C6-B8B2-AEA5-B67B-202E66E4347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9231" y="1453834"/>
                  <a:ext cx="47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E752163-3B0A-C714-B1D6-19D6D9F78DB8}"/>
                    </a:ext>
                  </a:extLst>
                </p14:cNvPr>
                <p14:cNvContentPartPr/>
                <p14:nvPr/>
              </p14:nvContentPartPr>
              <p14:xfrm>
                <a:off x="3714711" y="1461034"/>
                <a:ext cx="180000" cy="286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E752163-3B0A-C714-B1D6-19D6D9F78D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99231" y="1445914"/>
                  <a:ext cx="210600" cy="31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D777481-0D22-5439-AB56-455A7C5DC74C}"/>
              </a:ext>
            </a:extLst>
          </p:cNvPr>
          <p:cNvSpPr txBox="1"/>
          <p:nvPr/>
        </p:nvSpPr>
        <p:spPr>
          <a:xfrm>
            <a:off x="6727371" y="10864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25553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17F02D-4607-504C-01A7-D823F1729281}"/>
              </a:ext>
            </a:extLst>
          </p:cNvPr>
          <p:cNvSpPr txBox="1"/>
          <p:nvPr/>
        </p:nvSpPr>
        <p:spPr>
          <a:xfrm>
            <a:off x="188843" y="289679"/>
            <a:ext cx="61026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h)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Se in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concentrata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parallela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normale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N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discontinuità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detta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Se in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concentrata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perpendicolare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taglio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T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B3C759-33D8-28B6-0C18-A2645073E953}"/>
              </a:ext>
            </a:extLst>
          </p:cNvPr>
          <p:cNvGrpSpPr/>
          <p:nvPr/>
        </p:nvGrpSpPr>
        <p:grpSpPr>
          <a:xfrm>
            <a:off x="7208963" y="430664"/>
            <a:ext cx="2240280" cy="563400"/>
            <a:chOff x="7208963" y="430664"/>
            <a:chExt cx="22402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91DAA9-4629-0128-63FD-6E916971B536}"/>
                    </a:ext>
                  </a:extLst>
                </p14:cNvPr>
                <p14:cNvContentPartPr/>
                <p14:nvPr/>
              </p14:nvContentPartPr>
              <p14:xfrm>
                <a:off x="7368083" y="430664"/>
                <a:ext cx="13680" cy="47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91DAA9-4629-0128-63FD-6E916971B53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2603" y="415184"/>
                  <a:ext cx="442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8C4EE0-1DB0-91E5-4847-92ED8E4C4F47}"/>
                    </a:ext>
                  </a:extLst>
                </p14:cNvPr>
                <p14:cNvContentPartPr/>
                <p14:nvPr/>
              </p14:nvContentPartPr>
              <p14:xfrm>
                <a:off x="7248923" y="489344"/>
                <a:ext cx="132840" cy="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8C4EE0-1DB0-91E5-4847-92ED8E4C4F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33443" y="474224"/>
                  <a:ext cx="163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B8B05D-439C-AE13-C1F2-7033067E7E80}"/>
                    </a:ext>
                  </a:extLst>
                </p14:cNvPr>
                <p14:cNvContentPartPr/>
                <p14:nvPr/>
              </p14:nvContentPartPr>
              <p14:xfrm>
                <a:off x="7235603" y="569984"/>
                <a:ext cx="132840" cy="11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B8B05D-439C-AE13-C1F2-7033067E7E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20123" y="554504"/>
                  <a:ext cx="163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E16918-2511-35D4-B71F-D48813F5D541}"/>
                    </a:ext>
                  </a:extLst>
                </p14:cNvPr>
                <p14:cNvContentPartPr/>
                <p14:nvPr/>
              </p14:nvContentPartPr>
              <p14:xfrm>
                <a:off x="7208963" y="642344"/>
                <a:ext cx="132840" cy="11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E16918-2511-35D4-B71F-D48813F5D5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3843" y="627224"/>
                  <a:ext cx="163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0421B1-E819-F003-72E2-1B56594B0FCC}"/>
                    </a:ext>
                  </a:extLst>
                </p14:cNvPr>
                <p14:cNvContentPartPr/>
                <p14:nvPr/>
              </p14:nvContentPartPr>
              <p14:xfrm>
                <a:off x="7248923" y="715424"/>
                <a:ext cx="106200" cy="92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0421B1-E819-F003-72E2-1B56594B0F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33443" y="700304"/>
                  <a:ext cx="136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D2DC53-A9C5-21D2-50A6-2868C49D695C}"/>
                    </a:ext>
                  </a:extLst>
                </p14:cNvPr>
                <p14:cNvContentPartPr/>
                <p14:nvPr/>
              </p14:nvContentPartPr>
              <p14:xfrm>
                <a:off x="7235603" y="775184"/>
                <a:ext cx="132840" cy="9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D2DC53-A9C5-21D2-50A6-2868C49D69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20123" y="760064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B1E0F4-42F2-38A1-CBD3-74D528D8FCDC}"/>
                    </a:ext>
                  </a:extLst>
                </p14:cNvPr>
                <p14:cNvContentPartPr/>
                <p14:nvPr/>
              </p14:nvContentPartPr>
              <p14:xfrm>
                <a:off x="7222283" y="854744"/>
                <a:ext cx="119520" cy="13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B1E0F4-42F2-38A1-CBD3-74D528D8FC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07163" y="839624"/>
                  <a:ext cx="150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CD2A21-0032-8A8F-223A-C8E8995DC93D}"/>
                    </a:ext>
                  </a:extLst>
                </p14:cNvPr>
                <p14:cNvContentPartPr/>
                <p14:nvPr/>
              </p14:nvContentPartPr>
              <p14:xfrm>
                <a:off x="7381403" y="695624"/>
                <a:ext cx="2067840" cy="3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CD2A21-0032-8A8F-223A-C8E8995DC9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65923" y="680504"/>
                  <a:ext cx="20980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4652-A469-7992-0534-F9C360AAEA6E}"/>
              </a:ext>
            </a:extLst>
          </p:cNvPr>
          <p:cNvGrpSpPr/>
          <p:nvPr/>
        </p:nvGrpSpPr>
        <p:grpSpPr>
          <a:xfrm>
            <a:off x="8335403" y="530024"/>
            <a:ext cx="384840" cy="179280"/>
            <a:chOff x="8335403" y="530024"/>
            <a:chExt cx="3848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F45FA7-94DA-B4A4-CA4B-919B34FCFD77}"/>
                    </a:ext>
                  </a:extLst>
                </p14:cNvPr>
                <p14:cNvContentPartPr/>
                <p14:nvPr/>
              </p14:nvContentPartPr>
              <p14:xfrm>
                <a:off x="8348723" y="609584"/>
                <a:ext cx="344880" cy="2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F45FA7-94DA-B4A4-CA4B-919B34FCFD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33603" y="594464"/>
                  <a:ext cx="375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B541108-081D-47FB-091B-CD9218883996}"/>
                    </a:ext>
                  </a:extLst>
                </p14:cNvPr>
                <p14:cNvContentPartPr/>
                <p14:nvPr/>
              </p14:nvContentPartPr>
              <p14:xfrm>
                <a:off x="8627003" y="530024"/>
                <a:ext cx="93240" cy="152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B541108-081D-47FB-091B-CD92188839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1883" y="514904"/>
                  <a:ext cx="123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3D98DC-3C2C-7080-A282-EC163A2E8D25}"/>
                    </a:ext>
                  </a:extLst>
                </p14:cNvPr>
                <p14:cNvContentPartPr/>
                <p14:nvPr/>
              </p14:nvContentPartPr>
              <p14:xfrm>
                <a:off x="8335403" y="642344"/>
                <a:ext cx="13680" cy="66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3D98DC-3C2C-7080-A282-EC163A2E8D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20283" y="627224"/>
                  <a:ext cx="442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F1493-88F3-A342-2DCC-B4DE373ED04E}"/>
              </a:ext>
            </a:extLst>
          </p:cNvPr>
          <p:cNvGrpSpPr/>
          <p:nvPr/>
        </p:nvGrpSpPr>
        <p:grpSpPr>
          <a:xfrm>
            <a:off x="8362043" y="185144"/>
            <a:ext cx="172800" cy="232920"/>
            <a:chOff x="8362043" y="185144"/>
            <a:chExt cx="17280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8BC4DE-B3F0-47E7-3BFB-A4713FACC84F}"/>
                    </a:ext>
                  </a:extLst>
                </p14:cNvPr>
                <p14:cNvContentPartPr/>
                <p14:nvPr/>
              </p14:nvContentPartPr>
              <p14:xfrm>
                <a:off x="8401643" y="218624"/>
                <a:ext cx="13680" cy="19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8BC4DE-B3F0-47E7-3BFB-A4713FACC8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86523" y="203144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A6898F-AC86-12BA-3C89-A2D2101AABC9}"/>
                    </a:ext>
                  </a:extLst>
                </p14:cNvPr>
                <p14:cNvContentPartPr/>
                <p14:nvPr/>
              </p14:nvContentPartPr>
              <p14:xfrm>
                <a:off x="8362043" y="185144"/>
                <a:ext cx="172800" cy="11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A6898F-AC86-12BA-3C89-A2D2101AAB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6563" y="170024"/>
                  <a:ext cx="20304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465CAB5-B2D1-8915-45AD-403F013E82AC}"/>
                  </a:ext>
                </a:extLst>
              </p14:cNvPr>
              <p14:cNvContentPartPr/>
              <p14:nvPr/>
            </p14:nvContentPartPr>
            <p14:xfrm>
              <a:off x="10124603" y="675824"/>
              <a:ext cx="1683360" cy="60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465CAB5-B2D1-8915-45AD-403F013E82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09123" y="660704"/>
                <a:ext cx="171396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E733B7E-7821-D39A-0EB7-AC09E0DA8764}"/>
              </a:ext>
            </a:extLst>
          </p:cNvPr>
          <p:cNvGrpSpPr/>
          <p:nvPr/>
        </p:nvGrpSpPr>
        <p:grpSpPr>
          <a:xfrm>
            <a:off x="9885923" y="311144"/>
            <a:ext cx="1246320" cy="477360"/>
            <a:chOff x="9885923" y="311144"/>
            <a:chExt cx="12463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51C5A2-1700-D1C4-373E-2DA3C7AD858E}"/>
                    </a:ext>
                  </a:extLst>
                </p14:cNvPr>
                <p14:cNvContentPartPr/>
                <p14:nvPr/>
              </p14:nvContentPartPr>
              <p14:xfrm>
                <a:off x="10150883" y="317984"/>
                <a:ext cx="93240" cy="2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51C5A2-1700-D1C4-373E-2DA3C7AD85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35763" y="302864"/>
                  <a:ext cx="123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03C88F-7359-DE42-612D-501F84D41289}"/>
                    </a:ext>
                  </a:extLst>
                </p14:cNvPr>
                <p14:cNvContentPartPr/>
                <p14:nvPr/>
              </p14:nvContentPartPr>
              <p14:xfrm>
                <a:off x="10257083" y="330944"/>
                <a:ext cx="93240" cy="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03C88F-7359-DE42-612D-501F84D412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41603" y="315824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718A21-0FDA-1B13-5D6D-C9F94FD580B5}"/>
                    </a:ext>
                  </a:extLst>
                </p14:cNvPr>
                <p14:cNvContentPartPr/>
                <p14:nvPr/>
              </p14:nvContentPartPr>
              <p14:xfrm>
                <a:off x="10416203" y="324464"/>
                <a:ext cx="79920" cy="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718A21-0FDA-1B13-5D6D-C9F94FD580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00723" y="30934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385179-F232-C179-6649-1EE95433F8D8}"/>
                    </a:ext>
                  </a:extLst>
                </p14:cNvPr>
                <p14:cNvContentPartPr/>
                <p14:nvPr/>
              </p14:nvContentPartPr>
              <p14:xfrm>
                <a:off x="10548683" y="317984"/>
                <a:ext cx="239040" cy="4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385179-F232-C179-6649-1EE95433F8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33203" y="302864"/>
                  <a:ext cx="269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ED0A26-A0E2-9661-32F8-06F3B66B186F}"/>
                    </a:ext>
                  </a:extLst>
                </p14:cNvPr>
                <p14:cNvContentPartPr/>
                <p14:nvPr/>
              </p14:nvContentPartPr>
              <p14:xfrm>
                <a:off x="10866563" y="311144"/>
                <a:ext cx="360" cy="1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ED0A26-A0E2-9661-32F8-06F3B66B18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51443" y="29602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65089E-4BEC-C03B-8DE0-CA8819F5EEC6}"/>
                    </a:ext>
                  </a:extLst>
                </p14:cNvPr>
                <p14:cNvContentPartPr/>
                <p14:nvPr/>
              </p14:nvContentPartPr>
              <p14:xfrm>
                <a:off x="10946123" y="344264"/>
                <a:ext cx="79920" cy="2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65089E-4BEC-C03B-8DE0-CA8819F5EE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31003" y="329144"/>
                  <a:ext cx="110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542BB6-FDA4-830E-E864-A0A0F94ACC81}"/>
                    </a:ext>
                  </a:extLst>
                </p14:cNvPr>
                <p14:cNvContentPartPr/>
                <p14:nvPr/>
              </p14:nvContentPartPr>
              <p14:xfrm>
                <a:off x="11051963" y="344264"/>
                <a:ext cx="3996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542BB6-FDA4-830E-E864-A0A0F94ACC8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36843" y="329144"/>
                  <a:ext cx="70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BB725F-3B56-C3CC-4564-0C60D66B5C0F}"/>
                    </a:ext>
                  </a:extLst>
                </p14:cNvPr>
                <p14:cNvContentPartPr/>
                <p14:nvPr/>
              </p14:nvContentPartPr>
              <p14:xfrm>
                <a:off x="11078603" y="404024"/>
                <a:ext cx="13680" cy="33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BB725F-3B56-C3CC-4564-0C60D66B5C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63483" y="38890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AA4FB2-2E8D-A201-68B5-F18448628694}"/>
                    </a:ext>
                  </a:extLst>
                </p14:cNvPr>
                <p14:cNvContentPartPr/>
                <p14:nvPr/>
              </p14:nvContentPartPr>
              <p14:xfrm>
                <a:off x="11065283" y="543344"/>
                <a:ext cx="13680" cy="39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AA4FB2-2E8D-A201-68B5-F184486286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50163" y="528224"/>
                  <a:ext cx="44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8B9446-95D4-4633-D164-9D7277086392}"/>
                    </a:ext>
                  </a:extLst>
                </p14:cNvPr>
                <p14:cNvContentPartPr/>
                <p14:nvPr/>
              </p14:nvContentPartPr>
              <p14:xfrm>
                <a:off x="11039003" y="675824"/>
                <a:ext cx="39960" cy="11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8B9446-95D4-4633-D164-9D72770863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23523" y="660704"/>
                  <a:ext cx="70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9EC5A8-086B-B17F-DCD1-44679B5D3C84}"/>
                    </a:ext>
                  </a:extLst>
                </p14:cNvPr>
                <p14:cNvContentPartPr/>
                <p14:nvPr/>
              </p14:nvContentPartPr>
              <p14:xfrm>
                <a:off x="10137563" y="334184"/>
                <a:ext cx="928080" cy="56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9EC5A8-086B-B17F-DCD1-44679B5D3C8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22443" y="318704"/>
                  <a:ext cx="958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1C71B9-4906-1AFA-A4B2-14E0BAFCFFC9}"/>
                    </a:ext>
                  </a:extLst>
                </p14:cNvPr>
                <p14:cNvContentPartPr/>
                <p14:nvPr/>
              </p14:nvContentPartPr>
              <p14:xfrm>
                <a:off x="10124603" y="317984"/>
                <a:ext cx="1007640" cy="46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1C71B9-4906-1AFA-A4B2-14E0BAFCFF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09123" y="302864"/>
                  <a:ext cx="1037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2D0EB7-48EE-A217-16D3-81EA60578F02}"/>
                    </a:ext>
                  </a:extLst>
                </p14:cNvPr>
                <p14:cNvContentPartPr/>
                <p14:nvPr/>
              </p14:nvContentPartPr>
              <p14:xfrm>
                <a:off x="10137563" y="364424"/>
                <a:ext cx="13680" cy="7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2D0EB7-48EE-A217-16D3-81EA60578F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22443" y="348944"/>
                  <a:ext cx="44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FE4525-351F-0A9C-8DF4-1390D8BA6402}"/>
                    </a:ext>
                  </a:extLst>
                </p14:cNvPr>
                <p14:cNvContentPartPr/>
                <p14:nvPr/>
              </p14:nvContentPartPr>
              <p14:xfrm>
                <a:off x="10097963" y="510224"/>
                <a:ext cx="1368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FE4525-351F-0A9C-8DF4-1390D8BA64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82843" y="494744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BDE672B-383A-7592-7513-B38870DF7EBD}"/>
                    </a:ext>
                  </a:extLst>
                </p14:cNvPr>
                <p14:cNvContentPartPr/>
                <p14:nvPr/>
              </p14:nvContentPartPr>
              <p14:xfrm>
                <a:off x="10097963" y="642344"/>
                <a:ext cx="27000" cy="9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BDE672B-383A-7592-7513-B38870DF7E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82843" y="627224"/>
                  <a:ext cx="57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EC6CDF-A3B0-C6AC-46B2-6F62CD2D3C84}"/>
                    </a:ext>
                  </a:extLst>
                </p14:cNvPr>
                <p14:cNvContentPartPr/>
                <p14:nvPr/>
              </p14:nvContentPartPr>
              <p14:xfrm>
                <a:off x="10482443" y="530024"/>
                <a:ext cx="15948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EC6CDF-A3B0-C6AC-46B2-6F62CD2D3C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66963" y="514904"/>
                  <a:ext cx="189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707BDD-EA58-0108-4B0B-2B43B5DA89B3}"/>
                    </a:ext>
                  </a:extLst>
                </p14:cNvPr>
                <p14:cNvContentPartPr/>
                <p14:nvPr/>
              </p14:nvContentPartPr>
              <p14:xfrm>
                <a:off x="10548683" y="450464"/>
                <a:ext cx="13680" cy="17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707BDD-EA58-0108-4B0B-2B43B5DA89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33203" y="4353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2EF46B-ED22-37F7-BAFC-5E99A3091C26}"/>
                    </a:ext>
                  </a:extLst>
                </p14:cNvPr>
                <p14:cNvContentPartPr/>
                <p14:nvPr/>
              </p14:nvContentPartPr>
              <p14:xfrm>
                <a:off x="10416203" y="446864"/>
                <a:ext cx="225720" cy="22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2EF46B-ED22-37F7-BAFC-5E99A3091C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00723" y="431384"/>
                  <a:ext cx="256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AB0952-9D5C-B003-FE18-686EA545C2C0}"/>
                    </a:ext>
                  </a:extLst>
                </p14:cNvPr>
                <p14:cNvContentPartPr/>
                <p14:nvPr/>
              </p14:nvContentPartPr>
              <p14:xfrm>
                <a:off x="9885923" y="390704"/>
                <a:ext cx="93240" cy="285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AB0952-9D5C-B003-FE18-686EA545C2C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70803" y="375584"/>
                  <a:ext cx="1234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0FA142-1A56-EA94-6BD8-D5DC8FD9329E}"/>
                  </a:ext>
                </a:extLst>
              </p14:cNvPr>
              <p14:cNvContentPartPr/>
              <p14:nvPr/>
            </p14:nvContentPartPr>
            <p14:xfrm>
              <a:off x="11926763" y="549824"/>
              <a:ext cx="133560" cy="318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0FA142-1A56-EA94-6BD8-D5DC8FD932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911643" y="534704"/>
                <a:ext cx="164160" cy="3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55E196E-3336-9592-A44C-C390ECDC6488}"/>
              </a:ext>
            </a:extLst>
          </p:cNvPr>
          <p:cNvGrpSpPr/>
          <p:nvPr/>
        </p:nvGrpSpPr>
        <p:grpSpPr>
          <a:xfrm>
            <a:off x="7089803" y="1748984"/>
            <a:ext cx="2359080" cy="563760"/>
            <a:chOff x="7089803" y="1748984"/>
            <a:chExt cx="235908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909241-CEFA-DF9D-0845-66A61B27DA26}"/>
                    </a:ext>
                  </a:extLst>
                </p14:cNvPr>
                <p14:cNvContentPartPr/>
                <p14:nvPr/>
              </p14:nvContentPartPr>
              <p14:xfrm>
                <a:off x="7261883" y="1748984"/>
                <a:ext cx="119520" cy="119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909241-CEFA-DF9D-0845-66A61B27DA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46763" y="1733864"/>
                  <a:ext cx="150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A3D77E-F7BC-DAD6-A251-EF282406DCC2}"/>
                    </a:ext>
                  </a:extLst>
                </p14:cNvPr>
                <p14:cNvContentPartPr/>
                <p14:nvPr/>
              </p14:nvContentPartPr>
              <p14:xfrm>
                <a:off x="7208963" y="1891184"/>
                <a:ext cx="932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A3D77E-F7BC-DAD6-A251-EF282406DC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3843" y="1876064"/>
                  <a:ext cx="123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54D32A-886C-51CD-3289-410B6801E067}"/>
                    </a:ext>
                  </a:extLst>
                </p14:cNvPr>
                <p14:cNvContentPartPr/>
                <p14:nvPr/>
              </p14:nvContentPartPr>
              <p14:xfrm>
                <a:off x="7301843" y="1901624"/>
                <a:ext cx="66600" cy="159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54D32A-886C-51CD-3289-410B6801E0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6363" y="1886504"/>
                  <a:ext cx="97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04EC7B-ACB5-57EB-0B62-D1251B9B7ACE}"/>
                    </a:ext>
                  </a:extLst>
                </p14:cNvPr>
                <p14:cNvContentPartPr/>
                <p14:nvPr/>
              </p14:nvContentPartPr>
              <p14:xfrm>
                <a:off x="7175123" y="2027624"/>
                <a:ext cx="219600" cy="20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04EC7B-ACB5-57EB-0B62-D1251B9B7A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60003" y="2012144"/>
                  <a:ext cx="250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3331403-445D-78C4-F2F5-CB2DE5015785}"/>
                    </a:ext>
                  </a:extLst>
                </p14:cNvPr>
                <p14:cNvContentPartPr/>
                <p14:nvPr/>
              </p14:nvContentPartPr>
              <p14:xfrm>
                <a:off x="7089803" y="2067224"/>
                <a:ext cx="66600" cy="99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3331403-445D-78C4-F2F5-CB2DE50157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74323" y="2052104"/>
                  <a:ext cx="97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6120A9-D584-5A0C-BEDB-387D09A10E55}"/>
                    </a:ext>
                  </a:extLst>
                </p14:cNvPr>
                <p14:cNvContentPartPr/>
                <p14:nvPr/>
              </p14:nvContentPartPr>
              <p14:xfrm>
                <a:off x="7169363" y="2067224"/>
                <a:ext cx="39960" cy="93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6120A9-D584-5A0C-BEDB-387D09A10E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53883" y="2052104"/>
                  <a:ext cx="70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816A94-F01E-A131-A31E-3071A2882536}"/>
                    </a:ext>
                  </a:extLst>
                </p14:cNvPr>
                <p14:cNvContentPartPr/>
                <p14:nvPr/>
              </p14:nvContentPartPr>
              <p14:xfrm>
                <a:off x="7248923" y="2067224"/>
                <a:ext cx="53280" cy="123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816A94-F01E-A131-A31E-3071A28825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33443" y="2052104"/>
                  <a:ext cx="83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7471A9-CF50-0DE2-2FFE-BF548F7D0E26}"/>
                    </a:ext>
                  </a:extLst>
                </p14:cNvPr>
                <p14:cNvContentPartPr/>
                <p14:nvPr/>
              </p14:nvContentPartPr>
              <p14:xfrm>
                <a:off x="7301843" y="2060744"/>
                <a:ext cx="39960" cy="10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7471A9-CF50-0DE2-2FFE-BF548F7D0E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86363" y="2045624"/>
                  <a:ext cx="70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2AF075-C5D9-C88D-BFFE-21AEF4725E68}"/>
                    </a:ext>
                  </a:extLst>
                </p14:cNvPr>
                <p14:cNvContentPartPr/>
                <p14:nvPr/>
              </p14:nvContentPartPr>
              <p14:xfrm>
                <a:off x="7394363" y="1788944"/>
                <a:ext cx="1876320" cy="4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2AF075-C5D9-C88D-BFFE-21AEF4725E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79243" y="1773824"/>
                  <a:ext cx="1906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3AE3055-6609-8478-5083-F1BE8E143640}"/>
                    </a:ext>
                  </a:extLst>
                </p14:cNvPr>
                <p14:cNvContentPartPr/>
                <p14:nvPr/>
              </p14:nvContentPartPr>
              <p14:xfrm>
                <a:off x="9263123" y="1752944"/>
                <a:ext cx="119520" cy="11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3AE3055-6609-8478-5083-F1BE8E1436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48003" y="1737824"/>
                  <a:ext cx="150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4E67C6D-999C-D8BB-A09D-600DA90381C0}"/>
                    </a:ext>
                  </a:extLst>
                </p14:cNvPr>
                <p14:cNvContentPartPr/>
                <p14:nvPr/>
              </p14:nvContentPartPr>
              <p14:xfrm>
                <a:off x="9189323" y="1868144"/>
                <a:ext cx="100440" cy="152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4E67C6D-999C-D8BB-A09D-600DA90381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74203" y="1853024"/>
                  <a:ext cx="131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79F2BD-AA46-8C6C-1C7E-D0A1E810C9BD}"/>
                    </a:ext>
                  </a:extLst>
                </p14:cNvPr>
                <p14:cNvContentPartPr/>
                <p14:nvPr/>
              </p14:nvContentPartPr>
              <p14:xfrm>
                <a:off x="9289763" y="1895504"/>
                <a:ext cx="93240" cy="158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79F2BD-AA46-8C6C-1C7E-D0A1E810C9B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74283" y="1880384"/>
                  <a:ext cx="123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CEC3A7-AC26-E105-083A-BD4B3ABEBB2A}"/>
                    </a:ext>
                  </a:extLst>
                </p14:cNvPr>
                <p14:cNvContentPartPr/>
                <p14:nvPr/>
              </p14:nvContentPartPr>
              <p14:xfrm>
                <a:off x="9176363" y="2000984"/>
                <a:ext cx="219600" cy="46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CEC3A7-AC26-E105-083A-BD4B3ABEBB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60883" y="1985864"/>
                  <a:ext cx="250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8B6F75-8E45-5378-D211-DE13D1DE5B71}"/>
                    </a:ext>
                  </a:extLst>
                </p14:cNvPr>
                <p14:cNvContentPartPr/>
                <p14:nvPr/>
              </p14:nvContentPartPr>
              <p14:xfrm>
                <a:off x="9196883" y="2073704"/>
                <a:ext cx="185760" cy="93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8B6F75-8E45-5378-D211-DE13D1DE5B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81403" y="2058584"/>
                  <a:ext cx="216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5351F5-355A-88C2-492D-12481180D346}"/>
                    </a:ext>
                  </a:extLst>
                </p14:cNvPr>
                <p14:cNvContentPartPr/>
                <p14:nvPr/>
              </p14:nvContentPartPr>
              <p14:xfrm>
                <a:off x="9117323" y="2173424"/>
                <a:ext cx="331560" cy="3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5351F5-355A-88C2-492D-12481180D3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02203" y="2157944"/>
                  <a:ext cx="362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0493D1-F58A-D083-3C86-D537962A50ED}"/>
                    </a:ext>
                  </a:extLst>
                </p14:cNvPr>
                <p14:cNvContentPartPr/>
                <p14:nvPr/>
              </p14:nvContentPartPr>
              <p14:xfrm>
                <a:off x="9117323" y="2213024"/>
                <a:ext cx="119520" cy="9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0493D1-F58A-D083-3C86-D537962A50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02203" y="2197904"/>
                  <a:ext cx="150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990D2C-D2C1-8205-8C66-C70DF7C8DF50}"/>
                    </a:ext>
                  </a:extLst>
                </p14:cNvPr>
                <p14:cNvContentPartPr/>
                <p14:nvPr/>
              </p14:nvContentPartPr>
              <p14:xfrm>
                <a:off x="9249803" y="2239304"/>
                <a:ext cx="39960" cy="73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990D2C-D2C1-8205-8C66-C70DF7C8DF5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34683" y="2224184"/>
                  <a:ext cx="705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475EDA-D6EC-6FAE-2B83-42DE36C828A1}"/>
              </a:ext>
            </a:extLst>
          </p:cNvPr>
          <p:cNvGrpSpPr/>
          <p:nvPr/>
        </p:nvGrpSpPr>
        <p:grpSpPr>
          <a:xfrm>
            <a:off x="8242523" y="1324904"/>
            <a:ext cx="451080" cy="431640"/>
            <a:chOff x="8242523" y="1324904"/>
            <a:chExt cx="4510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47F8C6-0581-14B9-74A4-F2A49DBA5E42}"/>
                    </a:ext>
                  </a:extLst>
                </p14:cNvPr>
                <p14:cNvContentPartPr/>
                <p14:nvPr/>
              </p14:nvContentPartPr>
              <p14:xfrm>
                <a:off x="8322083" y="1338584"/>
                <a:ext cx="13680" cy="37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47F8C6-0581-14B9-74A4-F2A49DBA5E4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06963" y="1323104"/>
                  <a:ext cx="44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920D16-8048-A4A2-4436-B7629EE8943E}"/>
                    </a:ext>
                  </a:extLst>
                </p14:cNvPr>
                <p14:cNvContentPartPr/>
                <p14:nvPr/>
              </p14:nvContentPartPr>
              <p14:xfrm>
                <a:off x="8242523" y="1576904"/>
                <a:ext cx="212400" cy="179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920D16-8048-A4A2-4436-B7629EE894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27403" y="1561424"/>
                  <a:ext cx="243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13D1524-A7A1-113C-E90B-CF9AEB51F28C}"/>
                    </a:ext>
                  </a:extLst>
                </p14:cNvPr>
                <p14:cNvContentPartPr/>
                <p14:nvPr/>
              </p14:nvContentPartPr>
              <p14:xfrm>
                <a:off x="8520803" y="1324904"/>
                <a:ext cx="159480" cy="27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13D1524-A7A1-113C-E90B-CF9AEB51F2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05683" y="1309784"/>
                  <a:ext cx="189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F6FCB2-4826-85A4-F8B7-9472C1EB64C3}"/>
                    </a:ext>
                  </a:extLst>
                </p14:cNvPr>
                <p14:cNvContentPartPr/>
                <p14:nvPr/>
              </p14:nvContentPartPr>
              <p14:xfrm>
                <a:off x="8600363" y="1490864"/>
                <a:ext cx="93240" cy="159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F6FCB2-4826-85A4-F8B7-9472C1EB64C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85243" y="1475384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2240C59-9F85-EE04-1742-E330909E2D28}"/>
              </a:ext>
            </a:extLst>
          </p:cNvPr>
          <p:cNvGrpSpPr/>
          <p:nvPr/>
        </p:nvGrpSpPr>
        <p:grpSpPr>
          <a:xfrm>
            <a:off x="9978803" y="1742504"/>
            <a:ext cx="2147400" cy="291960"/>
            <a:chOff x="9978803" y="1742504"/>
            <a:chExt cx="214740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F56F54-91A9-F5BF-F71A-1D5BF093A3B1}"/>
                    </a:ext>
                  </a:extLst>
                </p14:cNvPr>
                <p14:cNvContentPartPr/>
                <p14:nvPr/>
              </p14:nvContentPartPr>
              <p14:xfrm>
                <a:off x="9978803" y="1742504"/>
                <a:ext cx="1815840" cy="5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F56F54-91A9-F5BF-F71A-1D5BF093A3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63323" y="1727024"/>
                  <a:ext cx="18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24E1EB-EE4E-E8E2-C388-485FB48D81A4}"/>
                    </a:ext>
                  </a:extLst>
                </p14:cNvPr>
                <p14:cNvContentPartPr/>
                <p14:nvPr/>
              </p14:nvContentPartPr>
              <p14:xfrm>
                <a:off x="12006323" y="1822064"/>
                <a:ext cx="13680" cy="212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24E1EB-EE4E-E8E2-C388-485FB48D81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991203" y="1806584"/>
                  <a:ext cx="44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A2D29E1-1BA6-1838-6D55-B65C7B6F6D02}"/>
                    </a:ext>
                  </a:extLst>
                </p14:cNvPr>
                <p14:cNvContentPartPr/>
                <p14:nvPr/>
              </p14:nvContentPartPr>
              <p14:xfrm>
                <a:off x="11887163" y="1795424"/>
                <a:ext cx="239040" cy="33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A2D29E1-1BA6-1838-6D55-B65C7B6F6D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871683" y="1780304"/>
                  <a:ext cx="26928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E64135-1482-82AA-6A0E-A3D091B90249}"/>
                  </a:ext>
                </a:extLst>
              </p14:cNvPr>
              <p14:cNvContentPartPr/>
              <p14:nvPr/>
            </p14:nvContentPartPr>
            <p14:xfrm>
              <a:off x="9965483" y="1431104"/>
              <a:ext cx="1047240" cy="53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E64135-1482-82AA-6A0E-A3D091B9024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950363" y="1415624"/>
                <a:ext cx="1077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28304B9-D018-CBDD-B047-EFFEB5C5ED56}"/>
                  </a:ext>
                </a:extLst>
              </p14:cNvPr>
              <p14:cNvContentPartPr/>
              <p14:nvPr/>
            </p14:nvContentPartPr>
            <p14:xfrm>
              <a:off x="10972763" y="1510664"/>
              <a:ext cx="39960" cy="53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28304B9-D018-CBDD-B047-EFFEB5C5ED5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957283" y="1495544"/>
                <a:ext cx="70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CB7D3A3-1C96-760D-CAED-8ABCCC67E61B}"/>
                  </a:ext>
                </a:extLst>
              </p14:cNvPr>
              <p14:cNvContentPartPr/>
              <p14:nvPr/>
            </p14:nvContentPartPr>
            <p14:xfrm>
              <a:off x="10972763" y="1636304"/>
              <a:ext cx="13680" cy="212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CB7D3A3-1C96-760D-CAED-8ABCCC67E61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957283" y="1621184"/>
                <a:ext cx="442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7516B64-0A66-6312-BA73-C3D7EFBE7E71}"/>
                  </a:ext>
                </a:extLst>
              </p14:cNvPr>
              <p14:cNvContentPartPr/>
              <p14:nvPr/>
            </p14:nvContentPartPr>
            <p14:xfrm>
              <a:off x="10946123" y="1881824"/>
              <a:ext cx="27000" cy="86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7516B64-0A66-6312-BA73-C3D7EFBE7E7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931003" y="1866344"/>
                <a:ext cx="572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AF19444-711E-BF52-4D13-5980349E2472}"/>
                  </a:ext>
                </a:extLst>
              </p14:cNvPr>
              <p14:cNvContentPartPr/>
              <p14:nvPr/>
            </p14:nvContentPartPr>
            <p14:xfrm>
              <a:off x="10946123" y="1981184"/>
              <a:ext cx="13680" cy="40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AF19444-711E-BF52-4D13-5980349E247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931003" y="1966064"/>
                <a:ext cx="44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B35C3E1-2AFE-DED3-73D5-0D90D4E6C5AE}"/>
                  </a:ext>
                </a:extLst>
              </p14:cNvPr>
              <p14:cNvContentPartPr/>
              <p14:nvPr/>
            </p14:nvContentPartPr>
            <p14:xfrm>
              <a:off x="10972763" y="2021144"/>
              <a:ext cx="702720" cy="26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B35C3E1-2AFE-DED3-73D5-0D90D4E6C5A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957283" y="2005664"/>
                <a:ext cx="733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E642B66-857B-F5F3-6051-75F47B604624}"/>
                  </a:ext>
                </a:extLst>
              </p14:cNvPr>
              <p14:cNvContentPartPr/>
              <p14:nvPr/>
            </p14:nvContentPartPr>
            <p14:xfrm>
              <a:off x="11728043" y="1775624"/>
              <a:ext cx="27000" cy="165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E642B66-857B-F5F3-6051-75F47B60462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12923" y="1760504"/>
                <a:ext cx="57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354689E-0BA3-8DB1-5BC6-7287BA81BB62}"/>
                  </a:ext>
                </a:extLst>
              </p14:cNvPr>
              <p14:cNvContentPartPr/>
              <p14:nvPr/>
            </p14:nvContentPartPr>
            <p14:xfrm>
              <a:off x="11728043" y="1967864"/>
              <a:ext cx="27000" cy="73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354689E-0BA3-8DB1-5BC6-7287BA81BB6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712923" y="1952384"/>
                <a:ext cx="5724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E65D5D8-DF55-44EC-86E5-3445DA7B6D2A}"/>
              </a:ext>
            </a:extLst>
          </p:cNvPr>
          <p:cNvGrpSpPr/>
          <p:nvPr/>
        </p:nvGrpSpPr>
        <p:grpSpPr>
          <a:xfrm>
            <a:off x="9620963" y="1364864"/>
            <a:ext cx="424440" cy="839880"/>
            <a:chOff x="9620963" y="1364864"/>
            <a:chExt cx="424440" cy="83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4EC612-1278-DC55-16C6-3D51CE8D815A}"/>
                    </a:ext>
                  </a:extLst>
                </p14:cNvPr>
                <p14:cNvContentPartPr/>
                <p14:nvPr/>
              </p14:nvContentPartPr>
              <p14:xfrm>
                <a:off x="10018403" y="1490864"/>
                <a:ext cx="13680" cy="33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4EC612-1278-DC55-16C6-3D51CE8D815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03283" y="147538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AA254A-83C9-B6C7-3B11-3CDD2F022555}"/>
                    </a:ext>
                  </a:extLst>
                </p14:cNvPr>
                <p14:cNvContentPartPr/>
                <p14:nvPr/>
              </p14:nvContentPartPr>
              <p14:xfrm>
                <a:off x="10018403" y="1570424"/>
                <a:ext cx="27000" cy="60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AA254A-83C9-B6C7-3B11-3CDD2F0225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03283" y="1554944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89B6F1-35CB-09C0-2CD3-8B99DF1780AB}"/>
                    </a:ext>
                  </a:extLst>
                </p14:cNvPr>
                <p14:cNvContentPartPr/>
                <p14:nvPr/>
              </p14:nvContentPartPr>
              <p14:xfrm>
                <a:off x="10018403" y="1676264"/>
                <a:ext cx="13680" cy="53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89B6F1-35CB-09C0-2CD3-8B99DF1780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03283" y="1661144"/>
                  <a:ext cx="44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C7B194-487A-5928-93E5-65C53581B50E}"/>
                    </a:ext>
                  </a:extLst>
                </p14:cNvPr>
                <p14:cNvContentPartPr/>
                <p14:nvPr/>
              </p14:nvContentPartPr>
              <p14:xfrm>
                <a:off x="10018403" y="1762304"/>
                <a:ext cx="360" cy="20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C7B194-487A-5928-93E5-65C53581B5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03283" y="1747184"/>
                  <a:ext cx="30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009CB3-E21B-F089-76DD-FBD1C43F5D95}"/>
                    </a:ext>
                  </a:extLst>
                </p14:cNvPr>
                <p14:cNvContentPartPr/>
                <p14:nvPr/>
              </p14:nvContentPartPr>
              <p14:xfrm>
                <a:off x="9687203" y="1424624"/>
                <a:ext cx="146160" cy="2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009CB3-E21B-F089-76DD-FBD1C43F5D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72083" y="1409144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1F77DF-C113-54FF-6C1E-571B01A4AC7B}"/>
                    </a:ext>
                  </a:extLst>
                </p14:cNvPr>
                <p14:cNvContentPartPr/>
                <p14:nvPr/>
              </p14:nvContentPartPr>
              <p14:xfrm>
                <a:off x="9766763" y="1364864"/>
                <a:ext cx="360" cy="209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1F77DF-C113-54FF-6C1E-571B01A4AC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51283" y="1349744"/>
                  <a:ext cx="30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DD3B7DC-3C9A-C397-DA16-269339D622AF}"/>
                    </a:ext>
                  </a:extLst>
                </p14:cNvPr>
                <p14:cNvContentPartPr/>
                <p14:nvPr/>
              </p14:nvContentPartPr>
              <p14:xfrm>
                <a:off x="9660563" y="2060744"/>
                <a:ext cx="199080" cy="20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DD3B7DC-3C9A-C397-DA16-269339D622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45443" y="2045624"/>
                  <a:ext cx="229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1E1F44F-27CF-1801-6538-F8F71A3D6A93}"/>
                    </a:ext>
                  </a:extLst>
                </p14:cNvPr>
                <p14:cNvContentPartPr/>
                <p14:nvPr/>
              </p14:nvContentPartPr>
              <p14:xfrm>
                <a:off x="9740123" y="1961384"/>
                <a:ext cx="360" cy="243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1E1F44F-27CF-1801-6538-F8F71A3D6A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25003" y="1945904"/>
                  <a:ext cx="30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74020C9-225C-6582-1CF2-2D01144469F2}"/>
                    </a:ext>
                  </a:extLst>
                </p14:cNvPr>
                <p14:cNvContentPartPr/>
                <p14:nvPr/>
              </p14:nvContentPartPr>
              <p14:xfrm>
                <a:off x="9620963" y="1639544"/>
                <a:ext cx="239040" cy="288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74020C9-225C-6582-1CF2-2D01144469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05483" y="1624424"/>
                  <a:ext cx="2692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10F39FC-12EC-DEFD-F341-C93BD7B6BA6D}"/>
              </a:ext>
            </a:extLst>
          </p:cNvPr>
          <p:cNvGrpSpPr/>
          <p:nvPr/>
        </p:nvGrpSpPr>
        <p:grpSpPr>
          <a:xfrm>
            <a:off x="7042643" y="3216704"/>
            <a:ext cx="2406240" cy="603000"/>
            <a:chOff x="7042643" y="3216704"/>
            <a:chExt cx="240624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36A07B-A438-ECC1-4E45-DF8A303AEB7F}"/>
                    </a:ext>
                  </a:extLst>
                </p14:cNvPr>
                <p14:cNvContentPartPr/>
                <p14:nvPr/>
              </p14:nvContentPartPr>
              <p14:xfrm>
                <a:off x="7195643" y="3259544"/>
                <a:ext cx="119520" cy="110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36A07B-A438-ECC1-4E45-DF8A303AEB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75483" y="3239024"/>
                  <a:ext cx="160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7F268F-7AD3-6DDF-692F-3C19C4DD55C0}"/>
                    </a:ext>
                  </a:extLst>
                </p14:cNvPr>
                <p14:cNvContentPartPr/>
                <p14:nvPr/>
              </p14:nvContentPartPr>
              <p14:xfrm>
                <a:off x="7341443" y="3266744"/>
                <a:ext cx="1855800" cy="60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7F268F-7AD3-6DDF-692F-3C19C4DD55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21283" y="3246224"/>
                  <a:ext cx="1896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D39E63-F2B9-0813-434F-ABEA2C6AC2AF}"/>
                    </a:ext>
                  </a:extLst>
                </p14:cNvPr>
                <p14:cNvContentPartPr/>
                <p14:nvPr/>
              </p14:nvContentPartPr>
              <p14:xfrm>
                <a:off x="9170243" y="3216704"/>
                <a:ext cx="119520" cy="127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D39E63-F2B9-0813-434F-ABEA2C6AC2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50083" y="3196184"/>
                  <a:ext cx="160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8400994-46EF-42FD-0BD3-5D1A8B078189}"/>
                    </a:ext>
                  </a:extLst>
                </p14:cNvPr>
                <p14:cNvContentPartPr/>
                <p14:nvPr/>
              </p14:nvContentPartPr>
              <p14:xfrm>
                <a:off x="9123083" y="3352784"/>
                <a:ext cx="140400" cy="18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8400994-46EF-42FD-0BD3-5D1A8B0781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02923" y="3332264"/>
                  <a:ext cx="181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960BCA1-303C-08B8-9222-602AE31DBFB1}"/>
                    </a:ext>
                  </a:extLst>
                </p14:cNvPr>
                <p14:cNvContentPartPr/>
                <p14:nvPr/>
              </p14:nvContentPartPr>
              <p14:xfrm>
                <a:off x="9117323" y="3484904"/>
                <a:ext cx="153360" cy="7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960BCA1-303C-08B8-9222-602AE31DBFB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96803" y="3464384"/>
                  <a:ext cx="194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4B8341-82F2-3EDE-1D43-F255A0D8A0EE}"/>
                    </a:ext>
                  </a:extLst>
                </p14:cNvPr>
                <p14:cNvContentPartPr/>
                <p14:nvPr/>
              </p14:nvContentPartPr>
              <p14:xfrm>
                <a:off x="9117323" y="3540704"/>
                <a:ext cx="79920" cy="96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4B8341-82F2-3EDE-1D43-F255A0D8A0E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96803" y="3520544"/>
                  <a:ext cx="120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9AAB063-BDC8-AC1D-BBD0-25CF9ED991C4}"/>
                    </a:ext>
                  </a:extLst>
                </p14:cNvPr>
                <p14:cNvContentPartPr/>
                <p14:nvPr/>
              </p14:nvContentPartPr>
              <p14:xfrm>
                <a:off x="9196883" y="3584264"/>
                <a:ext cx="112320" cy="6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9AAB063-BDC8-AC1D-BBD0-25CF9ED991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76363" y="3563744"/>
                  <a:ext cx="153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6853BC-9688-4C3F-46BC-9C60B9E3CF43}"/>
                    </a:ext>
                  </a:extLst>
                </p14:cNvPr>
                <p14:cNvContentPartPr/>
                <p14:nvPr/>
              </p14:nvContentPartPr>
              <p14:xfrm>
                <a:off x="9024443" y="3663464"/>
                <a:ext cx="424440" cy="2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6853BC-9688-4C3F-46BC-9C60B9E3CF4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4283" y="3643304"/>
                  <a:ext cx="465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21F7DC2-DB98-7FC0-1E58-440416154F95}"/>
                    </a:ext>
                  </a:extLst>
                </p14:cNvPr>
                <p14:cNvContentPartPr/>
                <p14:nvPr/>
              </p14:nvContentPartPr>
              <p14:xfrm>
                <a:off x="9024443" y="3710264"/>
                <a:ext cx="178560" cy="109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21F7DC2-DB98-7FC0-1E58-440416154F9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04283" y="3689744"/>
                  <a:ext cx="219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241F9A7-3698-FDFE-0722-0DE71716879F}"/>
                    </a:ext>
                  </a:extLst>
                </p14:cNvPr>
                <p14:cNvContentPartPr/>
                <p14:nvPr/>
              </p14:nvContentPartPr>
              <p14:xfrm>
                <a:off x="9236483" y="3756344"/>
                <a:ext cx="13680" cy="33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241F9A7-3698-FDFE-0722-0DE7171687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16323" y="3736184"/>
                  <a:ext cx="54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2685B66-5948-0A5E-68F8-342A76A1E41F}"/>
                    </a:ext>
                  </a:extLst>
                </p14:cNvPr>
                <p14:cNvContentPartPr/>
                <p14:nvPr/>
              </p14:nvContentPartPr>
              <p14:xfrm>
                <a:off x="7156043" y="3404984"/>
                <a:ext cx="66600" cy="150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2685B66-5948-0A5E-68F8-342A76A1E4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5523" y="3384824"/>
                  <a:ext cx="107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AA19E4-21DC-DAF5-103D-8142DFE4FA21}"/>
                    </a:ext>
                  </a:extLst>
                </p14:cNvPr>
                <p14:cNvContentPartPr/>
                <p14:nvPr/>
              </p14:nvContentPartPr>
              <p14:xfrm>
                <a:off x="7222283" y="3395264"/>
                <a:ext cx="53280" cy="169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AA19E4-21DC-DAF5-103D-8142DFE4FA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01763" y="3374744"/>
                  <a:ext cx="94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D547E4F-7E68-C013-1F57-C696426C0E15}"/>
                    </a:ext>
                  </a:extLst>
                </p14:cNvPr>
                <p14:cNvContentPartPr/>
                <p14:nvPr/>
              </p14:nvContentPartPr>
              <p14:xfrm>
                <a:off x="7089803" y="3550784"/>
                <a:ext cx="331560" cy="3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D547E4F-7E68-C013-1F57-C696426C0E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69283" y="3530624"/>
                  <a:ext cx="372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E317CD-2425-8E81-D9E5-17F791C7ED89}"/>
                    </a:ext>
                  </a:extLst>
                </p14:cNvPr>
                <p14:cNvContentPartPr/>
                <p14:nvPr/>
              </p14:nvContentPartPr>
              <p14:xfrm>
                <a:off x="7042643" y="3590744"/>
                <a:ext cx="87120" cy="119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E317CD-2425-8E81-D9E5-17F791C7ED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22123" y="3570224"/>
                  <a:ext cx="128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368F0DC-0DB3-9B64-3326-05920B2F434B}"/>
                    </a:ext>
                  </a:extLst>
                </p14:cNvPr>
                <p14:cNvContentPartPr/>
                <p14:nvPr/>
              </p14:nvContentPartPr>
              <p14:xfrm>
                <a:off x="7156043" y="3590744"/>
                <a:ext cx="39960" cy="133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368F0DC-0DB3-9B64-3326-05920B2F43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35523" y="3570224"/>
                  <a:ext cx="8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E6E1788-2C90-B1F2-B87C-AAD4692C197A}"/>
                    </a:ext>
                  </a:extLst>
                </p14:cNvPr>
                <p14:cNvContentPartPr/>
                <p14:nvPr/>
              </p14:nvContentPartPr>
              <p14:xfrm>
                <a:off x="7222283" y="3617384"/>
                <a:ext cx="53280" cy="99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E6E1788-2C90-B1F2-B87C-AAD4692C19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01763" y="3597224"/>
                  <a:ext cx="94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F15CF6-43A6-5B63-8EAD-C4E6B94D3A3B}"/>
                    </a:ext>
                  </a:extLst>
                </p14:cNvPr>
                <p14:cNvContentPartPr/>
                <p14:nvPr/>
              </p14:nvContentPartPr>
              <p14:xfrm>
                <a:off x="7341443" y="3644024"/>
                <a:ext cx="360" cy="26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F15CF6-43A6-5B63-8EAD-C4E6B94D3A3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21283" y="3623504"/>
                  <a:ext cx="410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94D965F-BC09-A5FB-AD98-33AC0E68203F}"/>
                  </a:ext>
                </a:extLst>
              </p14:cNvPr>
              <p14:cNvContentPartPr/>
              <p14:nvPr/>
            </p14:nvContentPartPr>
            <p14:xfrm>
              <a:off x="9899243" y="3240464"/>
              <a:ext cx="1948320" cy="66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94D965F-BC09-A5FB-AD98-33AC0E68203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878723" y="3219944"/>
                <a:ext cx="19893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D255AD2-437E-3146-9BB1-922AD51381C8}"/>
              </a:ext>
            </a:extLst>
          </p:cNvPr>
          <p:cNvGrpSpPr/>
          <p:nvPr/>
        </p:nvGrpSpPr>
        <p:grpSpPr>
          <a:xfrm>
            <a:off x="8056043" y="2829344"/>
            <a:ext cx="518040" cy="821520"/>
            <a:chOff x="8056043" y="2829344"/>
            <a:chExt cx="518040" cy="82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172BF55-0B4A-7DCF-DFBF-579110703748}"/>
                    </a:ext>
                  </a:extLst>
                </p14:cNvPr>
                <p14:cNvContentPartPr/>
                <p14:nvPr/>
              </p14:nvContentPartPr>
              <p14:xfrm>
                <a:off x="8269163" y="3183584"/>
                <a:ext cx="27000" cy="268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172BF55-0B4A-7DCF-DFBF-5791107037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48643" y="3163064"/>
                  <a:ext cx="6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1EEDEB9-C093-61C5-7636-53CEE1AF279E}"/>
                    </a:ext>
                  </a:extLst>
                </p14:cNvPr>
                <p14:cNvContentPartPr/>
                <p14:nvPr/>
              </p14:nvContentPartPr>
              <p14:xfrm>
                <a:off x="8056043" y="3028064"/>
                <a:ext cx="385560" cy="556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1EEDEB9-C093-61C5-7636-53CEE1AF27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35883" y="3007544"/>
                  <a:ext cx="4266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52D2C93-B819-8227-D81E-E104A79AE595}"/>
                    </a:ext>
                  </a:extLst>
                </p14:cNvPr>
                <p14:cNvContentPartPr/>
                <p14:nvPr/>
              </p14:nvContentPartPr>
              <p14:xfrm>
                <a:off x="8329643" y="3451784"/>
                <a:ext cx="151920" cy="199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52D2C93-B819-8227-D81E-E104A79AE5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09123" y="3431624"/>
                  <a:ext cx="192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50EC943-E269-CDE4-7DB9-030166C8E305}"/>
                    </a:ext>
                  </a:extLst>
                </p14:cNvPr>
                <p14:cNvContentPartPr/>
                <p14:nvPr/>
              </p14:nvContentPartPr>
              <p14:xfrm>
                <a:off x="8388323" y="2829344"/>
                <a:ext cx="185760" cy="291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50EC943-E269-CDE4-7DB9-030166C8E3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68163" y="2808824"/>
                  <a:ext cx="22680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A18D474-1565-AA57-B369-0A2BE890ADBE}"/>
              </a:ext>
            </a:extLst>
          </p:cNvPr>
          <p:cNvGrpSpPr/>
          <p:nvPr/>
        </p:nvGrpSpPr>
        <p:grpSpPr>
          <a:xfrm>
            <a:off x="9647243" y="2849144"/>
            <a:ext cx="2200320" cy="927360"/>
            <a:chOff x="9647243" y="2849144"/>
            <a:chExt cx="2200320" cy="92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FD88A77-D916-167D-ABF3-EB8F5C76BB71}"/>
                    </a:ext>
                  </a:extLst>
                </p14:cNvPr>
                <p14:cNvContentPartPr/>
                <p14:nvPr/>
              </p14:nvContentPartPr>
              <p14:xfrm>
                <a:off x="10879883" y="2921864"/>
                <a:ext cx="967680" cy="291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FD88A77-D916-167D-ABF3-EB8F5C76BB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59363" y="2901704"/>
                  <a:ext cx="1008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4F5B79-14DB-C955-E814-2E7221F52829}"/>
                    </a:ext>
                  </a:extLst>
                </p14:cNvPr>
                <p14:cNvContentPartPr/>
                <p14:nvPr/>
              </p14:nvContentPartPr>
              <p14:xfrm>
                <a:off x="9899243" y="3319664"/>
                <a:ext cx="994320" cy="38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4F5B79-14DB-C955-E814-2E7221F528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84123" y="3304184"/>
                  <a:ext cx="1024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2E6B63B-A014-2A87-227C-74E7D93649A8}"/>
                    </a:ext>
                  </a:extLst>
                </p14:cNvPr>
                <p14:cNvContentPartPr/>
                <p14:nvPr/>
              </p14:nvContentPartPr>
              <p14:xfrm>
                <a:off x="10893203" y="2968304"/>
                <a:ext cx="360" cy="4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2E6B63B-A014-2A87-227C-74E7D93649A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877723" y="2953184"/>
                  <a:ext cx="30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B06EE01-3DDB-D57C-2C43-93FD5AE56B21}"/>
                    </a:ext>
                  </a:extLst>
                </p14:cNvPr>
                <p14:cNvContentPartPr/>
                <p14:nvPr/>
              </p14:nvContentPartPr>
              <p14:xfrm>
                <a:off x="10879883" y="3094664"/>
                <a:ext cx="13680" cy="66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B06EE01-3DDB-D57C-2C43-93FD5AE56B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64763" y="307918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AD5569F-D07F-FEF9-3BEF-3D0519C568CE}"/>
                    </a:ext>
                  </a:extLst>
                </p14:cNvPr>
                <p14:cNvContentPartPr/>
                <p14:nvPr/>
              </p14:nvContentPartPr>
              <p14:xfrm>
                <a:off x="10879883" y="3260264"/>
                <a:ext cx="360" cy="138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AD5569F-D07F-FEF9-3BEF-3D0519C568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64763" y="3245144"/>
                  <a:ext cx="30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3DE6EA0-900A-4419-E5DF-A6F0523A052D}"/>
                    </a:ext>
                  </a:extLst>
                </p14:cNvPr>
                <p14:cNvContentPartPr/>
                <p14:nvPr/>
              </p14:nvContentPartPr>
              <p14:xfrm>
                <a:off x="10878443" y="3431984"/>
                <a:ext cx="1800" cy="7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3DE6EA0-900A-4419-E5DF-A6F0523A05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62963" y="3416504"/>
                  <a:ext cx="32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B2E12F9-BA6D-FA4F-6CF5-92940E4A59F7}"/>
                    </a:ext>
                  </a:extLst>
                </p14:cNvPr>
                <p14:cNvContentPartPr/>
                <p14:nvPr/>
              </p14:nvContentPartPr>
              <p14:xfrm>
                <a:off x="10866563" y="3590744"/>
                <a:ext cx="13680" cy="86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B2E12F9-BA6D-FA4F-6CF5-92940E4A59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851443" y="3575624"/>
                  <a:ext cx="44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6D335E-F074-1944-22EA-6B3020637D47}"/>
                    </a:ext>
                  </a:extLst>
                </p14:cNvPr>
                <p14:cNvContentPartPr/>
                <p14:nvPr/>
              </p14:nvContentPartPr>
              <p14:xfrm>
                <a:off x="10866563" y="3743384"/>
                <a:ext cx="13680" cy="3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6D335E-F074-1944-22EA-6B3020637D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51443" y="3728264"/>
                  <a:ext cx="4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3AF71B-D013-F02F-3768-9EBB2A4D9AD2}"/>
                    </a:ext>
                  </a:extLst>
                </p14:cNvPr>
                <p14:cNvContentPartPr/>
                <p14:nvPr/>
              </p14:nvContentPartPr>
              <p14:xfrm>
                <a:off x="9726803" y="3677144"/>
                <a:ext cx="132840" cy="6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3AF71B-D013-F02F-3768-9EBB2A4D9AD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11683" y="3662024"/>
                  <a:ext cx="163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E393054-CC10-9A5C-A552-813956243005}"/>
                    </a:ext>
                  </a:extLst>
                </p14:cNvPr>
                <p14:cNvContentPartPr/>
                <p14:nvPr/>
              </p14:nvContentPartPr>
              <p14:xfrm>
                <a:off x="9780083" y="3590744"/>
                <a:ext cx="13680" cy="179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E393054-CC10-9A5C-A552-8139562430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64603" y="3575624"/>
                  <a:ext cx="44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C376F6A-85AF-23FD-1A70-AD82A51B9BCD}"/>
                    </a:ext>
                  </a:extLst>
                </p14:cNvPr>
                <p14:cNvContentPartPr/>
                <p14:nvPr/>
              </p14:nvContentPartPr>
              <p14:xfrm>
                <a:off x="9740123" y="2889104"/>
                <a:ext cx="119520" cy="13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C376F6A-85AF-23FD-1A70-AD82A51B9B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25003" y="287398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7B1C05D-F82F-EED7-598A-6F074CB02CFB}"/>
                    </a:ext>
                  </a:extLst>
                </p14:cNvPr>
                <p14:cNvContentPartPr/>
                <p14:nvPr/>
              </p14:nvContentPartPr>
              <p14:xfrm>
                <a:off x="9780083" y="2849144"/>
                <a:ext cx="13680" cy="212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7B1C05D-F82F-EED7-598A-6F074CB02CF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64603" y="2834024"/>
                  <a:ext cx="44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5BA2E9A-362D-B3B7-2978-F92291831095}"/>
                    </a:ext>
                  </a:extLst>
                </p14:cNvPr>
                <p14:cNvContentPartPr/>
                <p14:nvPr/>
              </p14:nvContentPartPr>
              <p14:xfrm>
                <a:off x="9647243" y="3113384"/>
                <a:ext cx="185760" cy="259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5BA2E9A-362D-B3B7-2978-F922918310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32123" y="3098264"/>
                  <a:ext cx="2163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8AD3C51-10C6-2275-4F51-E7CD34DD9403}"/>
              </a:ext>
            </a:extLst>
          </p:cNvPr>
          <p:cNvGrpSpPr/>
          <p:nvPr/>
        </p:nvGrpSpPr>
        <p:grpSpPr>
          <a:xfrm>
            <a:off x="11807603" y="3385904"/>
            <a:ext cx="186120" cy="304560"/>
            <a:chOff x="11807603" y="3385904"/>
            <a:chExt cx="18612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278E0A5-7976-81E1-7ECA-0C21CF876ED4}"/>
                    </a:ext>
                  </a:extLst>
                </p14:cNvPr>
                <p14:cNvContentPartPr/>
                <p14:nvPr/>
              </p14:nvContentPartPr>
              <p14:xfrm>
                <a:off x="11807603" y="3404984"/>
                <a:ext cx="39960" cy="269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278E0A5-7976-81E1-7ECA-0C21CF876E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92123" y="3389864"/>
                  <a:ext cx="70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2812149-3EA8-F54C-F4B5-31386E9F219E}"/>
                    </a:ext>
                  </a:extLst>
                </p14:cNvPr>
                <p14:cNvContentPartPr/>
                <p14:nvPr/>
              </p14:nvContentPartPr>
              <p14:xfrm>
                <a:off x="11820923" y="3385904"/>
                <a:ext cx="172800" cy="304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2812149-3EA8-F54C-F4B5-31386E9F21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805443" y="3370784"/>
                  <a:ext cx="203040" cy="33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6397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D20787-4D27-4B29-03F2-6E6D36DA320C}"/>
              </a:ext>
            </a:extLst>
          </p:cNvPr>
          <p:cNvSpPr txBox="1"/>
          <p:nvPr/>
        </p:nvSpPr>
        <p:spPr>
          <a:xfrm>
            <a:off x="462579" y="132441"/>
            <a:ext cx="255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Statica dei sistemi di travi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75F48-336C-5770-B251-81A14F292407}"/>
              </a:ext>
            </a:extLst>
          </p:cNvPr>
          <p:cNvSpPr txBox="1"/>
          <p:nvPr/>
        </p:nvSpPr>
        <p:spPr>
          <a:xfrm>
            <a:off x="462579" y="506658"/>
            <a:ext cx="527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sistema di travi si intende un insieme di travi ad asse rettilineo tra loro collegate mediante dei vincoli interni.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77328-BB75-B794-3DCC-B3E0A875E83B}"/>
              </a:ext>
            </a:extLst>
          </p:cNvPr>
          <p:cNvSpPr txBox="1"/>
          <p:nvPr/>
        </p:nvSpPr>
        <p:spPr>
          <a:xfrm>
            <a:off x="453400" y="4579021"/>
            <a:ext cx="5752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Se il sistema di travi costituisce una struttura staticamente determinata, risultano univocamente determinate le reazioni vincolari.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5861C7-5A77-4D10-8318-D86E52F058DD}"/>
              </a:ext>
            </a:extLst>
          </p:cNvPr>
          <p:cNvGrpSpPr/>
          <p:nvPr/>
        </p:nvGrpSpPr>
        <p:grpSpPr>
          <a:xfrm>
            <a:off x="1744755" y="2278979"/>
            <a:ext cx="1717920" cy="1878480"/>
            <a:chOff x="1241835" y="2057108"/>
            <a:chExt cx="1717920" cy="18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17791B-933C-F46A-81FD-8DE70C4B2457}"/>
                    </a:ext>
                  </a:extLst>
                </p14:cNvPr>
                <p14:cNvContentPartPr/>
                <p14:nvPr/>
              </p14:nvContentPartPr>
              <p14:xfrm>
                <a:off x="1340475" y="2057108"/>
                <a:ext cx="25200" cy="31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17791B-933C-F46A-81FD-8DE70C4B24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5355" y="2041988"/>
                  <a:ext cx="55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DDA13E-03AD-59AF-B63C-66DDB2850932}"/>
                    </a:ext>
                  </a:extLst>
                </p14:cNvPr>
                <p14:cNvContentPartPr/>
                <p14:nvPr/>
              </p14:nvContentPartPr>
              <p14:xfrm>
                <a:off x="1241835" y="2082308"/>
                <a:ext cx="123840" cy="8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DDA13E-03AD-59AF-B63C-66DDB28509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6355" y="2066828"/>
                  <a:ext cx="154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F651C6-74D2-9748-8A5E-A90BC3BBE53D}"/>
                    </a:ext>
                  </a:extLst>
                </p14:cNvPr>
                <p14:cNvContentPartPr/>
                <p14:nvPr/>
              </p14:nvContentPartPr>
              <p14:xfrm>
                <a:off x="1266315" y="2174468"/>
                <a:ext cx="86760" cy="56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F651C6-74D2-9748-8A5E-A90BC3BBE5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1195" y="2159348"/>
                  <a:ext cx="117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036F88-AF09-0257-8FB1-CB08C09B526C}"/>
                    </a:ext>
                  </a:extLst>
                </p14:cNvPr>
                <p14:cNvContentPartPr/>
                <p14:nvPr/>
              </p14:nvContentPartPr>
              <p14:xfrm>
                <a:off x="1254075" y="2224148"/>
                <a:ext cx="99360" cy="7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036F88-AF09-0257-8FB1-CB08C09B52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8955" y="2209028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4F9B39-4A1F-EC96-62E5-3708E5213795}"/>
                    </a:ext>
                  </a:extLst>
                </p14:cNvPr>
                <p14:cNvContentPartPr/>
                <p14:nvPr/>
              </p14:nvContentPartPr>
              <p14:xfrm>
                <a:off x="1241835" y="2291828"/>
                <a:ext cx="99360" cy="8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4F9B39-4A1F-EC96-62E5-3708E52137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6355" y="2276708"/>
                  <a:ext cx="129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2C1B3D-0B08-12CC-6558-E8305699936C}"/>
                    </a:ext>
                  </a:extLst>
                </p14:cNvPr>
                <p14:cNvContentPartPr/>
                <p14:nvPr/>
              </p14:nvContentPartPr>
              <p14:xfrm>
                <a:off x="1365315" y="2162588"/>
                <a:ext cx="86760" cy="11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2C1B3D-0B08-12CC-6558-E830569993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9835" y="2147108"/>
                  <a:ext cx="117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9B23F1-7A04-1C01-AEF4-35C143D787E0}"/>
                    </a:ext>
                  </a:extLst>
                </p14:cNvPr>
                <p14:cNvContentPartPr/>
                <p14:nvPr/>
              </p14:nvContentPartPr>
              <p14:xfrm>
                <a:off x="1451715" y="2218028"/>
                <a:ext cx="1285560" cy="2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9B23F1-7A04-1C01-AEF4-35C143D787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6595" y="2202908"/>
                  <a:ext cx="1315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67D60C-5246-821E-0F4D-3376D96367DA}"/>
                    </a:ext>
                  </a:extLst>
                </p14:cNvPr>
                <p14:cNvContentPartPr/>
                <p14:nvPr/>
              </p14:nvContentPartPr>
              <p14:xfrm>
                <a:off x="2736915" y="2106788"/>
                <a:ext cx="360" cy="29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67D60C-5246-821E-0F4D-3376D96367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1435" y="2091668"/>
                  <a:ext cx="30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7A3BEB-04A3-942B-B100-6C74ACBAF59F}"/>
                    </a:ext>
                  </a:extLst>
                </p14:cNvPr>
                <p14:cNvContentPartPr/>
                <p14:nvPr/>
              </p14:nvContentPartPr>
              <p14:xfrm>
                <a:off x="2761395" y="2168348"/>
                <a:ext cx="86760" cy="8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7A3BEB-04A3-942B-B100-6C74ACBAF5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6275" y="2153228"/>
                  <a:ext cx="117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A21F9C-6461-094F-0F96-40AA3FF7B4DA}"/>
                    </a:ext>
                  </a:extLst>
                </p14:cNvPr>
                <p14:cNvContentPartPr/>
                <p14:nvPr/>
              </p14:nvContentPartPr>
              <p14:xfrm>
                <a:off x="2754555" y="2319548"/>
                <a:ext cx="93600" cy="9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A21F9C-6461-094F-0F96-40AA3FF7B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9435" y="2304428"/>
                  <a:ext cx="12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83C238-6D75-537C-3661-43996279D517}"/>
                    </a:ext>
                  </a:extLst>
                </p14:cNvPr>
                <p14:cNvContentPartPr/>
                <p14:nvPr/>
              </p14:nvContentPartPr>
              <p14:xfrm>
                <a:off x="2823315" y="2125508"/>
                <a:ext cx="49680" cy="1519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83C238-6D75-537C-3661-43996279D5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8195" y="2110028"/>
                  <a:ext cx="80280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A19842-6F3D-07C8-FA7A-405F92DE7C1E}"/>
                    </a:ext>
                  </a:extLst>
                </p14:cNvPr>
                <p14:cNvContentPartPr/>
                <p14:nvPr/>
              </p14:nvContentPartPr>
              <p14:xfrm>
                <a:off x="2761395" y="3638588"/>
                <a:ext cx="12384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A19842-6F3D-07C8-FA7A-405F92DE7C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46275" y="3623468"/>
                  <a:ext cx="154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73E37C-77F6-2690-658E-35DC1779ED58}"/>
                    </a:ext>
                  </a:extLst>
                </p14:cNvPr>
                <p14:cNvContentPartPr/>
                <p14:nvPr/>
              </p14:nvContentPartPr>
              <p14:xfrm>
                <a:off x="2687595" y="3768548"/>
                <a:ext cx="27216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73E37C-77F6-2690-658E-35DC1779ED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2115" y="3753428"/>
                  <a:ext cx="302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CCDBD6-08EA-7E86-4495-B41E52C2E540}"/>
                    </a:ext>
                  </a:extLst>
                </p14:cNvPr>
                <p14:cNvContentPartPr/>
                <p14:nvPr/>
              </p14:nvContentPartPr>
              <p14:xfrm>
                <a:off x="2662755" y="3799148"/>
                <a:ext cx="173520" cy="136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CCDBD6-08EA-7E86-4495-B41E52C2E5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7275" y="3784028"/>
                  <a:ext cx="203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09455C-DFD9-F51E-B3D5-10B6D6E3581A}"/>
                    </a:ext>
                  </a:extLst>
                </p14:cNvPr>
                <p14:cNvContentPartPr/>
                <p14:nvPr/>
              </p14:nvContentPartPr>
              <p14:xfrm>
                <a:off x="2848155" y="3821108"/>
                <a:ext cx="37440" cy="11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09455C-DFD9-F51E-B3D5-10B6D6E358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2675" y="3805988"/>
                  <a:ext cx="680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DE90C9-E3D4-EAB4-0818-C55DBDF1E13C}"/>
              </a:ext>
            </a:extLst>
          </p:cNvPr>
          <p:cNvGrpSpPr/>
          <p:nvPr/>
        </p:nvGrpSpPr>
        <p:grpSpPr>
          <a:xfrm>
            <a:off x="3190515" y="1933019"/>
            <a:ext cx="321480" cy="340560"/>
            <a:chOff x="2687595" y="1711148"/>
            <a:chExt cx="3214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0D562D-0485-A6EE-0526-C1D67CE0E1C3}"/>
                    </a:ext>
                  </a:extLst>
                </p14:cNvPr>
                <p14:cNvContentPartPr/>
                <p14:nvPr/>
              </p14:nvContentPartPr>
              <p14:xfrm>
                <a:off x="2736915" y="1711148"/>
                <a:ext cx="360" cy="29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0D562D-0485-A6EE-0526-C1D67CE0E1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6315" y="1680548"/>
                  <a:ext cx="61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56B88B-E7D9-C1A9-CE98-34172D381656}"/>
                    </a:ext>
                  </a:extLst>
                </p14:cNvPr>
                <p14:cNvContentPartPr/>
                <p14:nvPr/>
              </p14:nvContentPartPr>
              <p14:xfrm>
                <a:off x="2687595" y="1921388"/>
                <a:ext cx="111600" cy="13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56B88B-E7D9-C1A9-CE98-34172D3816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6635" y="1890788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9D9EFEA-F391-BC49-9DFE-F9A338584192}"/>
                    </a:ext>
                  </a:extLst>
                </p14:cNvPr>
                <p14:cNvContentPartPr/>
                <p14:nvPr/>
              </p14:nvContentPartPr>
              <p14:xfrm>
                <a:off x="2885235" y="1748228"/>
                <a:ext cx="252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9D9EFEA-F391-BC49-9DFE-F9A3385841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54275" y="1717628"/>
                  <a:ext cx="86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91485B-19F3-ED09-C979-D0315077C200}"/>
                    </a:ext>
                  </a:extLst>
                </p14:cNvPr>
                <p14:cNvContentPartPr/>
                <p14:nvPr/>
              </p14:nvContentPartPr>
              <p14:xfrm>
                <a:off x="2885235" y="1760828"/>
                <a:ext cx="111600" cy="3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91485B-19F3-ED09-C979-D0315077C2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54275" y="1730228"/>
                  <a:ext cx="172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9BC4E26-60DB-3D08-CBEA-7FAFA2DC3DD0}"/>
                    </a:ext>
                  </a:extLst>
                </p14:cNvPr>
                <p14:cNvContentPartPr/>
                <p14:nvPr/>
              </p14:nvContentPartPr>
              <p14:xfrm>
                <a:off x="2885235" y="1853708"/>
                <a:ext cx="123840" cy="2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9BC4E26-60DB-3D08-CBEA-7FAFA2DC3D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54275" y="1822748"/>
                  <a:ext cx="18540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27CE81-CA25-61C0-093C-F4C1E5359493}"/>
              </a:ext>
            </a:extLst>
          </p:cNvPr>
          <p:cNvGrpSpPr/>
          <p:nvPr/>
        </p:nvGrpSpPr>
        <p:grpSpPr>
          <a:xfrm>
            <a:off x="7308915" y="531068"/>
            <a:ext cx="2125440" cy="482400"/>
            <a:chOff x="7308915" y="531068"/>
            <a:chExt cx="212544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115B38-871E-5270-4747-524ACF9B6D59}"/>
                    </a:ext>
                  </a:extLst>
                </p14:cNvPr>
                <p14:cNvContentPartPr/>
                <p14:nvPr/>
              </p14:nvContentPartPr>
              <p14:xfrm>
                <a:off x="7308915" y="963788"/>
                <a:ext cx="1854000" cy="49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115B38-871E-5270-4747-524ACF9B6D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93435" y="948668"/>
                  <a:ext cx="1884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0A23EE-1EB0-720D-F692-38932A284B39}"/>
                    </a:ext>
                  </a:extLst>
                </p14:cNvPr>
                <p14:cNvContentPartPr/>
                <p14:nvPr/>
              </p14:nvContentPartPr>
              <p14:xfrm>
                <a:off x="9137715" y="531068"/>
                <a:ext cx="25200" cy="327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0A23EE-1EB0-720D-F692-38932A284B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22235" y="515948"/>
                  <a:ext cx="554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96F629-3641-87A0-7D89-3B1F4B28B82F}"/>
                    </a:ext>
                  </a:extLst>
                </p14:cNvPr>
                <p14:cNvContentPartPr/>
                <p14:nvPr/>
              </p14:nvContentPartPr>
              <p14:xfrm>
                <a:off x="9088395" y="766148"/>
                <a:ext cx="160920" cy="14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96F629-3641-87A0-7D89-3B1F4B28B8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72915" y="751028"/>
                  <a:ext cx="191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9A3D75-30A9-8D33-3BE6-EB86F5DFD6AC}"/>
                    </a:ext>
                  </a:extLst>
                </p14:cNvPr>
                <p14:cNvContentPartPr/>
                <p14:nvPr/>
              </p14:nvContentPartPr>
              <p14:xfrm>
                <a:off x="9310515" y="562028"/>
                <a:ext cx="12600" cy="222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9A3D75-30A9-8D33-3BE6-EB86F5DFD6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95395" y="546908"/>
                  <a:ext cx="43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9618E0-EF9E-20BA-3104-6D7EBC8F79B8}"/>
                    </a:ext>
                  </a:extLst>
                </p14:cNvPr>
                <p14:cNvContentPartPr/>
                <p14:nvPr/>
              </p14:nvContentPartPr>
              <p14:xfrm>
                <a:off x="9310515" y="562028"/>
                <a:ext cx="123840" cy="24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9618E0-EF9E-20BA-3104-6D7EBC8F79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95395" y="546908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C1E63F-4A08-090F-5A3B-84D0E0C01F0E}"/>
                    </a:ext>
                  </a:extLst>
                </p14:cNvPr>
                <p14:cNvContentPartPr/>
                <p14:nvPr/>
              </p14:nvContentPartPr>
              <p14:xfrm>
                <a:off x="9310515" y="648428"/>
                <a:ext cx="111600" cy="1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C1E63F-4A08-090F-5A3B-84D0E0C01F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95395" y="633308"/>
                  <a:ext cx="1422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B48206-8E63-A0E6-0651-6CDE2909D625}"/>
              </a:ext>
            </a:extLst>
          </p:cNvPr>
          <p:cNvGrpSpPr/>
          <p:nvPr/>
        </p:nvGrpSpPr>
        <p:grpSpPr>
          <a:xfrm>
            <a:off x="1843395" y="1815659"/>
            <a:ext cx="86760" cy="148680"/>
            <a:chOff x="1340475" y="1593788"/>
            <a:chExt cx="867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89D6A2-5869-8120-9784-A589BAEB0235}"/>
                    </a:ext>
                  </a:extLst>
                </p14:cNvPr>
                <p14:cNvContentPartPr/>
                <p14:nvPr/>
              </p14:nvContentPartPr>
              <p14:xfrm>
                <a:off x="1340475" y="1643468"/>
                <a:ext cx="86760" cy="1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89D6A2-5869-8120-9784-A589BAEB02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5355" y="1627988"/>
                  <a:ext cx="11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9F1F85-9416-D24E-704E-2B10D5D47705}"/>
                    </a:ext>
                  </a:extLst>
                </p14:cNvPr>
                <p14:cNvContentPartPr/>
                <p14:nvPr/>
              </p14:nvContentPartPr>
              <p14:xfrm>
                <a:off x="1389795" y="1593788"/>
                <a:ext cx="25200" cy="14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9F1F85-9416-D24E-704E-2B10D5D4770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74675" y="1578668"/>
                  <a:ext cx="554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F7EBB9-01E8-2BD3-40C5-05B0BC11A7A4}"/>
              </a:ext>
            </a:extLst>
          </p:cNvPr>
          <p:cNvGrpSpPr/>
          <p:nvPr/>
        </p:nvGrpSpPr>
        <p:grpSpPr>
          <a:xfrm>
            <a:off x="3227235" y="1803419"/>
            <a:ext cx="123840" cy="123840"/>
            <a:chOff x="2724315" y="1581548"/>
            <a:chExt cx="1238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0C4722-FF2E-20D7-29A5-236D2CF793C8}"/>
                    </a:ext>
                  </a:extLst>
                </p14:cNvPr>
                <p14:cNvContentPartPr/>
                <p14:nvPr/>
              </p14:nvContentPartPr>
              <p14:xfrm>
                <a:off x="2724315" y="1630868"/>
                <a:ext cx="123840" cy="2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0C4722-FF2E-20D7-29A5-236D2CF793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09195" y="1615748"/>
                  <a:ext cx="154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172DF7-1A00-9C1D-541F-076C93040430}"/>
                    </a:ext>
                  </a:extLst>
                </p14:cNvPr>
                <p14:cNvContentPartPr/>
                <p14:nvPr/>
              </p14:nvContentPartPr>
              <p14:xfrm>
                <a:off x="2761395" y="1581548"/>
                <a:ext cx="12600" cy="12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172DF7-1A00-9C1D-541F-076C930404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46275" y="1566428"/>
                  <a:ext cx="432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C678AD9-6701-9E8F-2C4B-82DA87C195EA}"/>
                  </a:ext>
                </a:extLst>
              </p14:cNvPr>
              <p14:cNvContentPartPr/>
              <p14:nvPr/>
            </p14:nvContentPartPr>
            <p14:xfrm>
              <a:off x="2653395" y="1688939"/>
              <a:ext cx="166320" cy="269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C678AD9-6701-9E8F-2C4B-82DA87C195E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37915" y="1673480"/>
                <a:ext cx="196920" cy="299839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386AD9A-8CDA-1C98-FEE4-DA48CEF31B95}"/>
              </a:ext>
            </a:extLst>
          </p:cNvPr>
          <p:cNvGrpSpPr/>
          <p:nvPr/>
        </p:nvGrpSpPr>
        <p:grpSpPr>
          <a:xfrm>
            <a:off x="3894675" y="2408939"/>
            <a:ext cx="136440" cy="228960"/>
            <a:chOff x="3391755" y="2187068"/>
            <a:chExt cx="13644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74260F-2550-1428-7528-2058EB1FF920}"/>
                    </a:ext>
                  </a:extLst>
                </p14:cNvPr>
                <p14:cNvContentPartPr/>
                <p14:nvPr/>
              </p14:nvContentPartPr>
              <p14:xfrm>
                <a:off x="3391755" y="2267348"/>
                <a:ext cx="136440" cy="1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74260F-2550-1428-7528-2058EB1FF9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76635" y="2252228"/>
                  <a:ext cx="166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AE7D110-7B9C-DDE9-0278-DDCD719B35C7}"/>
                    </a:ext>
                  </a:extLst>
                </p14:cNvPr>
                <p14:cNvContentPartPr/>
                <p14:nvPr/>
              </p14:nvContentPartPr>
              <p14:xfrm>
                <a:off x="3465915" y="2187068"/>
                <a:ext cx="25200" cy="22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AE7D110-7B9C-DDE9-0278-DDCD719B35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50795" y="2171948"/>
                  <a:ext cx="554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BCD944-BEF1-3A3F-9602-75B99B1399D1}"/>
              </a:ext>
            </a:extLst>
          </p:cNvPr>
          <p:cNvGrpSpPr/>
          <p:nvPr/>
        </p:nvGrpSpPr>
        <p:grpSpPr>
          <a:xfrm>
            <a:off x="3882435" y="3873059"/>
            <a:ext cx="173520" cy="189000"/>
            <a:chOff x="3379515" y="3651188"/>
            <a:chExt cx="17352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4918AE-7635-D326-21D2-EB8688E07AAB}"/>
                    </a:ext>
                  </a:extLst>
                </p14:cNvPr>
                <p14:cNvContentPartPr/>
                <p14:nvPr/>
              </p14:nvContentPartPr>
              <p14:xfrm>
                <a:off x="3379515" y="3712748"/>
                <a:ext cx="173520" cy="1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4918AE-7635-D326-21D2-EB8688E07A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64035" y="3697628"/>
                  <a:ext cx="20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A16891-3A9D-F95E-C05F-4E88E8B356FB}"/>
                    </a:ext>
                  </a:extLst>
                </p14:cNvPr>
                <p14:cNvContentPartPr/>
                <p14:nvPr/>
              </p14:nvContentPartPr>
              <p14:xfrm>
                <a:off x="3441075" y="3651188"/>
                <a:ext cx="25200" cy="18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A16891-3A9D-F95E-C05F-4E88E8B356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25955" y="3636068"/>
                  <a:ext cx="5544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93C2CE5-9854-F41A-601E-9041C1766F2A}"/>
                  </a:ext>
                </a:extLst>
              </p14:cNvPr>
              <p14:cNvContentPartPr/>
              <p14:nvPr/>
            </p14:nvContentPartPr>
            <p14:xfrm>
              <a:off x="3832755" y="2989619"/>
              <a:ext cx="309240" cy="306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93C2CE5-9854-F41A-601E-9041C1766F2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17275" y="2974139"/>
                <a:ext cx="3398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AA41AC6-2760-50A0-7064-65ED57049D52}"/>
                  </a:ext>
                </a:extLst>
              </p14:cNvPr>
              <p14:cNvContentPartPr/>
              <p14:nvPr/>
            </p14:nvContentPartPr>
            <p14:xfrm>
              <a:off x="10595715" y="1013108"/>
              <a:ext cx="86760" cy="1897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AA41AC6-2760-50A0-7064-65ED57049D5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580595" y="997988"/>
                <a:ext cx="117360" cy="19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D3C672EF-3053-6C58-30B3-B25E59AFEDD4}"/>
              </a:ext>
            </a:extLst>
          </p:cNvPr>
          <p:cNvGrpSpPr/>
          <p:nvPr/>
        </p:nvGrpSpPr>
        <p:grpSpPr>
          <a:xfrm>
            <a:off x="10682115" y="2551748"/>
            <a:ext cx="816120" cy="444960"/>
            <a:chOff x="10682115" y="2551748"/>
            <a:chExt cx="81612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AF0DE1-B730-1438-076F-646F2351D9F9}"/>
                    </a:ext>
                  </a:extLst>
                </p14:cNvPr>
                <p14:cNvContentPartPr/>
                <p14:nvPr/>
              </p14:nvContentPartPr>
              <p14:xfrm>
                <a:off x="10682115" y="2897708"/>
                <a:ext cx="309240" cy="1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AF0DE1-B730-1438-076F-646F2351D9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66995" y="2882588"/>
                  <a:ext cx="339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BD2F14E-6E31-E049-F02F-E7EB8297C6F0}"/>
                    </a:ext>
                  </a:extLst>
                </p14:cNvPr>
                <p14:cNvContentPartPr/>
                <p14:nvPr/>
              </p14:nvContentPartPr>
              <p14:xfrm>
                <a:off x="10929435" y="2817428"/>
                <a:ext cx="111600" cy="179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BD2F14E-6E31-E049-F02F-E7EB8297C6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13955" y="2802308"/>
                  <a:ext cx="142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5B6C404-F8E9-C0A0-87F0-3193CFC47B5C}"/>
                    </a:ext>
                  </a:extLst>
                </p14:cNvPr>
                <p14:cNvContentPartPr/>
                <p14:nvPr/>
              </p14:nvContentPartPr>
              <p14:xfrm>
                <a:off x="11077755" y="2619428"/>
                <a:ext cx="360" cy="170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5B6C404-F8E9-C0A0-87F0-3193CFC47B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62275" y="2604308"/>
                  <a:ext cx="30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B8F18C-9FDF-FF1C-0EF3-8C0A2E6E46D9}"/>
                    </a:ext>
                  </a:extLst>
                </p14:cNvPr>
                <p14:cNvContentPartPr/>
                <p14:nvPr/>
              </p14:nvContentPartPr>
              <p14:xfrm>
                <a:off x="11040675" y="2576228"/>
                <a:ext cx="123840" cy="31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B8F18C-9FDF-FF1C-0EF3-8C0A2E6E46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25195" y="2561108"/>
                  <a:ext cx="15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541B6B-A3D9-0D98-7693-BCFCB90E8336}"/>
                    </a:ext>
                  </a:extLst>
                </p14:cNvPr>
                <p14:cNvContentPartPr/>
                <p14:nvPr/>
              </p14:nvContentPartPr>
              <p14:xfrm>
                <a:off x="11040675" y="2656508"/>
                <a:ext cx="123840" cy="18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541B6B-A3D9-0D98-7693-BCFCB90E83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25195" y="2641388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A9E3-070C-8FD7-738C-A63AFA0D538D}"/>
                    </a:ext>
                  </a:extLst>
                </p14:cNvPr>
                <p14:cNvContentPartPr/>
                <p14:nvPr/>
              </p14:nvContentPartPr>
              <p14:xfrm>
                <a:off x="11164155" y="2551748"/>
                <a:ext cx="136440" cy="185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A9E3-070C-8FD7-738C-A63AFA0D538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49035" y="2536268"/>
                  <a:ext cx="166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D9E3A3-1B01-35B3-7DD9-2522FD78CB36}"/>
                    </a:ext>
                  </a:extLst>
                </p14:cNvPr>
                <p14:cNvContentPartPr/>
                <p14:nvPr/>
              </p14:nvContentPartPr>
              <p14:xfrm>
                <a:off x="11275395" y="2607188"/>
                <a:ext cx="99360" cy="222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D9E3A3-1B01-35B3-7DD9-2522FD78CB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60275" y="2592068"/>
                  <a:ext cx="129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9B23EA-FCB2-9786-C096-9AEECB9BDF11}"/>
                    </a:ext>
                  </a:extLst>
                </p14:cNvPr>
                <p14:cNvContentPartPr/>
                <p14:nvPr/>
              </p14:nvContentPartPr>
              <p14:xfrm>
                <a:off x="11312475" y="2687468"/>
                <a:ext cx="185760" cy="21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9B23EA-FCB2-9786-C096-9AEECB9BDF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97355" y="2672348"/>
                  <a:ext cx="2163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8E583D-A26C-E240-17C9-443B520005DE}"/>
                  </a:ext>
                </a:extLst>
              </p14:cNvPr>
              <p14:cNvContentPartPr/>
              <p14:nvPr/>
            </p14:nvContentPartPr>
            <p14:xfrm>
              <a:off x="10484475" y="895748"/>
              <a:ext cx="173520" cy="327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8E583D-A26C-E240-17C9-443B520005D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469355" y="880268"/>
                <a:ext cx="2037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91A38D6-9A42-EEB5-266A-149C8E1653D8}"/>
                  </a:ext>
                </a:extLst>
              </p14:cNvPr>
              <p14:cNvContentPartPr/>
              <p14:nvPr/>
            </p14:nvContentPartPr>
            <p14:xfrm>
              <a:off x="10373235" y="685508"/>
              <a:ext cx="25200" cy="180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91A38D6-9A42-EEB5-266A-149C8E1653D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58115" y="670388"/>
                <a:ext cx="554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AE912EC-B115-A161-F936-331BF725B88F}"/>
                  </a:ext>
                </a:extLst>
              </p14:cNvPr>
              <p14:cNvContentPartPr/>
              <p14:nvPr/>
            </p14:nvContentPartPr>
            <p14:xfrm>
              <a:off x="10348755" y="648428"/>
              <a:ext cx="111600" cy="50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AE912EC-B115-A161-F936-331BF725B8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333275" y="633308"/>
                <a:ext cx="142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DC9187D-D6CF-E00B-14C5-1AB119158DF6}"/>
                  </a:ext>
                </a:extLst>
              </p14:cNvPr>
              <p14:cNvContentPartPr/>
              <p14:nvPr/>
            </p14:nvContentPartPr>
            <p14:xfrm>
              <a:off x="10348755" y="753548"/>
              <a:ext cx="11160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DC9187D-D6CF-E00B-14C5-1AB119158DF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33275" y="738428"/>
                <a:ext cx="142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52E70F3-691F-6BE9-1B24-1DC81E86427C}"/>
                  </a:ext>
                </a:extLst>
              </p14:cNvPr>
              <p14:cNvContentPartPr/>
              <p14:nvPr/>
            </p14:nvContentPartPr>
            <p14:xfrm>
              <a:off x="10484475" y="661028"/>
              <a:ext cx="148680" cy="173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52E70F3-691F-6BE9-1B24-1DC81E8642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69355" y="645548"/>
                <a:ext cx="1792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E91D987-FB7F-3572-375D-CCFB66320E19}"/>
                  </a:ext>
                </a:extLst>
              </p14:cNvPr>
              <p14:cNvContentPartPr/>
              <p14:nvPr/>
            </p14:nvContentPartPr>
            <p14:xfrm>
              <a:off x="10793355" y="976028"/>
              <a:ext cx="346320" cy="19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E91D987-FB7F-3572-375D-CCFB66320E1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778235" y="960548"/>
                <a:ext cx="3769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31B5F82-620A-EF21-F206-4E583BB659EB}"/>
                  </a:ext>
                </a:extLst>
              </p14:cNvPr>
              <p14:cNvContentPartPr/>
              <p14:nvPr/>
            </p14:nvContentPartPr>
            <p14:xfrm>
              <a:off x="10793355" y="889628"/>
              <a:ext cx="136440" cy="204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31B5F82-620A-EF21-F206-4E583BB659E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778235" y="874508"/>
                <a:ext cx="1666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61A72C6-D19F-5DB3-55EE-CFF52A75C231}"/>
                  </a:ext>
                </a:extLst>
              </p14:cNvPr>
              <p14:cNvContentPartPr/>
              <p14:nvPr/>
            </p14:nvContentPartPr>
            <p14:xfrm>
              <a:off x="11201235" y="735188"/>
              <a:ext cx="12600" cy="195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61A72C6-D19F-5DB3-55EE-CFF52A75C23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86115" y="720068"/>
                <a:ext cx="43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EC65840-9815-407D-AC91-1928B833D1E9}"/>
                  </a:ext>
                </a:extLst>
              </p14:cNvPr>
              <p14:cNvContentPartPr/>
              <p14:nvPr/>
            </p14:nvContentPartPr>
            <p14:xfrm>
              <a:off x="11164155" y="722588"/>
              <a:ext cx="111600" cy="43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EC65840-9815-407D-AC91-1928B833D1E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149035" y="707468"/>
                <a:ext cx="142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2D4E2C0-E945-F17B-0F75-E2C44602AFF5}"/>
                  </a:ext>
                </a:extLst>
              </p14:cNvPr>
              <p14:cNvContentPartPr/>
              <p14:nvPr/>
            </p14:nvContentPartPr>
            <p14:xfrm>
              <a:off x="11176395" y="815468"/>
              <a:ext cx="123840" cy="24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2D4E2C0-E945-F17B-0F75-E2C44602AFF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61275" y="799988"/>
                <a:ext cx="154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C51D64F-E73F-2C2A-589A-25499A9C04DE}"/>
                  </a:ext>
                </a:extLst>
              </p14:cNvPr>
              <p14:cNvContentPartPr/>
              <p14:nvPr/>
            </p14:nvContentPartPr>
            <p14:xfrm>
              <a:off x="11287635" y="729068"/>
              <a:ext cx="148680" cy="228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C51D64F-E73F-2C2A-589A-25499A9C04D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272515" y="713948"/>
                <a:ext cx="1792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9964CC9-4B8C-9BE3-C7E1-DF09FA91768F}"/>
                  </a:ext>
                </a:extLst>
              </p14:cNvPr>
              <p14:cNvContentPartPr/>
              <p14:nvPr/>
            </p14:nvContentPartPr>
            <p14:xfrm>
              <a:off x="11411115" y="759668"/>
              <a:ext cx="136440" cy="281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9964CC9-4B8C-9BE3-C7E1-DF09FA91768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395995" y="744548"/>
                <a:ext cx="1666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DD525A5-0A15-9DEA-8848-947FB203C873}"/>
                  </a:ext>
                </a:extLst>
              </p14:cNvPr>
              <p14:cNvContentPartPr/>
              <p14:nvPr/>
            </p14:nvContentPartPr>
            <p14:xfrm>
              <a:off x="11497875" y="833828"/>
              <a:ext cx="198000" cy="241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DD525A5-0A15-9DEA-8848-947FB203C87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482395" y="818708"/>
                <a:ext cx="2286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EABC797-A757-1505-9F59-0CE902798BF1}"/>
                  </a:ext>
                </a:extLst>
              </p14:cNvPr>
              <p14:cNvContentPartPr/>
              <p14:nvPr/>
            </p14:nvContentPartPr>
            <p14:xfrm>
              <a:off x="6814635" y="963788"/>
              <a:ext cx="321480" cy="6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EABC797-A757-1505-9F59-0CE902798BF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99155" y="948668"/>
                <a:ext cx="352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52CBBD3-FB92-34E5-666C-51C2935E24D4}"/>
                  </a:ext>
                </a:extLst>
              </p14:cNvPr>
              <p14:cNvContentPartPr/>
              <p14:nvPr/>
            </p14:nvContentPartPr>
            <p14:xfrm>
              <a:off x="6802395" y="877028"/>
              <a:ext cx="123840" cy="164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52CBBD3-FB92-34E5-666C-51C2935E24D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786915" y="861908"/>
                <a:ext cx="154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B782C18-7691-1287-0C0B-E7A18BCBD7A1}"/>
                  </a:ext>
                </a:extLst>
              </p14:cNvPr>
              <p14:cNvContentPartPr/>
              <p14:nvPr/>
            </p14:nvContentPartPr>
            <p14:xfrm>
              <a:off x="6863955" y="568148"/>
              <a:ext cx="360" cy="1861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B782C18-7691-1287-0C0B-E7A18BCBD7A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848835" y="553028"/>
                <a:ext cx="309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82F312-23F2-0577-1247-C36FE43288BB}"/>
                  </a:ext>
                </a:extLst>
              </p14:cNvPr>
              <p14:cNvContentPartPr/>
              <p14:nvPr/>
            </p14:nvContentPartPr>
            <p14:xfrm>
              <a:off x="6839115" y="559508"/>
              <a:ext cx="111600" cy="9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82F312-23F2-0577-1247-C36FE43288B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23995" y="544028"/>
                <a:ext cx="142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A2BE06B-DEF7-F976-8379-E7C159A3B796}"/>
                  </a:ext>
                </a:extLst>
              </p14:cNvPr>
              <p14:cNvContentPartPr/>
              <p14:nvPr/>
            </p14:nvContentPartPr>
            <p14:xfrm>
              <a:off x="6826875" y="642308"/>
              <a:ext cx="123840" cy="24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A2BE06B-DEF7-F976-8379-E7C159A3B79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11755" y="627188"/>
                <a:ext cx="154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D3EADE2-FF50-9F34-32E4-1C293FFC7A92}"/>
                  </a:ext>
                </a:extLst>
              </p14:cNvPr>
              <p14:cNvContentPartPr/>
              <p14:nvPr/>
            </p14:nvContentPartPr>
            <p14:xfrm>
              <a:off x="6962955" y="565628"/>
              <a:ext cx="123840" cy="201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D3EADE2-FF50-9F34-32E4-1C293FFC7A9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47475" y="550148"/>
                <a:ext cx="1544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D8635D6-1026-C9AF-62EE-AAA9DC4DCDCF}"/>
                  </a:ext>
                </a:extLst>
              </p14:cNvPr>
              <p14:cNvContentPartPr/>
              <p14:nvPr/>
            </p14:nvContentPartPr>
            <p14:xfrm>
              <a:off x="7086435" y="571028"/>
              <a:ext cx="148680" cy="281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D8635D6-1026-C9AF-62EE-AAA9DC4DCDC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071315" y="555908"/>
                <a:ext cx="179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0742A9E-DCC8-2ED9-1487-6DE5F1E0F9E9}"/>
                  </a:ext>
                </a:extLst>
              </p14:cNvPr>
              <p14:cNvContentPartPr/>
              <p14:nvPr/>
            </p14:nvContentPartPr>
            <p14:xfrm>
              <a:off x="7222515" y="661028"/>
              <a:ext cx="210600" cy="179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0742A9E-DCC8-2ED9-1487-6DE5F1E0F9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07035" y="645548"/>
                <a:ext cx="24084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8799692-2973-9268-92FC-C418C155444A}"/>
              </a:ext>
            </a:extLst>
          </p:cNvPr>
          <p:cNvGrpSpPr/>
          <p:nvPr/>
        </p:nvGrpSpPr>
        <p:grpSpPr>
          <a:xfrm>
            <a:off x="7209915" y="1099868"/>
            <a:ext cx="420840" cy="454320"/>
            <a:chOff x="7209915" y="1099868"/>
            <a:chExt cx="4208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F08FCCB-43E5-A577-FFDA-9F471A0653F6}"/>
                    </a:ext>
                  </a:extLst>
                </p14:cNvPr>
                <p14:cNvContentPartPr/>
                <p14:nvPr/>
              </p14:nvContentPartPr>
              <p14:xfrm>
                <a:off x="7284075" y="1124348"/>
                <a:ext cx="25200" cy="429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F08FCCB-43E5-A577-FFDA-9F471A0653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68955" y="1109228"/>
                  <a:ext cx="55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E03FB5A-3901-33D5-A7BF-06478007D195}"/>
                    </a:ext>
                  </a:extLst>
                </p14:cNvPr>
                <p14:cNvContentPartPr/>
                <p14:nvPr/>
              </p14:nvContentPartPr>
              <p14:xfrm>
                <a:off x="7209915" y="1099868"/>
                <a:ext cx="185760" cy="136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E03FB5A-3901-33D5-A7BF-06478007D1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94795" y="1084388"/>
                  <a:ext cx="216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352591F-2328-3436-685E-2BB46BE6B742}"/>
                    </a:ext>
                  </a:extLst>
                </p14:cNvPr>
                <p14:cNvContentPartPr/>
                <p14:nvPr/>
              </p14:nvContentPartPr>
              <p14:xfrm>
                <a:off x="7494315" y="1266188"/>
                <a:ext cx="12600" cy="210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352591F-2328-3436-685E-2BB46BE6B7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73795" y="1246028"/>
                  <a:ext cx="53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07B87DC-B468-DBD9-7BA9-B16A380C2570}"/>
                    </a:ext>
                  </a:extLst>
                </p14:cNvPr>
                <p14:cNvContentPartPr/>
                <p14:nvPr/>
              </p14:nvContentPartPr>
              <p14:xfrm>
                <a:off x="7494315" y="1223348"/>
                <a:ext cx="136440" cy="1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07B87DC-B468-DBD9-7BA9-B16A380C25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73795" y="1202828"/>
                  <a:ext cx="177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3045C09-2388-53D4-5AFA-610A1ED301D7}"/>
                    </a:ext>
                  </a:extLst>
                </p14:cNvPr>
                <p14:cNvContentPartPr/>
                <p14:nvPr/>
              </p14:nvContentPartPr>
              <p14:xfrm>
                <a:off x="7506555" y="1309748"/>
                <a:ext cx="111600" cy="37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3045C09-2388-53D4-5AFA-610A1ED301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86035" y="1289588"/>
                  <a:ext cx="152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2ABD4ED-D5ED-7F82-A0F4-7DEC7A1B0BB0}"/>
              </a:ext>
            </a:extLst>
          </p:cNvPr>
          <p:cNvGrpSpPr/>
          <p:nvPr/>
        </p:nvGrpSpPr>
        <p:grpSpPr>
          <a:xfrm>
            <a:off x="9063555" y="880988"/>
            <a:ext cx="953850" cy="429120"/>
            <a:chOff x="9063555" y="880988"/>
            <a:chExt cx="95385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109AEA-5BAA-4800-98B3-64F301E6F761}"/>
                    </a:ext>
                  </a:extLst>
                </p14:cNvPr>
                <p14:cNvContentPartPr/>
                <p14:nvPr/>
              </p14:nvContentPartPr>
              <p14:xfrm>
                <a:off x="9239085" y="1013108"/>
                <a:ext cx="222840" cy="12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109AEA-5BAA-4800-98B3-64F301E6F76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23965" y="997628"/>
                  <a:ext cx="253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FD4A65F-9B1F-5397-CCBC-5D1EB6021B18}"/>
                    </a:ext>
                  </a:extLst>
                </p14:cNvPr>
                <p14:cNvContentPartPr/>
                <p14:nvPr/>
              </p14:nvContentPartPr>
              <p14:xfrm>
                <a:off x="9374805" y="914108"/>
                <a:ext cx="111600" cy="198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FD4A65F-9B1F-5397-CCBC-5D1EB6021B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59685" y="898988"/>
                  <a:ext cx="142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BD118B1-17A6-A33E-8749-3BF91D45FC65}"/>
                    </a:ext>
                  </a:extLst>
                </p14:cNvPr>
                <p14:cNvContentPartPr/>
                <p14:nvPr/>
              </p14:nvContentPartPr>
              <p14:xfrm>
                <a:off x="9596925" y="899708"/>
                <a:ext cx="25200" cy="164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BD118B1-17A6-A33E-8749-3BF91D45FC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81445" y="884588"/>
                  <a:ext cx="55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C319DBB-7FC0-1786-EFCE-C4C57B130CA8}"/>
                    </a:ext>
                  </a:extLst>
                </p14:cNvPr>
                <p14:cNvContentPartPr/>
                <p14:nvPr/>
              </p14:nvContentPartPr>
              <p14:xfrm>
                <a:off x="9584325" y="880988"/>
                <a:ext cx="123840" cy="2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C319DBB-7FC0-1786-EFCE-C4C57B130C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69205" y="865868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EBB52A3-DA3F-9B99-C85C-E1F726CC9331}"/>
                    </a:ext>
                  </a:extLst>
                </p14:cNvPr>
                <p14:cNvContentPartPr/>
                <p14:nvPr/>
              </p14:nvContentPartPr>
              <p14:xfrm>
                <a:off x="9596925" y="942908"/>
                <a:ext cx="99360" cy="30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EBB52A3-DA3F-9B99-C85C-E1F726CC933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81445" y="927428"/>
                  <a:ext cx="129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1DC92CD-FD23-0A5E-2C4B-1EAAFC435469}"/>
                    </a:ext>
                  </a:extLst>
                </p14:cNvPr>
                <p14:cNvContentPartPr/>
                <p14:nvPr/>
              </p14:nvContentPartPr>
              <p14:xfrm>
                <a:off x="9683325" y="911588"/>
                <a:ext cx="111600" cy="160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1DC92CD-FD23-0A5E-2C4B-1EAAFC43546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67845" y="896468"/>
                  <a:ext cx="142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0986E9F-6DCE-FB30-43CA-FCE9B8B07FCC}"/>
                    </a:ext>
                  </a:extLst>
                </p14:cNvPr>
                <p14:cNvContentPartPr/>
                <p14:nvPr/>
              </p14:nvContentPartPr>
              <p14:xfrm>
                <a:off x="9695565" y="930308"/>
                <a:ext cx="148680" cy="297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0986E9F-6DCE-FB30-43CA-FCE9B8B07F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0445" y="915188"/>
                  <a:ext cx="1792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99BF47-8045-982C-1C00-821AC61AF6CB}"/>
                    </a:ext>
                  </a:extLst>
                </p14:cNvPr>
                <p14:cNvContentPartPr/>
                <p14:nvPr/>
              </p14:nvContentPartPr>
              <p14:xfrm>
                <a:off x="9806805" y="1060268"/>
                <a:ext cx="210600" cy="18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99BF47-8045-982C-1C00-821AC61AF6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91685" y="1044788"/>
                  <a:ext cx="240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819D65-3F58-D166-61BD-A99134301D17}"/>
                    </a:ext>
                  </a:extLst>
                </p14:cNvPr>
                <p14:cNvContentPartPr/>
                <p14:nvPr/>
              </p14:nvContentPartPr>
              <p14:xfrm>
                <a:off x="9063555" y="907988"/>
                <a:ext cx="297000" cy="402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819D65-3F58-D166-61BD-A99134301D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48075" y="892868"/>
                  <a:ext cx="32724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544BCDA-9EA4-E482-1085-507FB3851848}"/>
              </a:ext>
            </a:extLst>
          </p:cNvPr>
          <p:cNvGrpSpPr/>
          <p:nvPr/>
        </p:nvGrpSpPr>
        <p:grpSpPr>
          <a:xfrm>
            <a:off x="9051315" y="1433228"/>
            <a:ext cx="321480" cy="226440"/>
            <a:chOff x="9051315" y="1433228"/>
            <a:chExt cx="32148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650F18-9E5E-0577-0F14-15A3D8D692B9}"/>
                    </a:ext>
                  </a:extLst>
                </p14:cNvPr>
                <p14:cNvContentPartPr/>
                <p14:nvPr/>
              </p14:nvContentPartPr>
              <p14:xfrm>
                <a:off x="9075795" y="1433228"/>
                <a:ext cx="123840" cy="198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650F18-9E5E-0577-0F14-15A3D8D692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60675" y="1418108"/>
                  <a:ext cx="154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F28C664-94CB-967E-7888-AC25C1A5F977}"/>
                    </a:ext>
                  </a:extLst>
                </p14:cNvPr>
                <p14:cNvContentPartPr/>
                <p14:nvPr/>
              </p14:nvContentPartPr>
              <p14:xfrm>
                <a:off x="9051315" y="1532228"/>
                <a:ext cx="123840" cy="6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F28C664-94CB-967E-7888-AC25C1A5F9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35835" y="1516748"/>
                  <a:ext cx="154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4B706D9-E5AF-293C-B2D3-3B1F0EC24129}"/>
                    </a:ext>
                  </a:extLst>
                </p14:cNvPr>
                <p14:cNvContentPartPr/>
                <p14:nvPr/>
              </p14:nvContentPartPr>
              <p14:xfrm>
                <a:off x="9211875" y="1451948"/>
                <a:ext cx="160920" cy="207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4B706D9-E5AF-293C-B2D3-3B1F0EC241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6395" y="1436468"/>
                  <a:ext cx="191520" cy="238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AEA1E9-7E70-0765-CF76-8CF9CBF7C3DB}"/>
              </a:ext>
            </a:extLst>
          </p:cNvPr>
          <p:cNvSpPr txBox="1"/>
          <p:nvPr/>
        </p:nvSpPr>
        <p:spPr>
          <a:xfrm>
            <a:off x="6113963" y="3265125"/>
            <a:ext cx="609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Note che siano le forze agenti sulle singole travo, e` possibile tracciare i diagrammi delle CdS adoperando le procedure viste per la singola trave. Nel caso in figura, ad esempio,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0242064-12F0-171D-A1EE-787EBBFC3DEF}"/>
              </a:ext>
            </a:extLst>
          </p:cNvPr>
          <p:cNvGrpSpPr/>
          <p:nvPr/>
        </p:nvGrpSpPr>
        <p:grpSpPr>
          <a:xfrm>
            <a:off x="6453683" y="4644464"/>
            <a:ext cx="5023080" cy="1245960"/>
            <a:chOff x="6453683" y="4644464"/>
            <a:chExt cx="502308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C2D533-86BB-7437-2530-1EC0DF4D1E41}"/>
                    </a:ext>
                  </a:extLst>
                </p14:cNvPr>
                <p14:cNvContentPartPr/>
                <p14:nvPr/>
              </p14:nvContentPartPr>
              <p14:xfrm>
                <a:off x="6453683" y="4644464"/>
                <a:ext cx="1060560" cy="1080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9C2D533-86BB-7437-2530-1EC0DF4D1E4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33163" y="4623944"/>
                  <a:ext cx="110124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D08B5D-BA14-3E18-5AE9-447C1A707915}"/>
                    </a:ext>
                  </a:extLst>
                </p14:cNvPr>
                <p14:cNvContentPartPr/>
                <p14:nvPr/>
              </p14:nvContentPartPr>
              <p14:xfrm>
                <a:off x="8560763" y="4677584"/>
                <a:ext cx="1007640" cy="1193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D08B5D-BA14-3E18-5AE9-447C1A70791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40243" y="4657424"/>
                  <a:ext cx="1048320" cy="12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5202C53-A0C5-17E2-047B-2885F2FEA651}"/>
                    </a:ext>
                  </a:extLst>
                </p14:cNvPr>
                <p14:cNvContentPartPr/>
                <p14:nvPr/>
              </p14:nvContentPartPr>
              <p14:xfrm>
                <a:off x="10402883" y="4724024"/>
                <a:ext cx="1073880" cy="116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5202C53-A0C5-17E2-047B-2885F2FEA6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82363" y="4703504"/>
                  <a:ext cx="1114560" cy="12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FFFFC5E-C7C4-597E-E616-A0971A0D6891}"/>
                  </a:ext>
                </a:extLst>
              </p14:cNvPr>
              <p14:cNvContentPartPr/>
              <p14:nvPr/>
            </p14:nvContentPartPr>
            <p14:xfrm>
              <a:off x="6851123" y="6339344"/>
              <a:ext cx="185760" cy="283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FFFFC5E-C7C4-597E-E616-A0971A0D689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30963" y="6318824"/>
                <a:ext cx="2268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BA15BF0-069F-8B4F-81D6-A5C51AB94216}"/>
                  </a:ext>
                </a:extLst>
              </p14:cNvPr>
              <p14:cNvContentPartPr/>
              <p14:nvPr/>
            </p14:nvContentPartPr>
            <p14:xfrm>
              <a:off x="8958203" y="6400544"/>
              <a:ext cx="331560" cy="285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BA15BF0-069F-8B4F-81D6-A5C51AB9421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38043" y="6380024"/>
                <a:ext cx="37260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71872A5-0087-89F3-243B-7D9947B492B9}"/>
              </a:ext>
            </a:extLst>
          </p:cNvPr>
          <p:cNvGrpSpPr/>
          <p:nvPr/>
        </p:nvGrpSpPr>
        <p:grpSpPr>
          <a:xfrm>
            <a:off x="10853243" y="6347264"/>
            <a:ext cx="185760" cy="298800"/>
            <a:chOff x="10853243" y="6347264"/>
            <a:chExt cx="18576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381ACC-7180-3B35-8677-8C96D59CF98C}"/>
                    </a:ext>
                  </a:extLst>
                </p14:cNvPr>
                <p14:cNvContentPartPr/>
                <p14:nvPr/>
              </p14:nvContentPartPr>
              <p14:xfrm>
                <a:off x="10866563" y="6347264"/>
                <a:ext cx="27000" cy="298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381ACC-7180-3B35-8677-8C96D59CF9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46043" y="6327104"/>
                  <a:ext cx="67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985208A-2DB8-CDD8-EB83-41CC42911721}"/>
                    </a:ext>
                  </a:extLst>
                </p14:cNvPr>
                <p14:cNvContentPartPr/>
                <p14:nvPr/>
              </p14:nvContentPartPr>
              <p14:xfrm>
                <a:off x="10853243" y="6360584"/>
                <a:ext cx="185760" cy="275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985208A-2DB8-CDD8-EB83-41CC429117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33083" y="6340424"/>
                  <a:ext cx="22680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1ED88EB-9491-0578-427E-9D54E2D706E8}"/>
              </a:ext>
            </a:extLst>
          </p:cNvPr>
          <p:cNvGrpSpPr/>
          <p:nvPr/>
        </p:nvGrpSpPr>
        <p:grpSpPr>
          <a:xfrm>
            <a:off x="7315163" y="5081864"/>
            <a:ext cx="225720" cy="311400"/>
            <a:chOff x="7315163" y="5081864"/>
            <a:chExt cx="22572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8D06FA-C5A2-ADBB-6603-E9F112C8597C}"/>
                    </a:ext>
                  </a:extLst>
                </p14:cNvPr>
                <p14:cNvContentPartPr/>
                <p14:nvPr/>
              </p14:nvContentPartPr>
              <p14:xfrm>
                <a:off x="7315163" y="5081864"/>
                <a:ext cx="225720" cy="205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8D06FA-C5A2-ADBB-6603-E9F112C859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84203" y="5050904"/>
                  <a:ext cx="286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F1ECDD3-FB6F-9ACF-4520-5255ED29270D}"/>
                    </a:ext>
                  </a:extLst>
                </p14:cNvPr>
                <p14:cNvContentPartPr/>
                <p14:nvPr/>
              </p14:nvContentPartPr>
              <p14:xfrm>
                <a:off x="7328123" y="5201024"/>
                <a:ext cx="185760" cy="192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F1ECDD3-FB6F-9ACF-4520-5255ED2927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7523" y="5170424"/>
                  <a:ext cx="24732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C05CFE6-F10D-4B34-2D13-0181988E9ED9}"/>
              </a:ext>
            </a:extLst>
          </p:cNvPr>
          <p:cNvGrpSpPr/>
          <p:nvPr/>
        </p:nvGrpSpPr>
        <p:grpSpPr>
          <a:xfrm>
            <a:off x="10429163" y="4358264"/>
            <a:ext cx="1656720" cy="1539000"/>
            <a:chOff x="10429163" y="4358264"/>
            <a:chExt cx="1656720" cy="15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C955890-D00C-6874-AB52-177A6B2CD68B}"/>
                    </a:ext>
                  </a:extLst>
                </p14:cNvPr>
                <p14:cNvContentPartPr/>
                <p14:nvPr/>
              </p14:nvContentPartPr>
              <p14:xfrm>
                <a:off x="10429163" y="4783784"/>
                <a:ext cx="981000" cy="331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C955890-D00C-6874-AB52-177A6B2CD6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98563" y="4752824"/>
                  <a:ext cx="1042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FC5F2E7-B1D1-617D-F417-74F855DBE488}"/>
                    </a:ext>
                  </a:extLst>
                </p14:cNvPr>
                <p14:cNvContentPartPr/>
                <p14:nvPr/>
              </p14:nvContentPartPr>
              <p14:xfrm>
                <a:off x="11078603" y="4783784"/>
                <a:ext cx="265320" cy="1113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FC5F2E7-B1D1-617D-F417-74F855DBE4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48003" y="4752824"/>
                  <a:ext cx="326880" cy="11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797FEF-548B-0A29-30E3-097403BB5B15}"/>
                    </a:ext>
                  </a:extLst>
                </p14:cNvPr>
                <p14:cNvContentPartPr/>
                <p14:nvPr/>
              </p14:nvContentPartPr>
              <p14:xfrm>
                <a:off x="11728043" y="4737344"/>
                <a:ext cx="66600" cy="13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797FEF-548B-0A29-30E3-097403BB5B1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697443" y="4706744"/>
                  <a:ext cx="127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B56893F-4318-E4FF-79C5-51BC881EF426}"/>
                    </a:ext>
                  </a:extLst>
                </p14:cNvPr>
                <p14:cNvContentPartPr/>
                <p14:nvPr/>
              </p14:nvContentPartPr>
              <p14:xfrm>
                <a:off x="11754323" y="4684064"/>
                <a:ext cx="13680" cy="179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B56893F-4318-E4FF-79C5-51BC881EF4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23723" y="4653464"/>
                  <a:ext cx="74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08EE89-2047-9DEE-79AD-E7251031A296}"/>
                    </a:ext>
                  </a:extLst>
                </p14:cNvPr>
                <p14:cNvContentPartPr/>
                <p14:nvPr/>
              </p14:nvContentPartPr>
              <p14:xfrm>
                <a:off x="11675123" y="5121464"/>
                <a:ext cx="5328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08EE89-2047-9DEE-79AD-E7251031A2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44163" y="5090864"/>
                  <a:ext cx="11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7DB6EC-5DA2-3781-75B8-8EC6CC56A9C7}"/>
                    </a:ext>
                  </a:extLst>
                </p14:cNvPr>
                <p14:cNvContentPartPr/>
                <p14:nvPr/>
              </p14:nvContentPartPr>
              <p14:xfrm>
                <a:off x="11701403" y="5048744"/>
                <a:ext cx="27000" cy="15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7DB6EC-5DA2-3781-75B8-8EC6CC56A9C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70803" y="5018144"/>
                  <a:ext cx="88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FA60370-8E8E-9E91-6A6B-3D4969040A27}"/>
                    </a:ext>
                  </a:extLst>
                </p14:cNvPr>
                <p14:cNvContentPartPr/>
                <p14:nvPr/>
              </p14:nvContentPartPr>
              <p14:xfrm>
                <a:off x="11860523" y="4869824"/>
                <a:ext cx="13680" cy="179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FA60370-8E8E-9E91-6A6B-3D4969040A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829923" y="4839224"/>
                  <a:ext cx="74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1F19892-244A-309F-B730-89B3932FD284}"/>
                    </a:ext>
                  </a:extLst>
                </p14:cNvPr>
                <p14:cNvContentPartPr/>
                <p14:nvPr/>
              </p14:nvContentPartPr>
              <p14:xfrm>
                <a:off x="11847203" y="4829864"/>
                <a:ext cx="119520" cy="40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1F19892-244A-309F-B730-89B3932FD2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816603" y="4799264"/>
                  <a:ext cx="181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AAE8C27-BE2C-0856-8D34-3FECE367F941}"/>
                    </a:ext>
                  </a:extLst>
                </p14:cNvPr>
                <p14:cNvContentPartPr/>
                <p14:nvPr/>
              </p14:nvContentPartPr>
              <p14:xfrm>
                <a:off x="11847203" y="4876304"/>
                <a:ext cx="93240" cy="47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AAE8C27-BE2C-0856-8D34-3FECE367F94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16603" y="4845704"/>
                  <a:ext cx="154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A33C191-E714-DCBB-875E-CD5CC8760EAD}"/>
                    </a:ext>
                  </a:extLst>
                </p14:cNvPr>
                <p14:cNvContentPartPr/>
                <p14:nvPr/>
              </p14:nvContentPartPr>
              <p14:xfrm>
                <a:off x="11966363" y="4823384"/>
                <a:ext cx="119520" cy="238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A33C191-E714-DCBB-875E-CD5CC8760E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935763" y="4792784"/>
                  <a:ext cx="181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F030910-7CB6-8E0A-2E27-7D0F4FCC90B7}"/>
                    </a:ext>
                  </a:extLst>
                </p14:cNvPr>
                <p14:cNvContentPartPr/>
                <p14:nvPr/>
              </p14:nvContentPartPr>
              <p14:xfrm>
                <a:off x="10972763" y="4524944"/>
                <a:ext cx="119520" cy="7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F030910-7CB6-8E0A-2E27-7D0F4FCC90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941803" y="4494344"/>
                  <a:ext cx="181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40B5334-60A8-F029-552C-DFCF08BED3E5}"/>
                    </a:ext>
                  </a:extLst>
                </p14:cNvPr>
                <p14:cNvContentPartPr/>
                <p14:nvPr/>
              </p14:nvContentPartPr>
              <p14:xfrm>
                <a:off x="11039003" y="4465904"/>
                <a:ext cx="27000" cy="146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40B5334-60A8-F029-552C-DFCF08BED3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08043" y="4435304"/>
                  <a:ext cx="8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91CDE25-EE40-1E83-F5DF-F681A89E1EB5}"/>
                    </a:ext>
                  </a:extLst>
                </p14:cNvPr>
                <p14:cNvContentPartPr/>
                <p14:nvPr/>
              </p14:nvContentPartPr>
              <p14:xfrm>
                <a:off x="11396843" y="4531784"/>
                <a:ext cx="93240" cy="20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91CDE25-EE40-1E83-F5DF-F681A89E1E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65883" y="4501184"/>
                  <a:ext cx="154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37C6A35-B506-37A7-6A2B-5AA5E6DD703E}"/>
                    </a:ext>
                  </a:extLst>
                </p14:cNvPr>
                <p14:cNvContentPartPr/>
                <p14:nvPr/>
              </p14:nvContentPartPr>
              <p14:xfrm>
                <a:off x="11409803" y="4472384"/>
                <a:ext cx="39960" cy="152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37C6A35-B506-37A7-6A2B-5AA5E6DD703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79203" y="4441424"/>
                  <a:ext cx="101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2D8CA2E-068C-8DB4-01AC-4729E594C7A7}"/>
                    </a:ext>
                  </a:extLst>
                </p14:cNvPr>
                <p14:cNvContentPartPr/>
                <p14:nvPr/>
              </p14:nvContentPartPr>
              <p14:xfrm>
                <a:off x="11158163" y="4406144"/>
                <a:ext cx="360" cy="139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2D8CA2E-068C-8DB4-01AC-4729E594C7A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27563" y="4375544"/>
                  <a:ext cx="61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B1602F-539B-D859-017B-C9CFA29AFC19}"/>
                    </a:ext>
                  </a:extLst>
                </p14:cNvPr>
                <p14:cNvContentPartPr/>
                <p14:nvPr/>
              </p14:nvContentPartPr>
              <p14:xfrm>
                <a:off x="11131523" y="4358264"/>
                <a:ext cx="119520" cy="15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B1602F-539B-D859-017B-C9CFA29AFC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00923" y="4327304"/>
                  <a:ext cx="181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7061659-5355-3DBE-91D4-E84B6674D1BD}"/>
                    </a:ext>
                  </a:extLst>
                </p14:cNvPr>
                <p14:cNvContentPartPr/>
                <p14:nvPr/>
              </p14:nvContentPartPr>
              <p14:xfrm>
                <a:off x="11131523" y="4445744"/>
                <a:ext cx="146160" cy="6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7061659-5355-3DBE-91D4-E84B6674D1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100923" y="4415144"/>
                  <a:ext cx="207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D2B32A-C691-4568-CD95-0D21C11971C0}"/>
                    </a:ext>
                  </a:extLst>
                </p14:cNvPr>
                <p14:cNvContentPartPr/>
                <p14:nvPr/>
              </p14:nvContentPartPr>
              <p14:xfrm>
                <a:off x="11277323" y="4359344"/>
                <a:ext cx="106200" cy="19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D2B32A-C691-4568-CD95-0D21C11971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46723" y="4328744"/>
                  <a:ext cx="16776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407DAD1-B3DE-E299-DD9C-A59BAC1B8C2C}"/>
              </a:ext>
            </a:extLst>
          </p:cNvPr>
          <p:cNvGrpSpPr/>
          <p:nvPr/>
        </p:nvGrpSpPr>
        <p:grpSpPr>
          <a:xfrm>
            <a:off x="9475163" y="6055664"/>
            <a:ext cx="596880" cy="630000"/>
            <a:chOff x="9475163" y="6055664"/>
            <a:chExt cx="59688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8481195-4620-FBD8-B27C-023145B50950}"/>
                    </a:ext>
                  </a:extLst>
                </p14:cNvPr>
                <p14:cNvContentPartPr/>
                <p14:nvPr/>
              </p14:nvContentPartPr>
              <p14:xfrm>
                <a:off x="9475163" y="6142064"/>
                <a:ext cx="93240" cy="7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8481195-4620-FBD8-B27C-023145B5095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44563" y="6111104"/>
                  <a:ext cx="154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31EE95B-F4C8-5636-D9C1-610AEA12D2EE}"/>
                    </a:ext>
                  </a:extLst>
                </p14:cNvPr>
                <p14:cNvContentPartPr/>
                <p14:nvPr/>
              </p14:nvContentPartPr>
              <p14:xfrm>
                <a:off x="9528083" y="6108944"/>
                <a:ext cx="360" cy="11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31EE95B-F4C8-5636-D9C1-610AEA12D2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97483" y="6078344"/>
                  <a:ext cx="61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B3CFF97-B020-BE8B-581E-DA47BB5D3CBF}"/>
                    </a:ext>
                  </a:extLst>
                </p14:cNvPr>
                <p14:cNvContentPartPr/>
                <p14:nvPr/>
              </p14:nvContentPartPr>
              <p14:xfrm>
                <a:off x="9780083" y="6148904"/>
                <a:ext cx="93240" cy="6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B3CFF97-B020-BE8B-581E-DA47BB5D3C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49123" y="6118304"/>
                  <a:ext cx="154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5FB8C85-E8F9-E739-EAAF-6EFC51449938}"/>
                    </a:ext>
                  </a:extLst>
                </p14:cNvPr>
                <p14:cNvContentPartPr/>
                <p14:nvPr/>
              </p14:nvContentPartPr>
              <p14:xfrm>
                <a:off x="9819683" y="6055664"/>
                <a:ext cx="27000" cy="146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5FB8C85-E8F9-E739-EAAF-6EFC5144993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89083" y="6025064"/>
                  <a:ext cx="8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2BE915C-A467-7C2D-0C70-F6846BB29E21}"/>
                    </a:ext>
                  </a:extLst>
                </p14:cNvPr>
                <p14:cNvContentPartPr/>
                <p14:nvPr/>
              </p14:nvContentPartPr>
              <p14:xfrm>
                <a:off x="9568043" y="6294704"/>
                <a:ext cx="360" cy="178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2BE915C-A467-7C2D-0C70-F6846BB29E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37083" y="6264104"/>
                  <a:ext cx="61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4F9E828-9739-3822-70A4-8F17C7A7C7FB}"/>
                    </a:ext>
                  </a:extLst>
                </p14:cNvPr>
                <p14:cNvContentPartPr/>
                <p14:nvPr/>
              </p14:nvContentPartPr>
              <p14:xfrm>
                <a:off x="9528083" y="6294704"/>
                <a:ext cx="159480" cy="39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4F9E828-9739-3822-70A4-8F17C7A7C7F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97483" y="6264104"/>
                  <a:ext cx="220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03A693F-E45C-9504-3B0D-D44A96628B14}"/>
                    </a:ext>
                  </a:extLst>
                </p14:cNvPr>
                <p14:cNvContentPartPr/>
                <p14:nvPr/>
              </p14:nvContentPartPr>
              <p14:xfrm>
                <a:off x="9554723" y="6360584"/>
                <a:ext cx="132840" cy="20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03A693F-E45C-9504-3B0D-D44A96628B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24123" y="6329984"/>
                  <a:ext cx="194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202B3C8-0068-1B9D-1D18-BEE4000C2F2D}"/>
                    </a:ext>
                  </a:extLst>
                </p14:cNvPr>
                <p14:cNvContentPartPr/>
                <p14:nvPr/>
              </p14:nvContentPartPr>
              <p14:xfrm>
                <a:off x="9713843" y="6311264"/>
                <a:ext cx="93240" cy="19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202B3C8-0068-1B9D-1D18-BEE4000C2F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82883" y="6280664"/>
                  <a:ext cx="15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3B8C83B-D3CD-DA95-59BE-81077BE22006}"/>
                    </a:ext>
                  </a:extLst>
                </p14:cNvPr>
                <p14:cNvContentPartPr/>
                <p14:nvPr/>
              </p14:nvContentPartPr>
              <p14:xfrm>
                <a:off x="9806363" y="6367424"/>
                <a:ext cx="172800" cy="262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3B8C83B-D3CD-DA95-59BE-81077BE220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75763" y="6336464"/>
                  <a:ext cx="234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A3822B-CFCA-BAB3-9DFA-B3FB70E6B838}"/>
                    </a:ext>
                  </a:extLst>
                </p14:cNvPr>
                <p14:cNvContentPartPr/>
                <p14:nvPr/>
              </p14:nvContentPartPr>
              <p14:xfrm>
                <a:off x="9978803" y="6480104"/>
                <a:ext cx="93240" cy="205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A3822B-CFCA-BAB3-9DFA-B3FB70E6B83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48203" y="6449504"/>
                  <a:ext cx="1544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31B24D7-79B3-B110-A2FA-F56A1219DE7E}"/>
              </a:ext>
            </a:extLst>
          </p:cNvPr>
          <p:cNvGrpSpPr/>
          <p:nvPr/>
        </p:nvGrpSpPr>
        <p:grpSpPr>
          <a:xfrm>
            <a:off x="8202923" y="4320104"/>
            <a:ext cx="1696320" cy="1616400"/>
            <a:chOff x="8202923" y="4320104"/>
            <a:chExt cx="1696320" cy="16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D7E661-5A2A-8533-3BD7-31D47597A72C}"/>
                    </a:ext>
                  </a:extLst>
                </p14:cNvPr>
                <p14:cNvContentPartPr/>
                <p14:nvPr/>
              </p14:nvContentPartPr>
              <p14:xfrm>
                <a:off x="8534123" y="4320104"/>
                <a:ext cx="1020600" cy="7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D7E661-5A2A-8533-3BD7-31D47597A72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03523" y="4289504"/>
                  <a:ext cx="1082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960F4C0-9868-D91B-E42E-125E3DBCA15E}"/>
                    </a:ext>
                  </a:extLst>
                </p14:cNvPr>
                <p14:cNvContentPartPr/>
                <p14:nvPr/>
              </p14:nvContentPartPr>
              <p14:xfrm>
                <a:off x="9554723" y="4399304"/>
                <a:ext cx="360" cy="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960F4C0-9868-D91B-E42E-125E3DBCA1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24123" y="4368344"/>
                  <a:ext cx="61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A148F66-51D3-9D14-8005-B6567EA64A10}"/>
                    </a:ext>
                  </a:extLst>
                </p14:cNvPr>
                <p14:cNvContentPartPr/>
                <p14:nvPr/>
              </p14:nvContentPartPr>
              <p14:xfrm>
                <a:off x="9528083" y="4458704"/>
                <a:ext cx="360" cy="86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A148F66-51D3-9D14-8005-B6567EA64A1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97483" y="4428104"/>
                  <a:ext cx="61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0B0A65-BF37-7F84-0649-3C4B0369173B}"/>
                    </a:ext>
                  </a:extLst>
                </p14:cNvPr>
                <p14:cNvContentPartPr/>
                <p14:nvPr/>
              </p14:nvContentPartPr>
              <p14:xfrm>
                <a:off x="9528083" y="4571744"/>
                <a:ext cx="360" cy="73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0B0A65-BF37-7F84-0649-3C4B036917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97483" y="4541144"/>
                  <a:ext cx="61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5AFB88-7526-AA52-A1E8-EC3CBB5953EC}"/>
                    </a:ext>
                  </a:extLst>
                </p14:cNvPr>
                <p14:cNvContentPartPr/>
                <p14:nvPr/>
              </p14:nvContentPartPr>
              <p14:xfrm>
                <a:off x="9514763" y="4724024"/>
                <a:ext cx="13680" cy="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5AFB88-7526-AA52-A1E8-EC3CBB5953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84163" y="469342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D7DE9A-CD9B-DE08-BA5A-7DDD23858400}"/>
                    </a:ext>
                  </a:extLst>
                </p14:cNvPr>
                <p14:cNvContentPartPr/>
                <p14:nvPr/>
              </p14:nvContentPartPr>
              <p14:xfrm>
                <a:off x="8534123" y="4412624"/>
                <a:ext cx="39960" cy="46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D7DE9A-CD9B-DE08-BA5A-7DDD2385840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03523" y="4382024"/>
                  <a:ext cx="101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783BED-9155-3707-142B-0658B18341F9}"/>
                    </a:ext>
                  </a:extLst>
                </p14:cNvPr>
                <p14:cNvContentPartPr/>
                <p14:nvPr/>
              </p14:nvContentPartPr>
              <p14:xfrm>
                <a:off x="8534123" y="4511984"/>
                <a:ext cx="27000" cy="5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783BED-9155-3707-142B-0658B18341F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03523" y="4481384"/>
                  <a:ext cx="88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83184F6-E392-19CE-7504-B1460CAF724D}"/>
                    </a:ext>
                  </a:extLst>
                </p14:cNvPr>
                <p14:cNvContentPartPr/>
                <p14:nvPr/>
              </p14:nvContentPartPr>
              <p14:xfrm>
                <a:off x="8560763" y="4618184"/>
                <a:ext cx="13680" cy="73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83184F6-E392-19CE-7504-B1460CAF724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30163" y="4587224"/>
                  <a:ext cx="74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5382C5-9DD8-46D1-FC7E-3247A071445D}"/>
                    </a:ext>
                  </a:extLst>
                </p14:cNvPr>
                <p14:cNvContentPartPr/>
                <p14:nvPr/>
              </p14:nvContentPartPr>
              <p14:xfrm>
                <a:off x="8984843" y="4492184"/>
                <a:ext cx="172800" cy="20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5382C5-9DD8-46D1-FC7E-3247A071445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54243" y="4461584"/>
                  <a:ext cx="23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4497515-E829-988D-8528-075CEBC2EA4E}"/>
                    </a:ext>
                  </a:extLst>
                </p14:cNvPr>
                <p14:cNvContentPartPr/>
                <p14:nvPr/>
              </p14:nvContentPartPr>
              <p14:xfrm>
                <a:off x="9051083" y="4438904"/>
                <a:ext cx="360" cy="133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4497515-E829-988D-8528-075CEBC2EA4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20483" y="4408304"/>
                  <a:ext cx="61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92FB735-8D6D-17B6-E481-CDA0CDB57606}"/>
                    </a:ext>
                  </a:extLst>
                </p14:cNvPr>
                <p14:cNvContentPartPr/>
                <p14:nvPr/>
              </p14:nvContentPartPr>
              <p14:xfrm>
                <a:off x="8931923" y="4399304"/>
                <a:ext cx="265320" cy="232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92FB735-8D6D-17B6-E481-CDA0CDB5760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00963" y="4368344"/>
                  <a:ext cx="326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BEE8310-CD81-93C8-127E-647E250F16AF}"/>
                    </a:ext>
                  </a:extLst>
                </p14:cNvPr>
                <p14:cNvContentPartPr/>
                <p14:nvPr/>
              </p14:nvContentPartPr>
              <p14:xfrm>
                <a:off x="9594323" y="4737344"/>
                <a:ext cx="13680" cy="6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BEE8310-CD81-93C8-127E-647E250F16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63723" y="470674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07DA623-1929-37B7-2BD8-BAA8804AEFDC}"/>
                    </a:ext>
                  </a:extLst>
                </p14:cNvPr>
                <p14:cNvContentPartPr/>
                <p14:nvPr/>
              </p14:nvContentPartPr>
              <p14:xfrm>
                <a:off x="9647243" y="4737344"/>
                <a:ext cx="13680" cy="6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07DA623-1929-37B7-2BD8-BAA8804AEF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16643" y="470674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EBE138-8088-68FA-63B3-5D080A1A1B4A}"/>
                    </a:ext>
                  </a:extLst>
                </p14:cNvPr>
                <p14:cNvContentPartPr/>
                <p14:nvPr/>
              </p14:nvContentPartPr>
              <p14:xfrm>
                <a:off x="9713843" y="4724024"/>
                <a:ext cx="66600" cy="20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EBE138-8088-68FA-63B3-5D080A1A1B4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682883" y="4693424"/>
                  <a:ext cx="12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CC41F2-84EA-3401-60B4-1AB8B897858D}"/>
                    </a:ext>
                  </a:extLst>
                </p14:cNvPr>
                <p14:cNvContentPartPr/>
                <p14:nvPr/>
              </p14:nvContentPartPr>
              <p14:xfrm>
                <a:off x="9780083" y="4730504"/>
                <a:ext cx="27000" cy="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CC41F2-84EA-3401-60B4-1AB8B897858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749123" y="4699904"/>
                  <a:ext cx="88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46568F7-289A-AB66-63E9-0499C8AADEB7}"/>
                    </a:ext>
                  </a:extLst>
                </p14:cNvPr>
                <p14:cNvContentPartPr/>
                <p14:nvPr/>
              </p14:nvContentPartPr>
              <p14:xfrm>
                <a:off x="9833003" y="4724024"/>
                <a:ext cx="27000" cy="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46568F7-289A-AB66-63E9-0499C8AADEB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802403" y="4693424"/>
                  <a:ext cx="88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5F7DF2-95FE-BA10-80F1-8E0EB19D71D8}"/>
                    </a:ext>
                  </a:extLst>
                </p14:cNvPr>
                <p14:cNvContentPartPr/>
                <p14:nvPr/>
              </p14:nvContentPartPr>
              <p14:xfrm>
                <a:off x="9859283" y="4750304"/>
                <a:ext cx="39960" cy="1186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5F7DF2-95FE-BA10-80F1-8E0EB19D71D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828683" y="4719704"/>
                  <a:ext cx="101520" cy="12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CEEAC6-3ED8-A317-7BDB-DC898BD3416F}"/>
                    </a:ext>
                  </a:extLst>
                </p14:cNvPr>
                <p14:cNvContentPartPr/>
                <p14:nvPr/>
              </p14:nvContentPartPr>
              <p14:xfrm>
                <a:off x="9528083" y="5890064"/>
                <a:ext cx="1368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CEEAC6-3ED8-A317-7BDB-DC898BD3416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497483" y="5859464"/>
                  <a:ext cx="74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4184D02-1BCC-A928-2D59-2683D410590B}"/>
                    </a:ext>
                  </a:extLst>
                </p14:cNvPr>
                <p14:cNvContentPartPr/>
                <p14:nvPr/>
              </p14:nvContentPartPr>
              <p14:xfrm>
                <a:off x="9647243" y="5877104"/>
                <a:ext cx="13680" cy="19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4184D02-1BCC-A928-2D59-2683D410590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616643" y="5846504"/>
                  <a:ext cx="74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E425DBF-8888-0614-E526-1BEA3159C4F9}"/>
                    </a:ext>
                  </a:extLst>
                </p14:cNvPr>
                <p14:cNvContentPartPr/>
                <p14:nvPr/>
              </p14:nvContentPartPr>
              <p14:xfrm>
                <a:off x="9740123" y="5896544"/>
                <a:ext cx="399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E425DBF-8888-0614-E526-1BEA3159C4F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709523" y="5865944"/>
                  <a:ext cx="101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E34939-1A0B-498B-383C-349307BEDAAC}"/>
                    </a:ext>
                  </a:extLst>
                </p14:cNvPr>
                <p14:cNvContentPartPr/>
                <p14:nvPr/>
              </p14:nvContentPartPr>
              <p14:xfrm>
                <a:off x="9833003" y="5843984"/>
                <a:ext cx="360" cy="13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E34939-1A0B-498B-383C-349307BEDA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802403" y="5813024"/>
                  <a:ext cx="61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B52B62C-6A96-C6E5-2D65-05431387C70B}"/>
                    </a:ext>
                  </a:extLst>
                </p14:cNvPr>
                <p14:cNvContentPartPr/>
                <p14:nvPr/>
              </p14:nvContentPartPr>
              <p14:xfrm>
                <a:off x="9620963" y="5287064"/>
                <a:ext cx="212400" cy="20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B52B62C-6A96-C6E5-2D65-05431387C70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90363" y="5256464"/>
                  <a:ext cx="273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512E8A5-AE3E-C499-95FE-8421087C6E64}"/>
                    </a:ext>
                  </a:extLst>
                </p14:cNvPr>
                <p14:cNvContentPartPr/>
                <p14:nvPr/>
              </p14:nvContentPartPr>
              <p14:xfrm>
                <a:off x="9554723" y="5120744"/>
                <a:ext cx="278640" cy="358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512E8A5-AE3E-C499-95FE-8421087C6E6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524123" y="5090144"/>
                  <a:ext cx="339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6D38251-77AA-6537-C7F8-A355F5A0607C}"/>
                    </a:ext>
                  </a:extLst>
                </p14:cNvPr>
                <p14:cNvContentPartPr/>
                <p14:nvPr/>
              </p14:nvContentPartPr>
              <p14:xfrm>
                <a:off x="8202923" y="4399304"/>
                <a:ext cx="13680" cy="185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6D38251-77AA-6537-C7F8-A355F5A0607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72323" y="4368344"/>
                  <a:ext cx="74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0C3E957-30FF-371D-FF17-C9AB370A08BE}"/>
                    </a:ext>
                  </a:extLst>
                </p14:cNvPr>
                <p14:cNvContentPartPr/>
                <p14:nvPr/>
              </p14:nvContentPartPr>
              <p14:xfrm>
                <a:off x="8202923" y="4372664"/>
                <a:ext cx="132840" cy="26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0C3E957-30FF-371D-FF17-C9AB370A08B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172323" y="4342064"/>
                  <a:ext cx="194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81B62FC-90CF-A00F-5890-E2124CA8C5B3}"/>
                    </a:ext>
                  </a:extLst>
                </p14:cNvPr>
                <p14:cNvContentPartPr/>
                <p14:nvPr/>
              </p14:nvContentPartPr>
              <p14:xfrm>
                <a:off x="8202923" y="4478864"/>
                <a:ext cx="11952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81B62FC-90CF-A00F-5890-E2124CA8C5B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72323" y="4447904"/>
                  <a:ext cx="18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629479D-CD87-194F-87C8-EE80DCFD1111}"/>
                    </a:ext>
                  </a:extLst>
                </p14:cNvPr>
                <p14:cNvContentPartPr/>
                <p14:nvPr/>
              </p14:nvContentPartPr>
              <p14:xfrm>
                <a:off x="8375363" y="4379144"/>
                <a:ext cx="66600" cy="7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629479D-CD87-194F-87C8-EE80DCFD111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44403" y="4348544"/>
                  <a:ext cx="127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0E2D04A-A4B8-0EF0-F158-4E85943F925E}"/>
                    </a:ext>
                  </a:extLst>
                </p14:cNvPr>
                <p14:cNvContentPartPr/>
                <p14:nvPr/>
              </p14:nvContentPartPr>
              <p14:xfrm>
                <a:off x="8414963" y="4346384"/>
                <a:ext cx="360" cy="119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0E2D04A-A4B8-0EF0-F158-4E85943F925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384363" y="4315784"/>
                  <a:ext cx="61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FB6D2DC-C420-DE56-CD48-4068008D614A}"/>
                    </a:ext>
                  </a:extLst>
                </p14:cNvPr>
                <p14:cNvContentPartPr/>
                <p14:nvPr/>
              </p14:nvContentPartPr>
              <p14:xfrm>
                <a:off x="8362043" y="4690544"/>
                <a:ext cx="53280" cy="7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FB6D2DC-C420-DE56-CD48-4068008D614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331443" y="4659944"/>
                  <a:ext cx="114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B4D7C82-7908-CEAD-6DE5-A4458CB403FD}"/>
                    </a:ext>
                  </a:extLst>
                </p14:cNvPr>
                <p14:cNvContentPartPr/>
                <p14:nvPr/>
              </p14:nvContentPartPr>
              <p14:xfrm>
                <a:off x="8362043" y="4611344"/>
                <a:ext cx="27000" cy="179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B4D7C82-7908-CEAD-6DE5-A4458CB403F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31443" y="4580744"/>
                  <a:ext cx="8820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59AB3AE-10D8-6D65-7C4B-36C369FCBF04}"/>
              </a:ext>
            </a:extLst>
          </p:cNvPr>
          <p:cNvGrpSpPr/>
          <p:nvPr/>
        </p:nvGrpSpPr>
        <p:grpSpPr>
          <a:xfrm>
            <a:off x="6109163" y="4333064"/>
            <a:ext cx="1405080" cy="451080"/>
            <a:chOff x="6109163" y="4333064"/>
            <a:chExt cx="140508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A8318A8-E4E8-A114-A3D5-225B8F505B5D}"/>
                    </a:ext>
                  </a:extLst>
                </p14:cNvPr>
                <p14:cNvContentPartPr/>
                <p14:nvPr/>
              </p14:nvContentPartPr>
              <p14:xfrm>
                <a:off x="6427043" y="4392824"/>
                <a:ext cx="1087200" cy="26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A8318A8-E4E8-A114-A3D5-225B8F505B5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96443" y="4361864"/>
                  <a:ext cx="1148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2A3A84-6B61-832D-F362-A0A1050C6BC5}"/>
                    </a:ext>
                  </a:extLst>
                </p14:cNvPr>
                <p14:cNvContentPartPr/>
                <p14:nvPr/>
              </p14:nvContentPartPr>
              <p14:xfrm>
                <a:off x="7434323" y="4465904"/>
                <a:ext cx="53280" cy="185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2A3A84-6B61-832D-F362-A0A1050C6BC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403723" y="4435304"/>
                  <a:ext cx="114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8B0DA7-021C-0DC6-BC5E-D6B72150A634}"/>
                    </a:ext>
                  </a:extLst>
                </p14:cNvPr>
                <p14:cNvContentPartPr/>
                <p14:nvPr/>
              </p14:nvContentPartPr>
              <p14:xfrm>
                <a:off x="6467003" y="4432424"/>
                <a:ext cx="27000" cy="92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8B0DA7-021C-0DC6-BC5E-D6B72150A6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36043" y="4401824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570D97D-FF98-8A8E-FB59-9DD9A021B35C}"/>
                    </a:ext>
                  </a:extLst>
                </p14:cNvPr>
                <p14:cNvContentPartPr/>
                <p14:nvPr/>
              </p14:nvContentPartPr>
              <p14:xfrm>
                <a:off x="6467003" y="4598024"/>
                <a:ext cx="360" cy="26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570D97D-FF98-8A8E-FB59-9DD9A021B35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36043" y="4567424"/>
                  <a:ext cx="61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234A65-6B25-C784-979A-F2232B3407DD}"/>
                    </a:ext>
                  </a:extLst>
                </p14:cNvPr>
                <p14:cNvContentPartPr/>
                <p14:nvPr/>
              </p14:nvContentPartPr>
              <p14:xfrm>
                <a:off x="6891083" y="4544744"/>
                <a:ext cx="119520" cy="13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234A65-6B25-C784-979A-F2232B3407D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60123" y="4514144"/>
                  <a:ext cx="18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4A29A5-DC54-9CBF-F668-BB7EC8906237}"/>
                    </a:ext>
                  </a:extLst>
                </p14:cNvPr>
                <p14:cNvContentPartPr/>
                <p14:nvPr/>
              </p14:nvContentPartPr>
              <p14:xfrm>
                <a:off x="6877763" y="4458704"/>
                <a:ext cx="185760" cy="172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4A29A5-DC54-9CBF-F668-BB7EC890623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47163" y="4428104"/>
                  <a:ext cx="24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C932154-472F-D35B-3D7E-35600298D9F6}"/>
                    </a:ext>
                  </a:extLst>
                </p14:cNvPr>
                <p14:cNvContentPartPr/>
                <p14:nvPr/>
              </p14:nvContentPartPr>
              <p14:xfrm>
                <a:off x="6944003" y="4458704"/>
                <a:ext cx="13680" cy="153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C932154-472F-D35B-3D7E-35600298D9F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913403" y="4428104"/>
                  <a:ext cx="74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EC06F78-7F1B-4C8E-1310-A76539E3D7D4}"/>
                    </a:ext>
                  </a:extLst>
                </p14:cNvPr>
                <p14:cNvContentPartPr/>
                <p14:nvPr/>
              </p14:nvContentPartPr>
              <p14:xfrm>
                <a:off x="6135443" y="4438904"/>
                <a:ext cx="360" cy="146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EC06F78-7F1B-4C8E-1310-A76539E3D7D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04843" y="4408304"/>
                  <a:ext cx="61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946CF0C-2F3E-ACDE-84C0-A0ECCA2753AD}"/>
                    </a:ext>
                  </a:extLst>
                </p14:cNvPr>
                <p14:cNvContentPartPr/>
                <p14:nvPr/>
              </p14:nvContentPartPr>
              <p14:xfrm>
                <a:off x="6109163" y="4412624"/>
                <a:ext cx="146160" cy="40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946CF0C-2F3E-ACDE-84C0-A0ECCA2753A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078563" y="4382024"/>
                  <a:ext cx="207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8D98E79-3D3D-7A28-07D2-CF4B6DE6A256}"/>
                    </a:ext>
                  </a:extLst>
                </p14:cNvPr>
                <p14:cNvContentPartPr/>
                <p14:nvPr/>
              </p14:nvContentPartPr>
              <p14:xfrm>
                <a:off x="6148763" y="4492184"/>
                <a:ext cx="93240" cy="26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8D98E79-3D3D-7A28-07D2-CF4B6DE6A25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118163" y="4461584"/>
                  <a:ext cx="154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23F9D99-0EC1-9578-1332-D5B81CE6F32F}"/>
                    </a:ext>
                  </a:extLst>
                </p14:cNvPr>
                <p14:cNvContentPartPr/>
                <p14:nvPr/>
              </p14:nvContentPartPr>
              <p14:xfrm>
                <a:off x="6307883" y="4392824"/>
                <a:ext cx="39960" cy="20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23F9D99-0EC1-9578-1332-D5B81CE6F32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277283" y="4361864"/>
                  <a:ext cx="101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AF7BB5-F7AE-B275-81D5-7CAF383A8601}"/>
                    </a:ext>
                  </a:extLst>
                </p14:cNvPr>
                <p14:cNvContentPartPr/>
                <p14:nvPr/>
              </p14:nvContentPartPr>
              <p14:xfrm>
                <a:off x="6334523" y="4333064"/>
                <a:ext cx="13680" cy="186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AF7BB5-F7AE-B275-81D5-7CAF383A860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03563" y="4302464"/>
                  <a:ext cx="74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7DA94D5-4174-B3A3-731C-AFF76EDED01A}"/>
                    </a:ext>
                  </a:extLst>
                </p14:cNvPr>
                <p14:cNvContentPartPr/>
                <p14:nvPr/>
              </p14:nvContentPartPr>
              <p14:xfrm>
                <a:off x="6281243" y="4684064"/>
                <a:ext cx="66600" cy="20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7DA94D5-4174-B3A3-731C-AFF76EDED01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50643" y="4653464"/>
                  <a:ext cx="12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90690E9-D090-3B5F-07D2-941631461A71}"/>
                    </a:ext>
                  </a:extLst>
                </p14:cNvPr>
                <p14:cNvContentPartPr/>
                <p14:nvPr/>
              </p14:nvContentPartPr>
              <p14:xfrm>
                <a:off x="6307883" y="4631504"/>
                <a:ext cx="13680" cy="152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90690E9-D090-3B5F-07D2-941631461A7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77283" y="4600904"/>
                  <a:ext cx="7488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932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8B97-12E1-89E8-8502-216D78F66F25}"/>
              </a:ext>
            </a:extLst>
          </p:cNvPr>
          <p:cNvSpPr txBox="1"/>
          <p:nvPr/>
        </p:nvSpPr>
        <p:spPr>
          <a:xfrm>
            <a:off x="273268" y="244053"/>
            <a:ext cx="70419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M dipende dall’orientazione della trave. E’ facile verificare che cambiando l’orientazione dell’asse z il segno di M si inverte. </a:t>
            </a:r>
          </a:p>
          <a:p>
            <a:endParaRPr lang="en-IT" dirty="0"/>
          </a:p>
          <a:p>
            <a:r>
              <a:rPr lang="en-IT" dirty="0"/>
              <a:t>Basta osservare la figura a fianco. Se i momenti interni applicati alle due facce sono quelli in figura, nel primo caso il momento applicato alla faccia positiva e’ diretto lunto x, e dunque e’ positivo; nel secondo caso, il momento applicato alla faccia positiva e’ diretto in verso opposto a x, e dunque e’ negativo.</a:t>
            </a:r>
          </a:p>
          <a:p>
            <a:endParaRPr lang="en-IT" dirty="0"/>
          </a:p>
          <a:p>
            <a:r>
              <a:rPr lang="en-IT" dirty="0"/>
              <a:t>In generale M e` positivo se e solo se </a:t>
            </a:r>
            <a:r>
              <a:rPr lang="en-IT" b="1" dirty="0"/>
              <a:t>tende le fibre del lembo inferiore </a:t>
            </a:r>
            <a:r>
              <a:rPr lang="en-IT" dirty="0"/>
              <a:t>(scelto disegnando l’asse z oppure la punteggiata) </a:t>
            </a:r>
          </a:p>
          <a:p>
            <a:endParaRPr lang="en-IT" dirty="0"/>
          </a:p>
          <a:p>
            <a:r>
              <a:rPr lang="en-IT" dirty="0"/>
              <a:t>In definitiva, quando si vogliano specificare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del</a:t>
            </a:r>
            <a:r>
              <a:rPr lang="en-IT" dirty="0"/>
              <a:t>le azioni interne </a:t>
            </a:r>
            <a:r>
              <a:rPr lang="en-IT" b="1" dirty="0"/>
              <a:t>R</a:t>
            </a:r>
            <a:r>
              <a:rPr lang="en-IT" dirty="0"/>
              <a:t> e </a:t>
            </a:r>
            <a:r>
              <a:rPr lang="en-IT" b="1" dirty="0"/>
              <a:t>M </a:t>
            </a:r>
            <a:r>
              <a:rPr lang="en-IT" dirty="0"/>
              <a:t>mediante le caratteristiche della sollecitazione, e’ bene sempre indicare l’orientazione della trave.</a:t>
            </a:r>
          </a:p>
          <a:p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24EBF-048D-3169-74F1-4FE7DEB6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5076825"/>
            <a:ext cx="7772400" cy="1781175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72266DB-CF8E-2686-8B41-779C2CD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607" y="1060722"/>
            <a:ext cx="3149600" cy="184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3B66A-8524-34C6-71C5-83CD7219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3251727"/>
            <a:ext cx="1348711" cy="45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CB580C-59C8-6A95-2F67-FCBD6FB0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711558" y="3228867"/>
            <a:ext cx="1348711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6C1B86-92AB-7D7A-93A2-22D84AFE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874468" y="2529858"/>
            <a:ext cx="1348711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79A182-B149-0CFA-771D-EA0293C2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2587276"/>
            <a:ext cx="1348711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8"/>
    </mc:Choice>
    <mc:Fallback xmlns="">
      <p:transition spd="slow" advTm="12578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C09A09-8FDF-131B-C9DB-7B0E312C70B6}"/>
              </a:ext>
            </a:extLst>
          </p:cNvPr>
          <p:cNvSpPr txBox="1"/>
          <p:nvPr/>
        </p:nvSpPr>
        <p:spPr>
          <a:xfrm>
            <a:off x="543339" y="410817"/>
            <a:ext cx="542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Oltre alle regole generali viste per la singola trave, nel caso di sistemi di travi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62790-1398-A635-0824-ECCA95652A61}"/>
              </a:ext>
            </a:extLst>
          </p:cNvPr>
          <p:cNvSpPr txBox="1"/>
          <p:nvPr/>
        </p:nvSpPr>
        <p:spPr>
          <a:xfrm>
            <a:off x="543339" y="1265009"/>
            <a:ext cx="56851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 err="1">
                <a:solidFill>
                  <a:srgbClr val="00B3CC"/>
                </a:solidFill>
                <a:effectLst/>
                <a:latin typeface="jaf-bernina-sans"/>
              </a:rPr>
              <a:t>i</a:t>
            </a:r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corrispondenza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ogni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incastro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collega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distinti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 due vie),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non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siano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fluire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con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continuità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da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all’altro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cioè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stesso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modulo ed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essere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rappresentato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stessa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tutto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tutto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).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Ciò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conseguenza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incastro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collega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introduce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uguali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opposte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9FF05C7-E48E-3D98-83DB-F1446B16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87" y="1408133"/>
            <a:ext cx="1714500" cy="26543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17CFED2-CA7B-F99B-C10D-7A4D99ABCCED}"/>
              </a:ext>
            </a:extLst>
          </p:cNvPr>
          <p:cNvGrpSpPr/>
          <p:nvPr/>
        </p:nvGrpSpPr>
        <p:grpSpPr>
          <a:xfrm>
            <a:off x="10183565" y="2146842"/>
            <a:ext cx="531000" cy="706320"/>
            <a:chOff x="10183565" y="2146842"/>
            <a:chExt cx="53100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D59EFE-C77E-9D06-C465-F7E0397BF44E}"/>
                    </a:ext>
                  </a:extLst>
                </p14:cNvPr>
                <p14:cNvContentPartPr/>
                <p14:nvPr/>
              </p14:nvContentPartPr>
              <p14:xfrm>
                <a:off x="10184285" y="2444922"/>
                <a:ext cx="305280" cy="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D59EFE-C77E-9D06-C465-F7E0397BF4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68805" y="2429802"/>
                  <a:ext cx="335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7677B5-C9A8-DB99-19C8-7ED3B54102AD}"/>
                    </a:ext>
                  </a:extLst>
                </p14:cNvPr>
                <p14:cNvContentPartPr/>
                <p14:nvPr/>
              </p14:nvContentPartPr>
              <p14:xfrm>
                <a:off x="10461845" y="2478402"/>
                <a:ext cx="27360" cy="331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7677B5-C9A8-DB99-19C8-7ED3B54102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46725" y="2462922"/>
                  <a:ext cx="579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9CA3C5-2826-821D-737F-4A5FE9121897}"/>
                    </a:ext>
                  </a:extLst>
                </p14:cNvPr>
                <p14:cNvContentPartPr/>
                <p14:nvPr/>
              </p14:nvContentPartPr>
              <p14:xfrm>
                <a:off x="10197245" y="2146842"/>
                <a:ext cx="517320" cy="70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9CA3C5-2826-821D-737F-4A5FE912189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82125" y="2131722"/>
                  <a:ext cx="54756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469CE7-0107-17E2-5A4C-52E01026D006}"/>
                    </a:ext>
                  </a:extLst>
                </p14:cNvPr>
                <p14:cNvContentPartPr/>
                <p14:nvPr/>
              </p14:nvContentPartPr>
              <p14:xfrm>
                <a:off x="10435925" y="2816082"/>
                <a:ext cx="212400" cy="26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469CE7-0107-17E2-5A4C-52E01026D0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20805" y="2800602"/>
                  <a:ext cx="243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0FBE09-8201-8A8A-68D8-5DB799EFF91C}"/>
                    </a:ext>
                  </a:extLst>
                </p14:cNvPr>
                <p14:cNvContentPartPr/>
                <p14:nvPr/>
              </p14:nvContentPartPr>
              <p14:xfrm>
                <a:off x="10183565" y="2159802"/>
                <a:ext cx="14760" cy="285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0FBE09-8201-8A8A-68D8-5DB799EFF9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68445" y="2144682"/>
                  <a:ext cx="4500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63A855C-8B7C-7F24-E81C-3C331CFF8DFD}"/>
              </a:ext>
            </a:extLst>
          </p:cNvPr>
          <p:cNvGrpSpPr/>
          <p:nvPr/>
        </p:nvGrpSpPr>
        <p:grpSpPr>
          <a:xfrm>
            <a:off x="9892685" y="2093562"/>
            <a:ext cx="159120" cy="355320"/>
            <a:chOff x="9892685" y="2093562"/>
            <a:chExt cx="1591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F217BB0-125D-E411-AFBE-7FBC78F1F656}"/>
                    </a:ext>
                  </a:extLst>
                </p14:cNvPr>
                <p14:cNvContentPartPr/>
                <p14:nvPr/>
              </p14:nvContentPartPr>
              <p14:xfrm>
                <a:off x="9892685" y="2140002"/>
                <a:ext cx="119520" cy="308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F217BB0-125D-E411-AFBE-7FBC78F1F6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61725" y="2109402"/>
                  <a:ext cx="181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A3BB56-8C76-0D4E-6B14-BDAD129B7094}"/>
                    </a:ext>
                  </a:extLst>
                </p14:cNvPr>
                <p14:cNvContentPartPr/>
                <p14:nvPr/>
              </p14:nvContentPartPr>
              <p14:xfrm>
                <a:off x="9932285" y="2093562"/>
                <a:ext cx="119520" cy="186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A3BB56-8C76-0D4E-6B14-BDAD129B70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01685" y="2062962"/>
                  <a:ext cx="18108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CE91137-4443-FDE2-FDD9-699D325EB935}"/>
                  </a:ext>
                </a:extLst>
              </p14:cNvPr>
              <p14:cNvContentPartPr/>
              <p14:nvPr/>
            </p14:nvContentPartPr>
            <p14:xfrm>
              <a:off x="10422605" y="2988162"/>
              <a:ext cx="252000" cy="232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CE91137-4443-FDE2-FDD9-699D325EB9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92005" y="2957562"/>
                <a:ext cx="313560" cy="2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402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35688D-5540-427A-47FE-E15E72386FF2}"/>
                  </a:ext>
                </a:extLst>
              </p14:cNvPr>
              <p14:cNvContentPartPr/>
              <p14:nvPr/>
            </p14:nvContentPartPr>
            <p14:xfrm>
              <a:off x="1273551" y="1656127"/>
              <a:ext cx="25200" cy="31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35688D-5540-427A-47FE-E15E72386F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7847" y="1640647"/>
                <a:ext cx="56243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FB39B5-39EF-E490-7730-4A63BE429091}"/>
                  </a:ext>
                </a:extLst>
              </p14:cNvPr>
              <p14:cNvContentPartPr/>
              <p14:nvPr/>
            </p14:nvContentPartPr>
            <p14:xfrm>
              <a:off x="1174911" y="1681327"/>
              <a:ext cx="123840" cy="86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FB39B5-39EF-E490-7730-4A63BE4290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431" y="1665847"/>
                <a:ext cx="154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A0B4AE-4C1A-6E55-B159-87A943DEC5E3}"/>
                  </a:ext>
                </a:extLst>
              </p14:cNvPr>
              <p14:cNvContentPartPr/>
              <p14:nvPr/>
            </p14:nvContentPartPr>
            <p14:xfrm>
              <a:off x="1199391" y="1773487"/>
              <a:ext cx="86760" cy="56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A0B4AE-4C1A-6E55-B159-87A943DEC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3911" y="1757907"/>
                <a:ext cx="117360" cy="86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014DE3-6C96-B65B-6C35-538978A62D31}"/>
                  </a:ext>
                </a:extLst>
              </p14:cNvPr>
              <p14:cNvContentPartPr/>
              <p14:nvPr/>
            </p14:nvContentPartPr>
            <p14:xfrm>
              <a:off x="1187151" y="1823167"/>
              <a:ext cx="99360" cy="7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014DE3-6C96-B65B-6C35-538978A62D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1671" y="1807687"/>
                <a:ext cx="1299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28B5C9-E6AB-1D8F-E262-16947B7C90C7}"/>
                  </a:ext>
                </a:extLst>
              </p14:cNvPr>
              <p14:cNvContentPartPr/>
              <p14:nvPr/>
            </p14:nvContentPartPr>
            <p14:xfrm>
              <a:off x="1174911" y="1890847"/>
              <a:ext cx="99360" cy="8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28B5C9-E6AB-1D8F-E262-16947B7C90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9431" y="1875367"/>
                <a:ext cx="1299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58508C-998C-2391-E5B7-6485ACC9AF98}"/>
                  </a:ext>
                </a:extLst>
              </p14:cNvPr>
              <p14:cNvContentPartPr/>
              <p14:nvPr/>
            </p14:nvContentPartPr>
            <p14:xfrm>
              <a:off x="1298391" y="1761607"/>
              <a:ext cx="86760" cy="117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58508C-998C-2391-E5B7-6485ACC9AF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2975" y="1746127"/>
                <a:ext cx="117234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5A4B47-6D20-116B-DA5F-53975B5DA34B}"/>
                  </a:ext>
                </a:extLst>
              </p14:cNvPr>
              <p14:cNvContentPartPr/>
              <p14:nvPr/>
            </p14:nvContentPartPr>
            <p14:xfrm>
              <a:off x="1384791" y="1817047"/>
              <a:ext cx="1285560" cy="24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5A4B47-6D20-116B-DA5F-53975B5DA3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9307" y="1801567"/>
                <a:ext cx="1316169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A94402-BC27-8E01-8093-73611509F11D}"/>
                  </a:ext>
                </a:extLst>
              </p14:cNvPr>
              <p14:cNvContentPartPr/>
              <p14:nvPr/>
            </p14:nvContentPartPr>
            <p14:xfrm>
              <a:off x="2669991" y="1705807"/>
              <a:ext cx="360" cy="290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A94402-BC27-8E01-8093-73611509F1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4511" y="1690308"/>
                <a:ext cx="30960" cy="32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EB22BE-5A60-F5BE-138E-DDD733A4502B}"/>
                  </a:ext>
                </a:extLst>
              </p14:cNvPr>
              <p14:cNvContentPartPr/>
              <p14:nvPr/>
            </p14:nvContentPartPr>
            <p14:xfrm>
              <a:off x="2694471" y="1767367"/>
              <a:ext cx="86760" cy="8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EB22BE-5A60-F5BE-138E-DDD733A450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8991" y="1751887"/>
                <a:ext cx="117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29C956-0F59-66AF-644A-C66747C16B23}"/>
                  </a:ext>
                </a:extLst>
              </p14:cNvPr>
              <p14:cNvContentPartPr/>
              <p14:nvPr/>
            </p14:nvContentPartPr>
            <p14:xfrm>
              <a:off x="2687631" y="1918567"/>
              <a:ext cx="9360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29C956-0F59-66AF-644A-C66747C16B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2151" y="1903087"/>
                <a:ext cx="124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89F7DD9-6CE2-5AB1-A182-1267B509F6FC}"/>
                  </a:ext>
                </a:extLst>
              </p14:cNvPr>
              <p14:cNvContentPartPr/>
              <p14:nvPr/>
            </p14:nvContentPartPr>
            <p14:xfrm>
              <a:off x="2756391" y="1724527"/>
              <a:ext cx="49680" cy="1519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89F7DD9-6CE2-5AB1-A182-1267B509F6F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0911" y="1709051"/>
                <a:ext cx="80280" cy="1550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701711-7661-0E74-8857-B219F9483503}"/>
                  </a:ext>
                </a:extLst>
              </p14:cNvPr>
              <p14:cNvContentPartPr/>
              <p14:nvPr/>
            </p14:nvContentPartPr>
            <p14:xfrm>
              <a:off x="2694471" y="3237607"/>
              <a:ext cx="123840" cy="12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701711-7661-0E74-8857-B219F94835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78991" y="3222127"/>
                <a:ext cx="1544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A854E1-DE2B-9795-3225-C9188B6BAFC1}"/>
                  </a:ext>
                </a:extLst>
              </p14:cNvPr>
              <p14:cNvContentPartPr/>
              <p14:nvPr/>
            </p14:nvContentPartPr>
            <p14:xfrm>
              <a:off x="2620671" y="3367567"/>
              <a:ext cx="272160" cy="30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A854E1-DE2B-9795-3225-C9188B6BAF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5191" y="3352265"/>
                <a:ext cx="302760" cy="61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A4A7D1-140A-25E8-9A00-E15DD0E4F8C3}"/>
                  </a:ext>
                </a:extLst>
              </p14:cNvPr>
              <p14:cNvContentPartPr/>
              <p14:nvPr/>
            </p14:nvContentPartPr>
            <p14:xfrm>
              <a:off x="2595831" y="3398167"/>
              <a:ext cx="173520" cy="13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A4A7D1-140A-25E8-9A00-E15DD0E4F8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0351" y="3382646"/>
                <a:ext cx="204120" cy="16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BEE8695-6142-08D2-D265-B8589F096C7C}"/>
                  </a:ext>
                </a:extLst>
              </p14:cNvPr>
              <p14:cNvContentPartPr/>
              <p14:nvPr/>
            </p14:nvContentPartPr>
            <p14:xfrm>
              <a:off x="2781231" y="3420127"/>
              <a:ext cx="37440" cy="114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BEE8695-6142-08D2-D265-B8589F096C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65751" y="3404598"/>
                <a:ext cx="68040" cy="145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4FBBFAC-8F60-63C2-A77D-473D93AFF477}"/>
                  </a:ext>
                </a:extLst>
              </p14:cNvPr>
              <p14:cNvContentPartPr/>
              <p14:nvPr/>
            </p14:nvContentPartPr>
            <p14:xfrm>
              <a:off x="2669991" y="1310167"/>
              <a:ext cx="360" cy="29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4FBBFAC-8F60-63C2-A77D-473D93AFF47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39031" y="1279207"/>
                <a:ext cx="615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A0802B-6F06-F32E-2525-703156EF69C1}"/>
                  </a:ext>
                </a:extLst>
              </p14:cNvPr>
              <p14:cNvContentPartPr/>
              <p14:nvPr/>
            </p14:nvContentPartPr>
            <p14:xfrm>
              <a:off x="2620671" y="1520407"/>
              <a:ext cx="111600" cy="13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A0802B-6F06-F32E-2525-703156EF69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89711" y="1489447"/>
                <a:ext cx="172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C9C81B-DCB8-9136-E7FD-A74A556E42C5}"/>
                  </a:ext>
                </a:extLst>
              </p14:cNvPr>
              <p14:cNvContentPartPr/>
              <p14:nvPr/>
            </p14:nvContentPartPr>
            <p14:xfrm>
              <a:off x="2818311" y="1347247"/>
              <a:ext cx="25200" cy="198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C9C81B-DCB8-9136-E7FD-A74A556E42C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87351" y="1316287"/>
                <a:ext cx="864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52B623-E8CB-A137-3E8B-C055A6712CC8}"/>
                  </a:ext>
                </a:extLst>
              </p14:cNvPr>
              <p14:cNvContentPartPr/>
              <p14:nvPr/>
            </p14:nvContentPartPr>
            <p14:xfrm>
              <a:off x="2818311" y="1359847"/>
              <a:ext cx="111600" cy="31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52B623-E8CB-A137-3E8B-C055A6712C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87351" y="1329239"/>
                <a:ext cx="172800" cy="91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DD5826-FF67-BFFD-7F1A-C2058D6225D5}"/>
                  </a:ext>
                </a:extLst>
              </p14:cNvPr>
              <p14:cNvContentPartPr/>
              <p14:nvPr/>
            </p14:nvContentPartPr>
            <p14:xfrm>
              <a:off x="2818311" y="1452727"/>
              <a:ext cx="123840" cy="24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DD5826-FF67-BFFD-7F1A-C2058D6225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87351" y="1421767"/>
                <a:ext cx="1850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B38500-D15B-AD8E-6C78-41EEB0EF764C}"/>
                  </a:ext>
                </a:extLst>
              </p14:cNvPr>
              <p14:cNvContentPartPr/>
              <p14:nvPr/>
            </p14:nvContentPartPr>
            <p14:xfrm>
              <a:off x="1273551" y="1242487"/>
              <a:ext cx="86760" cy="12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B38500-D15B-AD8E-6C78-41EEB0EF76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58071" y="1227007"/>
                <a:ext cx="117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005CF23-3B7B-83F0-FDDC-EC6DA0327BF5}"/>
                  </a:ext>
                </a:extLst>
              </p14:cNvPr>
              <p14:cNvContentPartPr/>
              <p14:nvPr/>
            </p14:nvContentPartPr>
            <p14:xfrm>
              <a:off x="1322871" y="1192807"/>
              <a:ext cx="25200" cy="148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005CF23-3B7B-83F0-FDDC-EC6DA0327B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07391" y="1177327"/>
                <a:ext cx="558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0FFF405-9654-415A-D0A0-73B94253B74D}"/>
                  </a:ext>
                </a:extLst>
              </p14:cNvPr>
              <p14:cNvContentPartPr/>
              <p14:nvPr/>
            </p14:nvContentPartPr>
            <p14:xfrm>
              <a:off x="2657391" y="1229887"/>
              <a:ext cx="123840" cy="25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0FFF405-9654-415A-D0A0-73B94253B7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41911" y="1214407"/>
                <a:ext cx="154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267ADB4-574D-1C08-BE32-B6D42ADA8ABA}"/>
                  </a:ext>
                </a:extLst>
              </p14:cNvPr>
              <p14:cNvContentPartPr/>
              <p14:nvPr/>
            </p14:nvContentPartPr>
            <p14:xfrm>
              <a:off x="2694471" y="1180567"/>
              <a:ext cx="12600" cy="123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267ADB4-574D-1C08-BE32-B6D42ADA8AB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78991" y="1165087"/>
                <a:ext cx="432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39BF86-272F-3500-F0F5-BDE6097D1C69}"/>
                  </a:ext>
                </a:extLst>
              </p14:cNvPr>
              <p14:cNvContentPartPr/>
              <p14:nvPr/>
            </p14:nvContentPartPr>
            <p14:xfrm>
              <a:off x="2083551" y="1066087"/>
              <a:ext cx="166320" cy="269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39BF86-272F-3500-F0F5-BDE6097D1C6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68071" y="1050628"/>
                <a:ext cx="196920" cy="299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DCB3A3F-9616-AAD1-9364-F414EAF84D34}"/>
                  </a:ext>
                </a:extLst>
              </p14:cNvPr>
              <p14:cNvContentPartPr/>
              <p14:nvPr/>
            </p14:nvContentPartPr>
            <p14:xfrm>
              <a:off x="3324831" y="1866367"/>
              <a:ext cx="136440" cy="12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DCB3A3F-9616-AAD1-9364-F414EAF84D3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09351" y="1850887"/>
                <a:ext cx="167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CA01781-9934-9F3D-1628-AAAEA61836D8}"/>
                  </a:ext>
                </a:extLst>
              </p14:cNvPr>
              <p14:cNvContentPartPr/>
              <p14:nvPr/>
            </p14:nvContentPartPr>
            <p14:xfrm>
              <a:off x="3398991" y="1786087"/>
              <a:ext cx="25200" cy="228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CA01781-9934-9F3D-1628-AAAEA61836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83511" y="1770607"/>
                <a:ext cx="55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31230E-CCA2-1D0A-A710-483FDAFE4531}"/>
                  </a:ext>
                </a:extLst>
              </p14:cNvPr>
              <p14:cNvContentPartPr/>
              <p14:nvPr/>
            </p14:nvContentPartPr>
            <p14:xfrm>
              <a:off x="3312591" y="3311767"/>
              <a:ext cx="173520" cy="18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31230E-CCA2-1D0A-A710-483FDAFE45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97111" y="3296287"/>
                <a:ext cx="2041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4599281-C5B4-1C71-B661-E1A325F8D595}"/>
                  </a:ext>
                </a:extLst>
              </p14:cNvPr>
              <p14:cNvContentPartPr/>
              <p14:nvPr/>
            </p14:nvContentPartPr>
            <p14:xfrm>
              <a:off x="3374151" y="3250207"/>
              <a:ext cx="25200" cy="189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4599281-C5B4-1C71-B661-E1A325F8D59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8447" y="3234697"/>
                <a:ext cx="56243" cy="21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2E900DB-67C8-45F6-C357-E645DF701E04}"/>
                  </a:ext>
                </a:extLst>
              </p14:cNvPr>
              <p14:cNvContentPartPr/>
              <p14:nvPr/>
            </p14:nvContentPartPr>
            <p14:xfrm>
              <a:off x="3262911" y="2366767"/>
              <a:ext cx="309240" cy="306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2E900DB-67C8-45F6-C357-E645DF701E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47431" y="2351287"/>
                <a:ext cx="339840" cy="33732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0AD8E73-22D4-27BD-B462-53CA7AF11432}"/>
              </a:ext>
            </a:extLst>
          </p:cNvPr>
          <p:cNvSpPr txBox="1"/>
          <p:nvPr/>
        </p:nvSpPr>
        <p:spPr>
          <a:xfrm>
            <a:off x="424070" y="304800"/>
            <a:ext cx="546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Queste regole permettono di tracciare i diagrammi senza prima dover determinare le reazioni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F98F44-B032-1429-F4EC-415F585FF79A}"/>
              </a:ext>
            </a:extLst>
          </p:cNvPr>
          <p:cNvSpPr txBox="1"/>
          <p:nvPr/>
        </p:nvSpPr>
        <p:spPr>
          <a:xfrm>
            <a:off x="6346987" y="4226567"/>
            <a:ext cx="5408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Ad esempio, nella struttura in figura la reazione del vincolo glifo ha componente verticale nulla, eguagliando le CdS alle forze e coppie applicate troviamo: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F7EDB8-40DE-9F63-94DA-C7FD9133D37F}"/>
              </a:ext>
            </a:extLst>
          </p:cNvPr>
          <p:cNvGrpSpPr/>
          <p:nvPr/>
        </p:nvGrpSpPr>
        <p:grpSpPr>
          <a:xfrm>
            <a:off x="236514" y="4521605"/>
            <a:ext cx="1988280" cy="345240"/>
            <a:chOff x="1250006" y="5929002"/>
            <a:chExt cx="198828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4CBBC97-ACCD-A208-E194-61B9973F01B1}"/>
                    </a:ext>
                  </a:extLst>
                </p14:cNvPr>
                <p14:cNvContentPartPr/>
                <p14:nvPr/>
              </p14:nvContentPartPr>
              <p14:xfrm>
                <a:off x="1395806" y="6021522"/>
                <a:ext cx="106200" cy="153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4CBBC97-ACCD-A208-E194-61B9973F01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80686" y="6006042"/>
                  <a:ext cx="136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04D47A-F292-8055-6C6F-DEEFA83E653A}"/>
                    </a:ext>
                  </a:extLst>
                </p14:cNvPr>
                <p14:cNvContentPartPr/>
                <p14:nvPr/>
              </p14:nvContentPartPr>
              <p14:xfrm>
                <a:off x="1342886" y="5929002"/>
                <a:ext cx="27000" cy="345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04D47A-F292-8055-6C6F-DEEFA83E65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27406" y="5913522"/>
                  <a:ext cx="57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FF4EC0-981B-4918-70A5-2BEDD65134E9}"/>
                    </a:ext>
                  </a:extLst>
                </p14:cNvPr>
                <p14:cNvContentPartPr/>
                <p14:nvPr/>
              </p14:nvContentPartPr>
              <p14:xfrm>
                <a:off x="1250006" y="5948802"/>
                <a:ext cx="132840" cy="185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FF4EC0-981B-4918-70A5-2BEDD65134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34886" y="5933322"/>
                  <a:ext cx="163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F72ADB-B3D2-9DC4-A6D4-36D105E2731B}"/>
                    </a:ext>
                  </a:extLst>
                </p14:cNvPr>
                <p14:cNvContentPartPr/>
                <p14:nvPr/>
              </p14:nvContentPartPr>
              <p14:xfrm>
                <a:off x="1263326" y="6101082"/>
                <a:ext cx="79920" cy="16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F72ADB-B3D2-9DC4-A6D4-36D105E273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47846" y="6085602"/>
                  <a:ext cx="110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A09FBC-1B28-1CA7-AFD0-28F1B338CA9E}"/>
                    </a:ext>
                  </a:extLst>
                </p14:cNvPr>
                <p14:cNvContentPartPr/>
                <p14:nvPr/>
              </p14:nvContentPartPr>
              <p14:xfrm>
                <a:off x="1554926" y="6080922"/>
                <a:ext cx="1683360" cy="33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A09FBC-1B28-1CA7-AFD0-28F1B338CA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39446" y="6065802"/>
                  <a:ext cx="1713960" cy="64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52D966F-C846-D72A-5AA2-C48E45DC596C}"/>
              </a:ext>
            </a:extLst>
          </p:cNvPr>
          <p:cNvSpPr txBox="1"/>
          <p:nvPr/>
        </p:nvSpPr>
        <p:spPr>
          <a:xfrm>
            <a:off x="6732104" y="262923"/>
            <a:ext cx="4449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sul tratto orizzontale </a:t>
            </a:r>
            <a:r>
              <a:rPr lang="en-GB" dirty="0" err="1"/>
              <a:t>sono</a:t>
            </a:r>
            <a:r>
              <a:rPr lang="en-GB" dirty="0"/>
              <a:t> nulli I </a:t>
            </a:r>
            <a:r>
              <a:rPr lang="en-GB" dirty="0" err="1"/>
              <a:t>carichi</a:t>
            </a:r>
            <a:r>
              <a:rPr lang="en-GB" dirty="0"/>
              <a:t> </a:t>
            </a:r>
            <a:r>
              <a:rPr lang="en-GB" dirty="0" err="1"/>
              <a:t>distribuiti</a:t>
            </a:r>
            <a:r>
              <a:rPr lang="en-GB" dirty="0"/>
              <a:t>, </a:t>
            </a:r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immediatamente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il </a:t>
            </a:r>
            <a:r>
              <a:rPr lang="en-GB" dirty="0" err="1"/>
              <a:t>diagramma</a:t>
            </a:r>
            <a:r>
              <a:rPr lang="en-GB" dirty="0"/>
              <a:t> di T</a:t>
            </a:r>
            <a:endParaRPr lang="en-IT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514D4A-5542-381E-2996-02341C01A6D2}"/>
              </a:ext>
            </a:extLst>
          </p:cNvPr>
          <p:cNvGrpSpPr/>
          <p:nvPr/>
        </p:nvGrpSpPr>
        <p:grpSpPr>
          <a:xfrm>
            <a:off x="2403951" y="4655107"/>
            <a:ext cx="372960" cy="146160"/>
            <a:chOff x="3417443" y="6062504"/>
            <a:chExt cx="3729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2B24CC5-4AA9-D388-67D6-1C0691DDD986}"/>
                    </a:ext>
                  </a:extLst>
                </p14:cNvPr>
                <p14:cNvContentPartPr/>
                <p14:nvPr/>
              </p14:nvContentPartPr>
              <p14:xfrm>
                <a:off x="3417443" y="6121904"/>
                <a:ext cx="25380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2B24CC5-4AA9-D388-67D6-1C0691DDD9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02323" y="6106784"/>
                  <a:ext cx="284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12FA81-2F83-A5BF-5427-A041F7FD9752}"/>
                    </a:ext>
                  </a:extLst>
                </p14:cNvPr>
                <p14:cNvContentPartPr/>
                <p14:nvPr/>
              </p14:nvContentPartPr>
              <p14:xfrm>
                <a:off x="3630923" y="6062504"/>
                <a:ext cx="159480" cy="146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12FA81-2F83-A5BF-5427-A041F7FD97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15803" y="6047024"/>
                  <a:ext cx="18972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3B81518-0ADA-8FD2-06B2-46604F9DB4EF}"/>
                  </a:ext>
                </a:extLst>
              </p14:cNvPr>
              <p14:cNvContentPartPr/>
              <p14:nvPr/>
            </p14:nvContentPartPr>
            <p14:xfrm>
              <a:off x="2232951" y="4409947"/>
              <a:ext cx="265320" cy="52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3B81518-0ADA-8FD2-06B2-46604F9DB4E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02351" y="4379347"/>
                <a:ext cx="32688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3166D45-70B7-EFA7-36B6-851A40502A59}"/>
              </a:ext>
            </a:extLst>
          </p:cNvPr>
          <p:cNvGrpSpPr/>
          <p:nvPr/>
        </p:nvGrpSpPr>
        <p:grpSpPr>
          <a:xfrm>
            <a:off x="2113791" y="4794067"/>
            <a:ext cx="185760" cy="444600"/>
            <a:chOff x="3127283" y="6201464"/>
            <a:chExt cx="1857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51997C-7E77-9DD1-C50B-17F5AA6F91A6}"/>
                    </a:ext>
                  </a:extLst>
                </p14:cNvPr>
                <p14:cNvContentPartPr/>
                <p14:nvPr/>
              </p14:nvContentPartPr>
              <p14:xfrm>
                <a:off x="3206843" y="6201464"/>
                <a:ext cx="13680" cy="384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51997C-7E77-9DD1-C50B-17F5AA6F91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76243" y="6170864"/>
                  <a:ext cx="748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4CCF28-DBC9-556C-9902-7BA8C2220115}"/>
                    </a:ext>
                  </a:extLst>
                </p14:cNvPr>
                <p14:cNvContentPartPr/>
                <p14:nvPr/>
              </p14:nvContentPartPr>
              <p14:xfrm>
                <a:off x="3127283" y="6473264"/>
                <a:ext cx="185760" cy="172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4CCF28-DBC9-556C-9902-7BA8C22201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96683" y="6442664"/>
                  <a:ext cx="2473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6141706-5551-CB5A-9E0A-533B74678F81}"/>
                  </a:ext>
                </a:extLst>
              </p14:cNvPr>
              <p14:cNvContentPartPr/>
              <p14:nvPr/>
            </p14:nvContentPartPr>
            <p14:xfrm>
              <a:off x="6790643" y="1755824"/>
              <a:ext cx="1147320" cy="1272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6141706-5551-CB5A-9E0A-533B74678F8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75523" y="1740704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AB40477-63BA-9DE3-2A82-B51F81406EF8}"/>
                  </a:ext>
                </a:extLst>
              </p14:cNvPr>
              <p14:cNvContentPartPr/>
              <p14:nvPr/>
            </p14:nvContentPartPr>
            <p14:xfrm>
              <a:off x="7116083" y="3302744"/>
              <a:ext cx="159480" cy="249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AB40477-63BA-9DE3-2A82-B51F81406E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00963" y="3287264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B50FFA5-1F3A-FBF6-92F5-CA02D8272359}"/>
              </a:ext>
            </a:extLst>
          </p:cNvPr>
          <p:cNvGrpSpPr/>
          <p:nvPr/>
        </p:nvGrpSpPr>
        <p:grpSpPr>
          <a:xfrm>
            <a:off x="8891963" y="1769144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287DB2B-C431-E04B-1E38-598EA5BB3742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287DB2B-C431-E04B-1E38-598EA5BB37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76721EC-ACAC-F717-1634-A27355BCA0DE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76721EC-ACAC-F717-1634-A27355BCA0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C74641B-2B04-049A-0D4A-E7C4D0E412D6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C74641B-2B04-049A-0D4A-E7C4D0E412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18DA206-0440-C259-80DD-4D992CFA168C}"/>
              </a:ext>
            </a:extLst>
          </p:cNvPr>
          <p:cNvGrpSpPr/>
          <p:nvPr/>
        </p:nvGrpSpPr>
        <p:grpSpPr>
          <a:xfrm>
            <a:off x="10760723" y="1788944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4B0DA8B-E666-9985-AFDF-7B0575F9D76F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4B0DA8B-E666-9985-AFDF-7B0575F9D76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BF2170-3700-1DDF-5E8A-806948795393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BF2170-3700-1DDF-5E8A-8069487953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4A8A8BD-5317-DF74-2499-F440F3479D58}"/>
              </a:ext>
            </a:extLst>
          </p:cNvPr>
          <p:cNvGrpSpPr/>
          <p:nvPr/>
        </p:nvGrpSpPr>
        <p:grpSpPr>
          <a:xfrm>
            <a:off x="10018403" y="2286104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3B7206-9C4C-E500-ED7D-5CE5BA1E31E5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3B7206-9C4C-E500-ED7D-5CE5BA1E31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DF1DB11-1530-451B-B53E-3B1AEDF93427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DF1DB11-1530-451B-B53E-3B1AEDF934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75F3D73-AC92-7F6C-4652-FDE9C407772D}"/>
              </a:ext>
            </a:extLst>
          </p:cNvPr>
          <p:cNvGrpSpPr/>
          <p:nvPr/>
        </p:nvGrpSpPr>
        <p:grpSpPr>
          <a:xfrm>
            <a:off x="11516003" y="2352344"/>
            <a:ext cx="93240" cy="364320"/>
            <a:chOff x="11516003" y="2352344"/>
            <a:chExt cx="9324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3D341D-4918-D58F-2A22-D7FFAB3C1D0D}"/>
                    </a:ext>
                  </a:extLst>
                </p14:cNvPr>
                <p14:cNvContentPartPr/>
                <p14:nvPr/>
              </p14:nvContentPartPr>
              <p14:xfrm>
                <a:off x="11516003" y="2352344"/>
                <a:ext cx="93240" cy="232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3D341D-4918-D58F-2A22-D7FFAB3C1D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85403" y="2321744"/>
                  <a:ext cx="154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F2CE675-AD15-0BA2-55D3-6625FD4F2E80}"/>
                    </a:ext>
                  </a:extLst>
                </p14:cNvPr>
                <p14:cNvContentPartPr/>
                <p14:nvPr/>
              </p14:nvContentPartPr>
              <p14:xfrm>
                <a:off x="11516003" y="2709824"/>
                <a:ext cx="27000" cy="6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F2CE675-AD15-0BA2-55D3-6625FD4F2E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85403" y="2679224"/>
                  <a:ext cx="8820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F6524D9-EAA9-F3DD-4265-9DDF605B5A9B}"/>
              </a:ext>
            </a:extLst>
          </p:cNvPr>
          <p:cNvGrpSpPr/>
          <p:nvPr/>
        </p:nvGrpSpPr>
        <p:grpSpPr>
          <a:xfrm>
            <a:off x="11251043" y="1424624"/>
            <a:ext cx="132840" cy="351360"/>
            <a:chOff x="11251043" y="1424624"/>
            <a:chExt cx="1328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0979F8-341E-8AE3-82CC-A3BF2067CC72}"/>
                    </a:ext>
                  </a:extLst>
                </p14:cNvPr>
                <p14:cNvContentPartPr/>
                <p14:nvPr/>
              </p14:nvContentPartPr>
              <p14:xfrm>
                <a:off x="11251043" y="1424624"/>
                <a:ext cx="132840" cy="21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0979F8-341E-8AE3-82CC-A3BF2067CC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20083" y="1393664"/>
                  <a:ext cx="194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8E7E5D-802F-E9C6-3300-8F5B75E2B4A4}"/>
                    </a:ext>
                  </a:extLst>
                </p14:cNvPr>
                <p14:cNvContentPartPr/>
                <p14:nvPr/>
              </p14:nvContentPartPr>
              <p14:xfrm>
                <a:off x="11277323" y="1736024"/>
                <a:ext cx="27000" cy="39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8E7E5D-802F-E9C6-3300-8F5B75E2B4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46723" y="1705424"/>
                  <a:ext cx="882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F78CA61-195B-62AE-189B-437430CBFFE2}"/>
              </a:ext>
            </a:extLst>
          </p:cNvPr>
          <p:cNvGrpSpPr/>
          <p:nvPr/>
        </p:nvGrpSpPr>
        <p:grpSpPr>
          <a:xfrm>
            <a:off x="7208963" y="1431104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4AD39D3-EE24-2D5E-BEE3-FDFFEBA7CE60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4AD39D3-EE24-2D5E-BEE3-FDFFEBA7CE6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6A906F-0D51-C54A-A6D2-AE64E975E598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6A906F-0D51-C54A-A6D2-AE64E975E5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58E7B3F-40E2-F4F3-6843-07B96214C481}"/>
              </a:ext>
            </a:extLst>
          </p:cNvPr>
          <p:cNvGrpSpPr/>
          <p:nvPr/>
        </p:nvGrpSpPr>
        <p:grpSpPr>
          <a:xfrm>
            <a:off x="8547443" y="1404464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9A4B993-4625-198D-784B-C8C40B53D6CD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9A4B993-4625-198D-784B-C8C40B53D6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50B0295-B5D5-765C-C691-B294D564D561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50B0295-B5D5-765C-C691-B294D564D5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562541-0D0B-217F-868E-8AE741A565D1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562541-0D0B-217F-868E-8AE741A565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0A6FDF-02A4-EDD0-9065-0C00BF08F0EF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0A6FDF-02A4-EDD0-9065-0C00BF08F0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07C2D0D-57B2-947D-A687-F432E5B3F420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07C2D0D-57B2-947D-A687-F432E5B3F4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EB81639-F103-A080-48B5-155DD0D1F834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EB81639-F103-A080-48B5-155DD0D1F8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1E756EC-A919-C209-A870-D086BF20E8B0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1E756EC-A919-C209-A870-D086BF20E8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BFC88D5-6819-1B65-36C7-37A6A5BFB17A}"/>
              </a:ext>
            </a:extLst>
          </p:cNvPr>
          <p:cNvGrpSpPr/>
          <p:nvPr/>
        </p:nvGrpSpPr>
        <p:grpSpPr>
          <a:xfrm>
            <a:off x="3809765" y="4829922"/>
            <a:ext cx="451080" cy="2014560"/>
            <a:chOff x="3809765" y="4829922"/>
            <a:chExt cx="451080" cy="20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A6C3819-8009-612D-3EC8-8BF13974694F}"/>
                    </a:ext>
                  </a:extLst>
                </p14:cNvPr>
                <p14:cNvContentPartPr/>
                <p14:nvPr/>
              </p14:nvContentPartPr>
              <p14:xfrm>
                <a:off x="4035125" y="4829922"/>
                <a:ext cx="79920" cy="172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A6C3819-8009-612D-3EC8-8BF1397469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14605" y="4809762"/>
                  <a:ext cx="120600" cy="17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1E19C32-5FD2-6B91-5EED-C7BF65E2173E}"/>
                    </a:ext>
                  </a:extLst>
                </p14:cNvPr>
                <p14:cNvContentPartPr/>
                <p14:nvPr/>
              </p14:nvContentPartPr>
              <p14:xfrm>
                <a:off x="3968885" y="6580602"/>
                <a:ext cx="113760" cy="58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1E19C32-5FD2-6B91-5EED-C7BF65E217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53765" y="6565482"/>
                  <a:ext cx="144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6D1C5E-EBE1-62D3-3483-D3CF91FA2F0A}"/>
                    </a:ext>
                  </a:extLst>
                </p14:cNvPr>
                <p14:cNvContentPartPr/>
                <p14:nvPr/>
              </p14:nvContentPartPr>
              <p14:xfrm>
                <a:off x="3809765" y="6738282"/>
                <a:ext cx="451080" cy="4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6D1C5E-EBE1-62D3-3483-D3CF91FA2F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94645" y="6723162"/>
                  <a:ext cx="481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59B1EF7-C095-2D49-2C28-60F2518DF839}"/>
                    </a:ext>
                  </a:extLst>
                </p14:cNvPr>
                <p14:cNvContentPartPr/>
                <p14:nvPr/>
              </p14:nvContentPartPr>
              <p14:xfrm>
                <a:off x="3849725" y="6741162"/>
                <a:ext cx="193320" cy="103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59B1EF7-C095-2D49-2C28-60F2518DF8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34245" y="6726042"/>
                  <a:ext cx="22392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A7DB2C2-93A3-DAA7-A34A-BC90911B9F7C}"/>
              </a:ext>
            </a:extLst>
          </p:cNvPr>
          <p:cNvGrpSpPr/>
          <p:nvPr/>
        </p:nvGrpSpPr>
        <p:grpSpPr>
          <a:xfrm>
            <a:off x="3491885" y="4697802"/>
            <a:ext cx="451080" cy="225360"/>
            <a:chOff x="3491885" y="4697802"/>
            <a:chExt cx="4510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B65C91C-10D5-223B-3314-ED4C3228F494}"/>
                    </a:ext>
                  </a:extLst>
                </p14:cNvPr>
                <p14:cNvContentPartPr/>
                <p14:nvPr/>
              </p14:nvContentPartPr>
              <p14:xfrm>
                <a:off x="3571445" y="4803642"/>
                <a:ext cx="371520" cy="40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B65C91C-10D5-223B-3314-ED4C3228F4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55965" y="4788522"/>
                  <a:ext cx="401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A672C97-A7C3-1A71-4A1F-DCD309F4B4B1}"/>
                    </a:ext>
                  </a:extLst>
                </p14:cNvPr>
                <p14:cNvContentPartPr/>
                <p14:nvPr/>
              </p14:nvContentPartPr>
              <p14:xfrm>
                <a:off x="3491885" y="4697802"/>
                <a:ext cx="172800" cy="225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A672C97-A7C3-1A71-4A1F-DCD309F4B4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76405" y="4682322"/>
                  <a:ext cx="20304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CE33B1-133E-FC69-9D91-B1C61DBD6F9F}"/>
              </a:ext>
            </a:extLst>
          </p:cNvPr>
          <p:cNvGrpSpPr/>
          <p:nvPr/>
        </p:nvGrpSpPr>
        <p:grpSpPr>
          <a:xfrm>
            <a:off x="3968885" y="3961962"/>
            <a:ext cx="411120" cy="742680"/>
            <a:chOff x="3968885" y="3961962"/>
            <a:chExt cx="41112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31BB604-0339-C054-3E61-D8EAF25E6196}"/>
                    </a:ext>
                  </a:extLst>
                </p14:cNvPr>
                <p14:cNvContentPartPr/>
                <p14:nvPr/>
              </p14:nvContentPartPr>
              <p14:xfrm>
                <a:off x="4061765" y="4273362"/>
                <a:ext cx="27000" cy="431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31BB604-0339-C054-3E61-D8EAF25E61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30805" y="4242762"/>
                  <a:ext cx="882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B5B9C98-DD1A-6A34-C479-1F8CBF3385FB}"/>
                    </a:ext>
                  </a:extLst>
                </p14:cNvPr>
                <p14:cNvContentPartPr/>
                <p14:nvPr/>
              </p14:nvContentPartPr>
              <p14:xfrm>
                <a:off x="3968885" y="4220442"/>
                <a:ext cx="212400" cy="186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B5B9C98-DD1A-6A34-C479-1F8CBF3385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38285" y="4189842"/>
                  <a:ext cx="273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A8CC96-A6D3-0EBC-4A23-53B103DDD6E6}"/>
                    </a:ext>
                  </a:extLst>
                </p14:cNvPr>
                <p14:cNvContentPartPr/>
                <p14:nvPr/>
              </p14:nvContentPartPr>
              <p14:xfrm>
                <a:off x="4233845" y="3961962"/>
                <a:ext cx="146160" cy="239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A8CC96-A6D3-0EBC-4A23-53B103DDD6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03245" y="3931002"/>
                  <a:ext cx="20736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F2B491A-4288-45DB-C486-0646D56AAFC5}"/>
              </a:ext>
            </a:extLst>
          </p:cNvPr>
          <p:cNvGrpSpPr/>
          <p:nvPr/>
        </p:nvGrpSpPr>
        <p:grpSpPr>
          <a:xfrm>
            <a:off x="1172765" y="2047482"/>
            <a:ext cx="265320" cy="185760"/>
            <a:chOff x="1172765" y="2047482"/>
            <a:chExt cx="26532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D3064E-F34D-5BB4-B413-C0C6869404C7}"/>
                    </a:ext>
                  </a:extLst>
                </p14:cNvPr>
                <p14:cNvContentPartPr/>
                <p14:nvPr/>
              </p14:nvContentPartPr>
              <p14:xfrm>
                <a:off x="1172765" y="2047482"/>
                <a:ext cx="93240" cy="183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D3064E-F34D-5BB4-B413-C0C6869404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57285" y="2032002"/>
                  <a:ext cx="123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953E29B-96C8-08B0-A9DE-57D644714925}"/>
                    </a:ext>
                  </a:extLst>
                </p14:cNvPr>
                <p14:cNvContentPartPr/>
                <p14:nvPr/>
              </p14:nvContentPartPr>
              <p14:xfrm>
                <a:off x="1265285" y="2080602"/>
                <a:ext cx="106200" cy="152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953E29B-96C8-08B0-A9DE-57D6447149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50165" y="2065482"/>
                  <a:ext cx="136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AA4A0D-9EC4-37A4-B7B0-1BFAA1CDD62B}"/>
                    </a:ext>
                  </a:extLst>
                </p14:cNvPr>
                <p14:cNvContentPartPr/>
                <p14:nvPr/>
              </p14:nvContentPartPr>
              <p14:xfrm>
                <a:off x="1225685" y="2153322"/>
                <a:ext cx="212400" cy="1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AA4A0D-9EC4-37A4-B7B0-1BFAA1CDD62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10565" y="2138202"/>
                  <a:ext cx="2430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3052F82-E17B-485A-EDB9-707C9DACF6FC}"/>
              </a:ext>
            </a:extLst>
          </p:cNvPr>
          <p:cNvGrpSpPr/>
          <p:nvPr/>
        </p:nvGrpSpPr>
        <p:grpSpPr>
          <a:xfrm>
            <a:off x="2908685" y="1802322"/>
            <a:ext cx="146160" cy="192240"/>
            <a:chOff x="2908685" y="1802322"/>
            <a:chExt cx="1461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B3AAB39-2938-4120-6995-1A0BAFD91BD4}"/>
                    </a:ext>
                  </a:extLst>
                </p14:cNvPr>
                <p14:cNvContentPartPr/>
                <p14:nvPr/>
              </p14:nvContentPartPr>
              <p14:xfrm>
                <a:off x="2908685" y="1815642"/>
                <a:ext cx="39960" cy="176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B3AAB39-2938-4120-6995-1A0BAFD91B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93565" y="1800162"/>
                  <a:ext cx="70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CD6F9C-881D-8AF8-E18B-FDA0D3E6DC2A}"/>
                    </a:ext>
                  </a:extLst>
                </p14:cNvPr>
                <p14:cNvContentPartPr/>
                <p14:nvPr/>
              </p14:nvContentPartPr>
              <p14:xfrm>
                <a:off x="2908685" y="1802322"/>
                <a:ext cx="146160" cy="19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CD6F9C-881D-8AF8-E18B-FDA0D3E6DC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93565" y="1786842"/>
                  <a:ext cx="1767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D89492B-A794-ADAD-4DEC-D8DBC9D7071E}"/>
                  </a:ext>
                </a:extLst>
              </p14:cNvPr>
              <p14:cNvContentPartPr/>
              <p14:nvPr/>
            </p14:nvContentPartPr>
            <p14:xfrm>
              <a:off x="2285885" y="3081042"/>
              <a:ext cx="212400" cy="2329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D89492B-A794-ADAD-4DEC-D8DBC9D7071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270405" y="3065922"/>
                <a:ext cx="24300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7E8068A-E491-A4B0-3627-0FE0AAE601B1}"/>
              </a:ext>
            </a:extLst>
          </p:cNvPr>
          <p:cNvGrpSpPr/>
          <p:nvPr/>
        </p:nvGrpSpPr>
        <p:grpSpPr>
          <a:xfrm>
            <a:off x="2497925" y="2490642"/>
            <a:ext cx="239040" cy="279360"/>
            <a:chOff x="2497925" y="2490642"/>
            <a:chExt cx="2390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2293F91-32CA-B766-1F6D-1AE6B1568A4F}"/>
                    </a:ext>
                  </a:extLst>
                </p14:cNvPr>
                <p14:cNvContentPartPr/>
                <p14:nvPr/>
              </p14:nvContentPartPr>
              <p14:xfrm>
                <a:off x="2577485" y="2577762"/>
                <a:ext cx="119520" cy="106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2293F91-32CA-B766-1F6D-1AE6B1568A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62005" y="2562282"/>
                  <a:ext cx="150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5755EB1-871B-F726-52CA-0ADA7C5B98A3}"/>
                    </a:ext>
                  </a:extLst>
                </p14:cNvPr>
                <p14:cNvContentPartPr/>
                <p14:nvPr/>
              </p14:nvContentPartPr>
              <p14:xfrm>
                <a:off x="2497925" y="2490642"/>
                <a:ext cx="239040" cy="279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5755EB1-871B-F726-52CA-0ADA7C5B98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2445" y="2475522"/>
                  <a:ext cx="2692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1AFA507-D459-33A4-07A3-F1D8BD4388EB}"/>
              </a:ext>
            </a:extLst>
          </p:cNvPr>
          <p:cNvGrpSpPr/>
          <p:nvPr/>
        </p:nvGrpSpPr>
        <p:grpSpPr>
          <a:xfrm>
            <a:off x="1888085" y="1821402"/>
            <a:ext cx="265320" cy="339120"/>
            <a:chOff x="1888085" y="1821402"/>
            <a:chExt cx="26532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10F5FD3-D2A3-6083-5E2F-F1FC26314330}"/>
                    </a:ext>
                  </a:extLst>
                </p14:cNvPr>
                <p14:cNvContentPartPr/>
                <p14:nvPr/>
              </p14:nvContentPartPr>
              <p14:xfrm>
                <a:off x="1941365" y="1948122"/>
                <a:ext cx="66600" cy="142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10F5FD3-D2A3-6083-5E2F-F1FC263143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25885" y="1933002"/>
                  <a:ext cx="97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021C9E6-E7CA-8277-9CF6-B56463EA2CB3}"/>
                    </a:ext>
                  </a:extLst>
                </p14:cNvPr>
                <p14:cNvContentPartPr/>
                <p14:nvPr/>
              </p14:nvContentPartPr>
              <p14:xfrm>
                <a:off x="1888085" y="1821402"/>
                <a:ext cx="265320" cy="339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021C9E6-E7CA-8277-9CF6-B56463EA2C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72965" y="1805922"/>
                  <a:ext cx="29592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871C73A-7409-D3AB-4A85-C93D45FBD2E6}"/>
              </a:ext>
            </a:extLst>
          </p:cNvPr>
          <p:cNvGrpSpPr/>
          <p:nvPr/>
        </p:nvGrpSpPr>
        <p:grpSpPr>
          <a:xfrm>
            <a:off x="4445885" y="3922002"/>
            <a:ext cx="1087200" cy="421560"/>
            <a:chOff x="4445885" y="3922002"/>
            <a:chExt cx="108720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75CF455-26B6-4D35-4413-EEA1525461BF}"/>
                    </a:ext>
                  </a:extLst>
                </p14:cNvPr>
                <p14:cNvContentPartPr/>
                <p14:nvPr/>
              </p14:nvContentPartPr>
              <p14:xfrm>
                <a:off x="4445885" y="4153842"/>
                <a:ext cx="93240" cy="146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75CF455-26B6-4D35-4413-EEA1525461B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15285" y="4123242"/>
                  <a:ext cx="154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714AD2-74E7-E8AD-C995-BAB112A1E10D}"/>
                    </a:ext>
                  </a:extLst>
                </p14:cNvPr>
                <p14:cNvContentPartPr/>
                <p14:nvPr/>
              </p14:nvContentPartPr>
              <p14:xfrm>
                <a:off x="4597085" y="3922002"/>
                <a:ext cx="207000" cy="391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714AD2-74E7-E8AD-C995-BAB112A1E1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66485" y="3891402"/>
                  <a:ext cx="268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8B828AF-D6F3-B25C-C85F-1CDE1F06B9C3}"/>
                    </a:ext>
                  </a:extLst>
                </p14:cNvPr>
                <p14:cNvContentPartPr/>
                <p14:nvPr/>
              </p14:nvContentPartPr>
              <p14:xfrm>
                <a:off x="4830365" y="4021722"/>
                <a:ext cx="360" cy="192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8B828AF-D6F3-B25C-C85F-1CDE1F06B9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99405" y="3990762"/>
                  <a:ext cx="6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6EE729-F83B-9720-0D82-66B12A407481}"/>
                    </a:ext>
                  </a:extLst>
                </p14:cNvPr>
                <p14:cNvContentPartPr/>
                <p14:nvPr/>
              </p14:nvContentPartPr>
              <p14:xfrm>
                <a:off x="4777085" y="4001562"/>
                <a:ext cx="146160" cy="19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6EE729-F83B-9720-0D82-66B12A4074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46485" y="3970962"/>
                  <a:ext cx="207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A40FEB1-2B66-5A5E-36C6-D5B577685075}"/>
                    </a:ext>
                  </a:extLst>
                </p14:cNvPr>
                <p14:cNvContentPartPr/>
                <p14:nvPr/>
              </p14:nvContentPartPr>
              <p14:xfrm>
                <a:off x="4962845" y="3975282"/>
                <a:ext cx="79920" cy="368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A40FEB1-2B66-5A5E-36C6-D5B5776850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32245" y="3944682"/>
                  <a:ext cx="141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84C51FC-61DB-3288-F554-B45B41465E9B}"/>
                    </a:ext>
                  </a:extLst>
                </p14:cNvPr>
                <p14:cNvContentPartPr/>
                <p14:nvPr/>
              </p14:nvContentPartPr>
              <p14:xfrm>
                <a:off x="5161565" y="4107762"/>
                <a:ext cx="132840" cy="13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84C51FC-61DB-3288-F554-B45B41465E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30965" y="4076802"/>
                  <a:ext cx="194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C9D7C7-72B5-BA81-D1A2-86A9EDDD956E}"/>
                    </a:ext>
                  </a:extLst>
                </p14:cNvPr>
                <p14:cNvContentPartPr/>
                <p14:nvPr/>
              </p14:nvContentPartPr>
              <p14:xfrm>
                <a:off x="5148245" y="4200642"/>
                <a:ext cx="132840" cy="13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C9D7C7-72B5-BA81-D1A2-86A9EDDD95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17645" y="4170042"/>
                  <a:ext cx="194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4BB4E05-B958-31FA-1A90-E6AC6AECB30A}"/>
                    </a:ext>
                  </a:extLst>
                </p14:cNvPr>
                <p14:cNvContentPartPr/>
                <p14:nvPr/>
              </p14:nvContentPartPr>
              <p14:xfrm>
                <a:off x="5386925" y="4071042"/>
                <a:ext cx="146160" cy="150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4BB4E05-B958-31FA-1A90-E6AC6AECB30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56325" y="4040082"/>
                  <a:ext cx="2073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AE1AA30-86FC-52B6-102C-CE3F9DF4507E}"/>
              </a:ext>
            </a:extLst>
          </p:cNvPr>
          <p:cNvGrpSpPr/>
          <p:nvPr/>
        </p:nvGrpSpPr>
        <p:grpSpPr>
          <a:xfrm>
            <a:off x="1609805" y="5327082"/>
            <a:ext cx="1458360" cy="483840"/>
            <a:chOff x="1609805" y="5327082"/>
            <a:chExt cx="145836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40255EA-EB7E-EE47-3A58-DAF9D3730121}"/>
                    </a:ext>
                  </a:extLst>
                </p14:cNvPr>
                <p14:cNvContentPartPr/>
                <p14:nvPr/>
              </p14:nvContentPartPr>
              <p14:xfrm>
                <a:off x="1755245" y="5419602"/>
                <a:ext cx="14040" cy="232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40255EA-EB7E-EE47-3A58-DAF9D37301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14205" y="5378562"/>
                  <a:ext cx="96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E1AB076-2DD0-96B7-5131-11857CD537D9}"/>
                    </a:ext>
                  </a:extLst>
                </p14:cNvPr>
                <p14:cNvContentPartPr/>
                <p14:nvPr/>
              </p14:nvContentPartPr>
              <p14:xfrm>
                <a:off x="1609805" y="5327082"/>
                <a:ext cx="344880" cy="66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E1AB076-2DD0-96B7-5131-11857CD537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79205" y="5296482"/>
                  <a:ext cx="406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9275BD3-6E3F-F606-7188-9AD31699BCE7}"/>
                    </a:ext>
                  </a:extLst>
                </p14:cNvPr>
                <p14:cNvContentPartPr/>
                <p14:nvPr/>
              </p14:nvContentPartPr>
              <p14:xfrm>
                <a:off x="1928045" y="5638482"/>
                <a:ext cx="13680" cy="172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9275BD3-6E3F-F606-7188-9AD31699BC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97445" y="5607882"/>
                  <a:ext cx="74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5DF2F08-CCB4-8725-894C-86AC73AD58F7}"/>
                    </a:ext>
                  </a:extLst>
                </p14:cNvPr>
                <p14:cNvContentPartPr/>
                <p14:nvPr/>
              </p14:nvContentPartPr>
              <p14:xfrm>
                <a:off x="1842725" y="5664762"/>
                <a:ext cx="85680" cy="66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5DF2F08-CCB4-8725-894C-86AC73AD58F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11765" y="5634162"/>
                  <a:ext cx="147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E3BF96F-09C8-B305-443D-8B64F75C6743}"/>
                    </a:ext>
                  </a:extLst>
                </p14:cNvPr>
                <p14:cNvContentPartPr/>
                <p14:nvPr/>
              </p14:nvContentPartPr>
              <p14:xfrm>
                <a:off x="2033165" y="5373162"/>
                <a:ext cx="186480" cy="308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E3BF96F-09C8-B305-443D-8B64F75C67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02565" y="5342562"/>
                  <a:ext cx="248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A59A1D4-873F-8F04-8945-59D933FE2C96}"/>
                    </a:ext>
                  </a:extLst>
                </p14:cNvPr>
                <p14:cNvContentPartPr/>
                <p14:nvPr/>
              </p14:nvContentPartPr>
              <p14:xfrm>
                <a:off x="2206325" y="5402682"/>
                <a:ext cx="39960" cy="163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A59A1D4-873F-8F04-8945-59D933FE2C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75725" y="5372082"/>
                  <a:ext cx="101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FD36BC4-676B-F388-573C-2DB151FB8830}"/>
                    </a:ext>
                  </a:extLst>
                </p14:cNvPr>
                <p14:cNvContentPartPr/>
                <p14:nvPr/>
              </p14:nvContentPartPr>
              <p14:xfrm>
                <a:off x="2193005" y="5399802"/>
                <a:ext cx="172800" cy="219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FD36BC4-676B-F388-573C-2DB151FB883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62405" y="5369202"/>
                  <a:ext cx="234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C1C612C-2B26-F73F-E67D-8B89D05883C4}"/>
                    </a:ext>
                  </a:extLst>
                </p14:cNvPr>
                <p14:cNvContentPartPr/>
                <p14:nvPr/>
              </p14:nvContentPartPr>
              <p14:xfrm>
                <a:off x="2445005" y="5360202"/>
                <a:ext cx="53280" cy="354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C1C612C-2B26-F73F-E67D-8B89D05883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14045" y="5329602"/>
                  <a:ext cx="1148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2505FE2-AC39-2DB5-2B0D-4B7F4B3999A8}"/>
                    </a:ext>
                  </a:extLst>
                </p14:cNvPr>
                <p14:cNvContentPartPr/>
                <p14:nvPr/>
              </p14:nvContentPartPr>
              <p14:xfrm>
                <a:off x="2603765" y="5472882"/>
                <a:ext cx="132840" cy="40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2505FE2-AC39-2DB5-2B0D-4B7F4B3999A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73165" y="5441922"/>
                  <a:ext cx="194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F2575C-9BA0-8F48-03F5-F8DA4163EC48}"/>
                    </a:ext>
                  </a:extLst>
                </p14:cNvPr>
                <p14:cNvContentPartPr/>
                <p14:nvPr/>
              </p14:nvContentPartPr>
              <p14:xfrm>
                <a:off x="2617085" y="5545602"/>
                <a:ext cx="132840" cy="3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F2575C-9BA0-8F48-03F5-F8DA4163EC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86485" y="5514642"/>
                  <a:ext cx="194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AFF7571-E4D2-C5E4-E444-9ECD02DD8C2E}"/>
                    </a:ext>
                  </a:extLst>
                </p14:cNvPr>
                <p14:cNvContentPartPr/>
                <p14:nvPr/>
              </p14:nvContentPartPr>
              <p14:xfrm>
                <a:off x="2868365" y="5399802"/>
                <a:ext cx="40680" cy="233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AFF7571-E4D2-C5E4-E444-9ECD02DD8C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37405" y="5369202"/>
                  <a:ext cx="102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19A7A99-94BB-86C5-3E6D-961F99B000CB}"/>
                    </a:ext>
                  </a:extLst>
                </p14:cNvPr>
                <p14:cNvContentPartPr/>
                <p14:nvPr/>
              </p14:nvContentPartPr>
              <p14:xfrm>
                <a:off x="2842445" y="5366682"/>
                <a:ext cx="185760" cy="60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19A7A99-94BB-86C5-3E6D-961F99B000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11845" y="5336082"/>
                  <a:ext cx="247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B34974B-0C72-EF57-FD7A-8FFC3B773B9E}"/>
                    </a:ext>
                  </a:extLst>
                </p14:cNvPr>
                <p14:cNvContentPartPr/>
                <p14:nvPr/>
              </p14:nvContentPartPr>
              <p14:xfrm>
                <a:off x="2869085" y="5446242"/>
                <a:ext cx="199080" cy="33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B34974B-0C72-EF57-FD7A-8FFC3B773B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38125" y="5415642"/>
                  <a:ext cx="26064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855E5FE-187C-667A-031B-86039EA0252B}"/>
              </a:ext>
            </a:extLst>
          </p:cNvPr>
          <p:cNvGrpSpPr/>
          <p:nvPr/>
        </p:nvGrpSpPr>
        <p:grpSpPr>
          <a:xfrm>
            <a:off x="7732325" y="2259522"/>
            <a:ext cx="239040" cy="364680"/>
            <a:chOff x="7732325" y="2259522"/>
            <a:chExt cx="2390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3CAFB3B-0F49-CD17-2D08-7F4CFE346837}"/>
                    </a:ext>
                  </a:extLst>
                </p14:cNvPr>
                <p14:cNvContentPartPr/>
                <p14:nvPr/>
              </p14:nvContentPartPr>
              <p14:xfrm>
                <a:off x="7758965" y="2259522"/>
                <a:ext cx="212400" cy="232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3CAFB3B-0F49-CD17-2D08-7F4CFE34683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43845" y="2244042"/>
                  <a:ext cx="243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699EB6C-DA53-687E-8F50-BD7B3A60FDCE}"/>
                    </a:ext>
                  </a:extLst>
                </p14:cNvPr>
                <p14:cNvContentPartPr/>
                <p14:nvPr/>
              </p14:nvContentPartPr>
              <p14:xfrm>
                <a:off x="7732325" y="2392002"/>
                <a:ext cx="239040" cy="232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699EB6C-DA53-687E-8F50-BD7B3A60FDC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17205" y="2376882"/>
                  <a:ext cx="2692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73C36955-77A5-527E-A5A9-CB3D72330E9E}"/>
              </a:ext>
            </a:extLst>
          </p:cNvPr>
          <p:cNvGrpSpPr/>
          <p:nvPr/>
        </p:nvGrpSpPr>
        <p:grpSpPr>
          <a:xfrm>
            <a:off x="3849725" y="4560282"/>
            <a:ext cx="516960" cy="406440"/>
            <a:chOff x="3849725" y="4560282"/>
            <a:chExt cx="51696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B8FFA94-67A3-5245-0500-F48E6FA3375D}"/>
                    </a:ext>
                  </a:extLst>
                </p14:cNvPr>
                <p14:cNvContentPartPr/>
                <p14:nvPr/>
              </p14:nvContentPartPr>
              <p14:xfrm>
                <a:off x="3849725" y="4560282"/>
                <a:ext cx="451080" cy="406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B8FFA94-67A3-5245-0500-F48E6FA337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18765" y="4529682"/>
                  <a:ext cx="5122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FE1DE4-C4AC-48D3-D98C-0E6F37069133}"/>
                    </a:ext>
                  </a:extLst>
                </p14:cNvPr>
                <p14:cNvContentPartPr/>
                <p14:nvPr/>
              </p14:nvContentPartPr>
              <p14:xfrm>
                <a:off x="4220525" y="4604562"/>
                <a:ext cx="146160" cy="192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FE1DE4-C4AC-48D3-D98C-0E6F370691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89925" y="4573962"/>
                  <a:ext cx="20736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9339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D2813C-0BB0-C209-C221-751EE7BCF4F2}"/>
                  </a:ext>
                </a:extLst>
              </p14:cNvPr>
              <p14:cNvContentPartPr/>
              <p14:nvPr/>
            </p14:nvContentPartPr>
            <p14:xfrm>
              <a:off x="916980" y="1764553"/>
              <a:ext cx="106200" cy="153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D2813C-0BB0-C209-C221-751EE7BCF4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860" y="1749073"/>
                <a:ext cx="136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F1E822-D58E-FB32-3F8C-C677066C2B7E}"/>
                  </a:ext>
                </a:extLst>
              </p14:cNvPr>
              <p14:cNvContentPartPr/>
              <p14:nvPr/>
            </p14:nvContentPartPr>
            <p14:xfrm>
              <a:off x="864060" y="1672033"/>
              <a:ext cx="27000" cy="34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F1E822-D58E-FB32-3F8C-C677066C2B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580" y="1656553"/>
                <a:ext cx="572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FF819-EFA9-3EAD-D328-DE82EC6EFF10}"/>
                  </a:ext>
                </a:extLst>
              </p14:cNvPr>
              <p14:cNvContentPartPr/>
              <p14:nvPr/>
            </p14:nvContentPartPr>
            <p14:xfrm>
              <a:off x="771180" y="1691833"/>
              <a:ext cx="132840" cy="18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FF819-EFA9-3EAD-D328-DE82EC6EFF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060" y="1676353"/>
                <a:ext cx="163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339C28-E356-618E-0459-246618C2D5DA}"/>
                  </a:ext>
                </a:extLst>
              </p14:cNvPr>
              <p14:cNvContentPartPr/>
              <p14:nvPr/>
            </p14:nvContentPartPr>
            <p14:xfrm>
              <a:off x="784500" y="1844113"/>
              <a:ext cx="79920" cy="165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339C28-E356-618E-0459-246618C2D5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020" y="1828633"/>
                <a:ext cx="110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0B7ACE-A552-80A7-81FE-CC08D234B3DD}"/>
                  </a:ext>
                </a:extLst>
              </p14:cNvPr>
              <p14:cNvContentPartPr/>
              <p14:nvPr/>
            </p14:nvContentPartPr>
            <p14:xfrm>
              <a:off x="1076100" y="1823953"/>
              <a:ext cx="16833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0B7ACE-A552-80A7-81FE-CC08D234B3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0620" y="1808833"/>
                <a:ext cx="1713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BF14D5-A120-37D1-9F07-9081F0342187}"/>
                  </a:ext>
                </a:extLst>
              </p14:cNvPr>
              <p14:cNvContentPartPr/>
              <p14:nvPr/>
            </p14:nvContentPartPr>
            <p14:xfrm>
              <a:off x="2938617" y="1864935"/>
              <a:ext cx="253800" cy="27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BF14D5-A120-37D1-9F07-9081F03421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3497" y="1849815"/>
                <a:ext cx="284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703E2A-806E-A864-D7AB-C89FE42C1A2D}"/>
                  </a:ext>
                </a:extLst>
              </p14:cNvPr>
              <p14:cNvContentPartPr/>
              <p14:nvPr/>
            </p14:nvContentPartPr>
            <p14:xfrm>
              <a:off x="3152097" y="1805535"/>
              <a:ext cx="159480" cy="146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703E2A-806E-A864-D7AB-C89FE42C1A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6977" y="1790055"/>
                <a:ext cx="189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2224EF-795A-B6AD-B818-1778A9A4AC7C}"/>
                  </a:ext>
                </a:extLst>
              </p14:cNvPr>
              <p14:cNvContentPartPr/>
              <p14:nvPr/>
            </p14:nvContentPartPr>
            <p14:xfrm>
              <a:off x="3430377" y="1751895"/>
              <a:ext cx="119520" cy="280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2224EF-795A-B6AD-B818-1778A9A4AC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15257" y="1736415"/>
                <a:ext cx="150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AE9931-C599-8332-9BE4-556D96FDE772}"/>
                  </a:ext>
                </a:extLst>
              </p14:cNvPr>
              <p14:cNvContentPartPr/>
              <p14:nvPr/>
            </p14:nvContentPartPr>
            <p14:xfrm>
              <a:off x="2767617" y="1560375"/>
              <a:ext cx="265320" cy="523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AE9931-C599-8332-9BE4-556D96FDE7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7017" y="1529775"/>
                <a:ext cx="326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44F639-89EC-EA8C-4166-4AC1A0A5F650}"/>
                  </a:ext>
                </a:extLst>
              </p14:cNvPr>
              <p14:cNvContentPartPr/>
              <p14:nvPr/>
            </p14:nvContentPartPr>
            <p14:xfrm>
              <a:off x="2675097" y="1215855"/>
              <a:ext cx="146160" cy="258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44F639-89EC-EA8C-4166-4AC1A0A5F6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44497" y="1184895"/>
                <a:ext cx="207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E54FA3-27A6-BBAB-2E0A-2ACD5FDF978E}"/>
                  </a:ext>
                </a:extLst>
              </p14:cNvPr>
              <p14:cNvContentPartPr/>
              <p14:nvPr/>
            </p14:nvContentPartPr>
            <p14:xfrm>
              <a:off x="2728017" y="1944495"/>
              <a:ext cx="13680" cy="38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E54FA3-27A6-BBAB-2E0A-2ACD5FDF97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97417" y="1913895"/>
                <a:ext cx="74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8EE2A8A-41D2-4265-AEB0-EAFC963EDA3D}"/>
                  </a:ext>
                </a:extLst>
              </p14:cNvPr>
              <p14:cNvContentPartPr/>
              <p14:nvPr/>
            </p14:nvContentPartPr>
            <p14:xfrm>
              <a:off x="2648457" y="2216295"/>
              <a:ext cx="185760" cy="172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8EE2A8A-41D2-4265-AEB0-EAFC963EDA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17857" y="2185695"/>
                <a:ext cx="247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046AD4-D8BB-1888-510A-88F03FA4A833}"/>
                  </a:ext>
                </a:extLst>
              </p14:cNvPr>
              <p14:cNvContentPartPr/>
              <p14:nvPr/>
            </p14:nvContentPartPr>
            <p14:xfrm>
              <a:off x="2343537" y="2256255"/>
              <a:ext cx="27000" cy="256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046AD4-D8BB-1888-510A-88F03FA4A83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12937" y="2225295"/>
                <a:ext cx="88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607A98F-10D7-EFD6-7C03-668E635B4B64}"/>
                  </a:ext>
                </a:extLst>
              </p14:cNvPr>
              <p14:cNvContentPartPr/>
              <p14:nvPr/>
            </p14:nvContentPartPr>
            <p14:xfrm>
              <a:off x="2343537" y="2229615"/>
              <a:ext cx="140400" cy="5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607A98F-10D7-EFD6-7C03-668E635B4B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12937" y="2199015"/>
                <a:ext cx="20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722C24-B735-5A1B-DCA9-AF864A571ACD}"/>
                  </a:ext>
                </a:extLst>
              </p14:cNvPr>
              <p14:cNvContentPartPr/>
              <p14:nvPr/>
            </p14:nvContentPartPr>
            <p14:xfrm>
              <a:off x="2343537" y="2309175"/>
              <a:ext cx="146160" cy="54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722C24-B735-5A1B-DCA9-AF864A571AC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12937" y="2278575"/>
                <a:ext cx="207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C5EE49-6D66-E601-2B12-E035819FCFF7}"/>
                  </a:ext>
                </a:extLst>
              </p14:cNvPr>
              <p14:cNvContentPartPr/>
              <p14:nvPr/>
            </p14:nvContentPartPr>
            <p14:xfrm>
              <a:off x="1826937" y="2203335"/>
              <a:ext cx="27000" cy="258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C5EE49-6D66-E601-2B12-E035819FCF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96337" y="2172735"/>
                <a:ext cx="88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7CB84C3-1A02-6BA4-70E8-435060FA97CF}"/>
                  </a:ext>
                </a:extLst>
              </p14:cNvPr>
              <p14:cNvContentPartPr/>
              <p14:nvPr/>
            </p14:nvContentPartPr>
            <p14:xfrm>
              <a:off x="1734057" y="2203335"/>
              <a:ext cx="278640" cy="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7CB84C3-1A02-6BA4-70E8-435060FA97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03457" y="2172735"/>
                <a:ext cx="339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3F1359-9A22-8328-232D-44968E999F8D}"/>
                  </a:ext>
                </a:extLst>
              </p14:cNvPr>
              <p14:cNvContentPartPr/>
              <p14:nvPr/>
            </p14:nvContentPartPr>
            <p14:xfrm>
              <a:off x="1999017" y="2295855"/>
              <a:ext cx="146160" cy="20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3F1359-9A22-8328-232D-44968E999F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68417" y="2265255"/>
                <a:ext cx="207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EF8921-B606-220A-4262-A5266027D8C1}"/>
                  </a:ext>
                </a:extLst>
              </p14:cNvPr>
              <p14:cNvContentPartPr/>
              <p14:nvPr/>
            </p14:nvContentPartPr>
            <p14:xfrm>
              <a:off x="2012337" y="2375415"/>
              <a:ext cx="146160" cy="33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EF8921-B606-220A-4262-A5266027D8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81737" y="2344815"/>
                <a:ext cx="207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7C5CE5B-0835-0045-B16A-DE7C96E1B70A}"/>
                  </a:ext>
                </a:extLst>
              </p14:cNvPr>
              <p14:cNvContentPartPr/>
              <p14:nvPr/>
            </p14:nvContentPartPr>
            <p14:xfrm>
              <a:off x="2940057" y="1289753"/>
              <a:ext cx="132840" cy="20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7C5CE5B-0835-0045-B16A-DE7C96E1B7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09457" y="1258793"/>
                <a:ext cx="1944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2C0FFDE-E657-23F1-3BBE-DA65734DB670}"/>
                  </a:ext>
                </a:extLst>
              </p14:cNvPr>
              <p14:cNvContentPartPr/>
              <p14:nvPr/>
            </p14:nvContentPartPr>
            <p14:xfrm>
              <a:off x="2953377" y="1395953"/>
              <a:ext cx="119520" cy="13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2C0FFDE-E657-23F1-3BBE-DA65734DB6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2777" y="1365353"/>
                <a:ext cx="181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C419D4-F658-8FA2-BB8E-20FD312F9E87}"/>
                  </a:ext>
                </a:extLst>
              </p14:cNvPr>
              <p14:cNvContentPartPr/>
              <p14:nvPr/>
            </p14:nvContentPartPr>
            <p14:xfrm>
              <a:off x="3231657" y="1217033"/>
              <a:ext cx="27000" cy="266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C419D4-F658-8FA2-BB8E-20FD312F9E8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1057" y="1186433"/>
                <a:ext cx="88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2F19681-9630-609E-AA87-E8CB9D0B6163}"/>
                  </a:ext>
                </a:extLst>
              </p14:cNvPr>
              <p14:cNvContentPartPr/>
              <p14:nvPr/>
            </p14:nvContentPartPr>
            <p14:xfrm>
              <a:off x="3218337" y="1223513"/>
              <a:ext cx="132840" cy="26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2F19681-9630-609E-AA87-E8CB9D0B61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87737" y="1192913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73A00D6-0249-4DD9-15C5-5A43F805900B}"/>
                  </a:ext>
                </a:extLst>
              </p14:cNvPr>
              <p14:cNvContentPartPr/>
              <p14:nvPr/>
            </p14:nvContentPartPr>
            <p14:xfrm>
              <a:off x="3218337" y="1322873"/>
              <a:ext cx="119520" cy="13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73A00D6-0249-4DD9-15C5-5A43F805900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87737" y="1292273"/>
                <a:ext cx="18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D29C110-CB09-4447-7ECC-F8ADD568F252}"/>
                  </a:ext>
                </a:extLst>
              </p14:cNvPr>
              <p14:cNvContentPartPr/>
              <p14:nvPr/>
            </p14:nvContentPartPr>
            <p14:xfrm>
              <a:off x="3443697" y="1226393"/>
              <a:ext cx="225720" cy="285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D29C110-CB09-4447-7ECC-F8ADD568F25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3097" y="1195793"/>
                <a:ext cx="286920" cy="347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8C2B0B5-A5A8-A303-48C4-75CC263DC4E2}"/>
              </a:ext>
            </a:extLst>
          </p:cNvPr>
          <p:cNvSpPr txBox="1"/>
          <p:nvPr/>
        </p:nvSpPr>
        <p:spPr>
          <a:xfrm>
            <a:off x="17517" y="209999"/>
            <a:ext cx="5487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Imponendo l’equilibrio del tratto orizzontale troviamo anche M in corrispondenza dell’estremo di destra: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8C2C437-258C-D103-3C13-FA919D2276B3}"/>
                  </a:ext>
                </a:extLst>
              </p14:cNvPr>
              <p14:cNvContentPartPr/>
              <p14:nvPr/>
            </p14:nvContentPartPr>
            <p14:xfrm>
              <a:off x="29817" y="4812364"/>
              <a:ext cx="1147320" cy="1272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8C2C437-258C-D103-3C13-FA919D2276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697" y="4797244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3E3A160-37C8-4BA9-CBE1-C0B57B5AD470}"/>
                  </a:ext>
                </a:extLst>
              </p14:cNvPr>
              <p14:cNvContentPartPr/>
              <p14:nvPr/>
            </p14:nvContentPartPr>
            <p14:xfrm>
              <a:off x="355257" y="6359284"/>
              <a:ext cx="159480" cy="249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3E3A160-37C8-4BA9-CBE1-C0B57B5AD4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0137" y="6343804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E815DB16-C3BC-2C48-7B83-653F014D0487}"/>
              </a:ext>
            </a:extLst>
          </p:cNvPr>
          <p:cNvGrpSpPr/>
          <p:nvPr/>
        </p:nvGrpSpPr>
        <p:grpSpPr>
          <a:xfrm>
            <a:off x="2131137" y="4825684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6DA1DF-5CCF-D1D6-F140-F7D85B645B4D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6DA1DF-5CCF-D1D6-F140-F7D85B645B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23CFF0-7C74-A9B3-43D0-7A17CA34BBD9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23CFF0-7C74-A9B3-43D0-7A17CA34BB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3E00F3-CC95-0E32-B42C-B687D818C4D1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3E00F3-CC95-0E32-B42C-B687D818C4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E0CCC4-A1BC-4D1A-23F0-935AF973AC2E}"/>
              </a:ext>
            </a:extLst>
          </p:cNvPr>
          <p:cNvGrpSpPr/>
          <p:nvPr/>
        </p:nvGrpSpPr>
        <p:grpSpPr>
          <a:xfrm>
            <a:off x="3999897" y="4845484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A45071-6F52-1DCA-9B44-99277E5F9D99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A45071-6F52-1DCA-9B44-99277E5F9D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580E83-FAE2-09D9-3A8D-4628A1FC63A8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580E83-FAE2-09D9-3A8D-4628A1FC63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A85A45-F83A-F60F-5A91-6C266C489FA6}"/>
              </a:ext>
            </a:extLst>
          </p:cNvPr>
          <p:cNvGrpSpPr/>
          <p:nvPr/>
        </p:nvGrpSpPr>
        <p:grpSpPr>
          <a:xfrm>
            <a:off x="3257577" y="5342644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FF534A-7A63-5D99-8D97-CE77D3B6368E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FF534A-7A63-5D99-8D97-CE77D3B636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AE1824-451D-22F9-57BD-3CE6480D3ED8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AE1824-451D-22F9-57BD-3CE6480D3E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8B990B6-75EE-05F4-53F5-7AE1C1B88B20}"/>
                  </a:ext>
                </a:extLst>
              </p14:cNvPr>
              <p14:cNvContentPartPr/>
              <p14:nvPr/>
            </p14:nvContentPartPr>
            <p14:xfrm>
              <a:off x="4755177" y="5766364"/>
              <a:ext cx="27000" cy="6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8B990B6-75EE-05F4-53F5-7AE1C1B88B2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24577" y="5735764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07BEE27-3CD3-ECC2-15EA-63B282DFA71C}"/>
                  </a:ext>
                </a:extLst>
              </p14:cNvPr>
              <p14:cNvContentPartPr/>
              <p14:nvPr/>
            </p14:nvContentPartPr>
            <p14:xfrm>
              <a:off x="4516497" y="4792564"/>
              <a:ext cx="27000" cy="39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07BEE27-3CD3-ECC2-15EA-63B282DFA7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85897" y="4761964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05DB373B-75AC-8AEF-32CB-8EF49ECAF8E0}"/>
              </a:ext>
            </a:extLst>
          </p:cNvPr>
          <p:cNvGrpSpPr/>
          <p:nvPr/>
        </p:nvGrpSpPr>
        <p:grpSpPr>
          <a:xfrm>
            <a:off x="448137" y="4487644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CF0C61-646F-C8A6-9BF9-3BC9D02973F1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CF0C61-646F-C8A6-9BF9-3BC9D02973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E79C92-998D-4A1E-EC2F-06AF584187B6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E79C92-998D-4A1E-EC2F-06AF584187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D7A27ED-F81A-6B79-6E53-26DCF7C6D490}"/>
              </a:ext>
            </a:extLst>
          </p:cNvPr>
          <p:cNvGrpSpPr/>
          <p:nvPr/>
        </p:nvGrpSpPr>
        <p:grpSpPr>
          <a:xfrm>
            <a:off x="1786617" y="4461004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4E06A9-1D77-FD0D-E210-F8EB2F2F402A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4E06A9-1D77-FD0D-E210-F8EB2F2F40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270598-03EE-DB55-92A4-B395F60B3625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270598-03EE-DB55-92A4-B395F60B36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3288C96-EECF-4B45-2CBB-FA07B3FB0F44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3288C96-EECF-4B45-2CBB-FA07B3FB0F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9AB37D-475A-2C37-EC49-D99160C0F330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9AB37D-475A-2C37-EC49-D99160C0F3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B89F49-826B-2AAE-77D9-F38332215DC5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B89F49-826B-2AAE-77D9-F38332215D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DAD572-70A1-6809-7154-0469B0F45C6D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DAD572-70A1-6809-7154-0469B0F45C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A69669-5EE1-8EE0-D71D-993ECCD8B03E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A69669-5EE1-8EE0-D71D-993ECCD8B0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C09593-B41E-0D8A-A4BC-4BE32F660232}"/>
                  </a:ext>
                </a:extLst>
              </p:cNvPr>
              <p:cNvSpPr txBox="1"/>
              <p:nvPr/>
            </p:nvSpPr>
            <p:spPr>
              <a:xfrm>
                <a:off x="17517" y="2827549"/>
                <a:ext cx="554169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In corrispondenza dell’estremo di destra risultano tese le fibre inferiori, e il momento ha modulo 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 Sappiamo che M=0 all’estremo di sinistra e che M e’ lineare (dato che M’=T=costante). Quindi possiamo tracciare il diagramma di M: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C09593-B41E-0D8A-A4BC-4BE32F660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" y="2827549"/>
                <a:ext cx="5541697" cy="1477328"/>
              </a:xfrm>
              <a:prstGeom prst="rect">
                <a:avLst/>
              </a:prstGeom>
              <a:blipFill>
                <a:blip r:embed="rId92"/>
                <a:stretch>
                  <a:fillRect l="-915" t="-1709" b="-59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1A459C9E-9F73-BD03-E28F-8891C188FA7C}"/>
              </a:ext>
            </a:extLst>
          </p:cNvPr>
          <p:cNvGrpSpPr/>
          <p:nvPr/>
        </p:nvGrpSpPr>
        <p:grpSpPr>
          <a:xfrm>
            <a:off x="4039857" y="4874310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86D20A-82D7-0D11-A732-ADA1C95D4772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86D20A-82D7-0D11-A732-ADA1C95D47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D1E1CDA-402A-5F21-E0E9-8EC9561D6C50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D1E1CDA-402A-5F21-E0E9-8EC9561D6C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6ABB17-BEA8-A860-F6AA-A1F0970DDD0D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6ABB17-BEA8-A860-F6AA-A1F0970DDD0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092381-0C44-F3EF-4FD8-7261FE7893E0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092381-0C44-F3EF-4FD8-7261FE7893E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AF5BFB-AF7D-2908-EB64-6A68BA862D5F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AF5BFB-AF7D-2908-EB64-6A68BA862D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9A9DDC-72B9-1BFD-8387-8F363650EB44}"/>
              </a:ext>
            </a:extLst>
          </p:cNvPr>
          <p:cNvSpPr txBox="1"/>
          <p:nvPr/>
        </p:nvSpPr>
        <p:spPr>
          <a:xfrm>
            <a:off x="5870003" y="688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Sapendo che il diagramma del momento deve essere continuo nel passaggio da una trave all’altra. Inoltre M e’ un polinomio di grado 1 sul tratto verticale e si annulla nel punto inferiore di tale tratto. Queste informazioni permettono di tracciare M nel tratto verticale: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26841A4-C297-6E1C-9CE2-2372F8FAC163}"/>
                  </a:ext>
                </a:extLst>
              </p14:cNvPr>
              <p14:cNvContentPartPr/>
              <p14:nvPr/>
            </p14:nvContentPartPr>
            <p14:xfrm>
              <a:off x="6210376" y="1860967"/>
              <a:ext cx="1147320" cy="1272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26841A4-C297-6E1C-9CE2-2372F8FAC16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95256" y="1845847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92EC40-3CB6-4BBD-71CD-6C715E498BBE}"/>
                  </a:ext>
                </a:extLst>
              </p14:cNvPr>
              <p14:cNvContentPartPr/>
              <p14:nvPr/>
            </p14:nvContentPartPr>
            <p14:xfrm>
              <a:off x="6535816" y="3407887"/>
              <a:ext cx="159480" cy="249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92EC40-3CB6-4BBD-71CD-6C715E498BB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20696" y="3392407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1A46D78C-EC21-10A8-24C8-24F4D2E6F5FD}"/>
              </a:ext>
            </a:extLst>
          </p:cNvPr>
          <p:cNvGrpSpPr/>
          <p:nvPr/>
        </p:nvGrpSpPr>
        <p:grpSpPr>
          <a:xfrm>
            <a:off x="8311696" y="1874287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6EC0158-7B9C-5ECC-8470-401446ED8217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6EC0158-7B9C-5ECC-8470-401446ED82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8E00A1B-5F10-FA7C-124D-CE38DEE4A7CC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8E00A1B-5F10-FA7C-124D-CE38DEE4A7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EDD5EA-6822-6C8B-D876-896F8BCDB87B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EDD5EA-6822-6C8B-D876-896F8BCDB8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E23C5DD-8CCC-4E3F-DC32-81E62C909818}"/>
              </a:ext>
            </a:extLst>
          </p:cNvPr>
          <p:cNvGrpSpPr/>
          <p:nvPr/>
        </p:nvGrpSpPr>
        <p:grpSpPr>
          <a:xfrm>
            <a:off x="10180456" y="1894087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33A316-64BF-42A9-52B7-C76A16675518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33A316-64BF-42A9-52B7-C76A1667551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DCD5C4-E1A7-270F-AFC1-48AE7B0C3868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DCD5C4-E1A7-270F-AFC1-48AE7B0C38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5DA6B5-8BD5-15AE-DFB1-9B50C41F4A21}"/>
              </a:ext>
            </a:extLst>
          </p:cNvPr>
          <p:cNvGrpSpPr/>
          <p:nvPr/>
        </p:nvGrpSpPr>
        <p:grpSpPr>
          <a:xfrm>
            <a:off x="9438136" y="2391247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3F6E0D6-1CED-DF9E-A0E8-309B38238ED2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3F6E0D6-1CED-DF9E-A0E8-309B38238E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2442FA4-4463-B9AE-496C-331EDE010F9B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2442FA4-4463-B9AE-496C-331EDE010F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20A8BF5-557D-8419-84C6-7588D1E5ECBB}"/>
                  </a:ext>
                </a:extLst>
              </p14:cNvPr>
              <p14:cNvContentPartPr/>
              <p14:nvPr/>
            </p14:nvContentPartPr>
            <p14:xfrm>
              <a:off x="10935736" y="2814967"/>
              <a:ext cx="27000" cy="6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20A8BF5-557D-8419-84C6-7588D1E5ECB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904776" y="2784007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43B19C2-B928-AB78-15E0-4BFA25749F9F}"/>
                  </a:ext>
                </a:extLst>
              </p14:cNvPr>
              <p14:cNvContentPartPr/>
              <p14:nvPr/>
            </p14:nvContentPartPr>
            <p14:xfrm>
              <a:off x="10697056" y="1841167"/>
              <a:ext cx="2700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43B19C2-B928-AB78-15E0-4BFA25749F9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666096" y="1810567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51975FAC-CEDE-AED9-2106-63E50537C591}"/>
              </a:ext>
            </a:extLst>
          </p:cNvPr>
          <p:cNvGrpSpPr/>
          <p:nvPr/>
        </p:nvGrpSpPr>
        <p:grpSpPr>
          <a:xfrm>
            <a:off x="6628696" y="1536247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CC0D0F3-E2FE-1BEB-C522-A916068626A8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CC0D0F3-E2FE-1BEB-C522-A916068626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685F64-18CC-F08C-D6D7-CBCE5F3BE3A0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0685F64-18CC-F08C-D6D7-CBCE5F3BE3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685E0-436A-4D35-56BB-46AA1C09D6E1}"/>
              </a:ext>
            </a:extLst>
          </p:cNvPr>
          <p:cNvGrpSpPr/>
          <p:nvPr/>
        </p:nvGrpSpPr>
        <p:grpSpPr>
          <a:xfrm>
            <a:off x="7967176" y="1509607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ECF324-8586-06B0-4EF7-137042FD4641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ECF324-8586-06B0-4EF7-137042FD46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C55E58A-2CF6-204C-2F37-AC95169E7E79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C55E58A-2CF6-204C-2F37-AC95169E7E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82514F-EF95-D9A4-3B45-032366FAC0F3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82514F-EF95-D9A4-3B45-032366FAC0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1765A7-A5A3-3AD9-7DB1-E7479A7950FE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1765A7-A5A3-3AD9-7DB1-E7479A7950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48C97E-4ACC-08D9-8841-9A7F276CEAA9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48C97E-4ACC-08D9-8841-9A7F276CEA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3DC2FED-719F-0056-DF22-CFAB6BB3DB59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3DC2FED-719F-0056-DF22-CFAB6BB3DB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7CC175-3A92-684C-1096-30E9DF888E84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7CC175-3A92-684C-1096-30E9DF888E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2E97337-1456-15B8-A8AD-CF8D007E8A41}"/>
              </a:ext>
            </a:extLst>
          </p:cNvPr>
          <p:cNvGrpSpPr/>
          <p:nvPr/>
        </p:nvGrpSpPr>
        <p:grpSpPr>
          <a:xfrm>
            <a:off x="10220416" y="1922913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0933FE1-4A45-6922-9796-523AAE9DFF15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0933FE1-4A45-6922-9796-523AAE9DFF1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F6752C5-CE98-0999-401C-7D18EA5A3B8E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F6752C5-CE98-0999-401C-7D18EA5A3B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B23CEDB-7A59-78D7-3820-193A5936F1ED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B23CEDB-7A59-78D7-3820-193A5936F1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3A7143-7B32-FBAB-EC59-A96910EE44AE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3A7143-7B32-FBAB-EC59-A96910EE44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A42D55-E040-E21F-50A5-155489FCBFAD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A42D55-E040-E21F-50A5-155489FCBF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58AC0C3-6AFB-4684-4D47-AD63B7595525}"/>
              </a:ext>
            </a:extLst>
          </p:cNvPr>
          <p:cNvGrpSpPr/>
          <p:nvPr/>
        </p:nvGrpSpPr>
        <p:grpSpPr>
          <a:xfrm>
            <a:off x="10929946" y="1579902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8546F0-BA5B-1EAF-DEAE-ABE366B6C826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8546F0-BA5B-1EAF-DEAE-ABE366B6C82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64D013-471F-B9D8-33D7-0A0B3CDF74DD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64D013-471F-B9D8-33D7-0A0B3CDF74D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E8B7408-9AF7-D51D-6320-9E4A7A0FA72B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E8B7408-9AF7-D51D-6320-9E4A7A0FA72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A72A75B-BD1D-B195-4715-97CE62653863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A72A75B-BD1D-B195-4715-97CE6265386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77F45F-1BAF-FABA-D56C-F61F06E6B95D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77F45F-1BAF-FABA-D56C-F61F06E6B95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F8F0555-430D-548B-DC1B-0AB898E1007F}"/>
              </a:ext>
            </a:extLst>
          </p:cNvPr>
          <p:cNvGrpSpPr/>
          <p:nvPr/>
        </p:nvGrpSpPr>
        <p:grpSpPr>
          <a:xfrm>
            <a:off x="10240488" y="5278288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CDD421-BFE6-9B4D-910F-686DBDE8CF61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CDD421-BFE6-9B4D-910F-686DBDE8CF6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3DEE482-063B-8491-3890-73035E41FB14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3DEE482-063B-8491-3890-73035E41FB1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0BDC458-4F9E-69FA-FD19-ABAF3C1A6DB1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0BDC458-4F9E-69FA-FD19-ABAF3C1A6DB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3F9CC4F-2C06-0FBD-D9C8-BFDF623736BB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3F9CC4F-2C06-0FBD-D9C8-BFDF623736B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7995218-898E-F2A4-297E-C5DDC9F2518B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7995218-898E-F2A4-297E-C5DDC9F2518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B76C808-3DF8-E8F7-2750-69F4F9F2D01D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B76C808-3DF8-E8F7-2750-69F4F9F2D01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E98791C-A199-ECF8-8B8E-0F9CA086C2D5}"/>
                  </a:ext>
                </a:extLst>
              </p14:cNvPr>
              <p14:cNvContentPartPr/>
              <p14:nvPr/>
            </p14:nvContentPartPr>
            <p14:xfrm>
              <a:off x="9794575" y="5814688"/>
              <a:ext cx="45719" cy="3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E98791C-A199-ECF8-8B8E-0F9CA086C2D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779090" y="5799568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5865865-1E3A-1929-FC36-20CF479C057F}"/>
              </a:ext>
            </a:extLst>
          </p:cNvPr>
          <p:cNvGrpSpPr/>
          <p:nvPr/>
        </p:nvGrpSpPr>
        <p:grpSpPr>
          <a:xfrm>
            <a:off x="10264770" y="4979848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E9B73C-3C1B-C940-0D6A-3C44078FCD91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E9B73C-3C1B-C940-0D6A-3C44078FCD9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9E16421-669F-F867-5981-3A717439607E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9E16421-669F-F867-5981-3A717439607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409E7EF-5CA2-3790-6242-24FAC402F93E}"/>
              </a:ext>
            </a:extLst>
          </p:cNvPr>
          <p:cNvGrpSpPr/>
          <p:nvPr/>
        </p:nvGrpSpPr>
        <p:grpSpPr>
          <a:xfrm>
            <a:off x="10760950" y="5026288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D501FD5-2180-59B8-186F-0B047CDF402C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D501FD5-2180-59B8-186F-0B047CDF40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FF607CD-5834-9829-D4C1-7B99458CA3D4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FF607CD-5834-9829-D4C1-7B99458CA3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AD4B2B-D388-C1C6-1077-5F2A8E09E60C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AD4B2B-D388-C1C6-1077-5F2A8E09E60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734B6A-E6AE-3BDF-275B-C4FE0E81F4BC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734B6A-E6AE-3BDF-275B-C4FE0E81F4B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1DA2A7-ED74-6CFA-5187-BDEBF5023338}"/>
              </a:ext>
            </a:extLst>
          </p:cNvPr>
          <p:cNvGrpSpPr/>
          <p:nvPr/>
        </p:nvGrpSpPr>
        <p:grpSpPr>
          <a:xfrm>
            <a:off x="9542976" y="5079568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F3428C-5ACC-AFF3-3A45-1B8A0D411809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F3428C-5ACC-AFF3-3A45-1B8A0D41180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2F9B00-2C8C-5BE0-610B-5F7BD45C1497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2F9B00-2C8C-5BE0-610B-5F7BD45C149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CAADD2-11EE-C37F-444F-E742622E66E5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CAADD2-11EE-C37F-444F-E742622E66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DB1EDC2-A870-EA81-2BE7-E0761E2F782D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DB1EDC2-A870-EA81-2BE7-E0761E2F782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D8B07F5-C3C0-FC94-E680-9E8FE1DCB8E8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D8B07F5-C3C0-FC94-E680-9E8FE1DCB8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B3B6659-6A0E-409B-0781-E31994961181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B3B6659-6A0E-409B-0781-E3199496118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BF4DED5-AC24-0DA0-09EE-F9114783AC95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BF4DED5-AC24-0DA0-09EE-F9114783AC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BDF90C4-48EF-5D61-86BE-625388D8CB11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BDF90C4-48EF-5D61-86BE-625388D8CB1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984C0CDE-82FB-7264-B2FC-C41B9F7E4EDE}"/>
              </a:ext>
            </a:extLst>
          </p:cNvPr>
          <p:cNvSpPr txBox="1"/>
          <p:nvPr/>
        </p:nvSpPr>
        <p:spPr>
          <a:xfrm>
            <a:off x="5638774" y="3690487"/>
            <a:ext cx="620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Notiamo che il glifo puo’ applicare al tratto verticale solo una forza orizzontale e un momento. Il momento deve essere opposto a quello calcolato in precedenza. Da qui si puo` calcolare la forza mediante il diagramma in figura: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A4D203-8FCA-C6D0-649A-6CA74B9D61E0}"/>
              </a:ext>
            </a:extLst>
          </p:cNvPr>
          <p:cNvGrpSpPr/>
          <p:nvPr/>
        </p:nvGrpSpPr>
        <p:grpSpPr>
          <a:xfrm>
            <a:off x="6542797" y="4805164"/>
            <a:ext cx="874800" cy="1895400"/>
            <a:chOff x="6407165" y="5002362"/>
            <a:chExt cx="874800" cy="18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8AEC1E6-D90D-6DBE-517A-D1CCD00A5717}"/>
                    </a:ext>
                  </a:extLst>
                </p14:cNvPr>
                <p14:cNvContentPartPr/>
                <p14:nvPr/>
              </p14:nvContentPartPr>
              <p14:xfrm>
                <a:off x="7069925" y="5161482"/>
                <a:ext cx="54000" cy="1455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8AEC1E6-D90D-6DBE-517A-D1CCD00A571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49405" y="5140962"/>
                  <a:ext cx="94680" cy="14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133B445-80F7-9527-6EA9-ADA96C28EC3E}"/>
                    </a:ext>
                  </a:extLst>
                </p14:cNvPr>
                <p14:cNvContentPartPr/>
                <p14:nvPr/>
              </p14:nvContentPartPr>
              <p14:xfrm>
                <a:off x="7003685" y="6612642"/>
                <a:ext cx="119520" cy="139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133B445-80F7-9527-6EA9-ADA96C28EC3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83165" y="6592122"/>
                  <a:ext cx="160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5342C21-2878-A6F0-52A1-57B0B811579D}"/>
                    </a:ext>
                  </a:extLst>
                </p14:cNvPr>
                <p14:cNvContentPartPr/>
                <p14:nvPr/>
              </p14:nvContentPartPr>
              <p14:xfrm>
                <a:off x="6884165" y="6751962"/>
                <a:ext cx="39780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5342C21-2878-A6F0-52A1-57B0B811579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64005" y="6731442"/>
                  <a:ext cx="438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44671EF-7955-E44F-29CD-331C0CB6AD72}"/>
                    </a:ext>
                  </a:extLst>
                </p14:cNvPr>
                <p14:cNvContentPartPr/>
                <p14:nvPr/>
              </p14:nvContentPartPr>
              <p14:xfrm>
                <a:off x="6910805" y="6778242"/>
                <a:ext cx="66600" cy="6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44671EF-7955-E44F-29CD-331C0CB6AD7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890285" y="6757722"/>
                  <a:ext cx="107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75DADA5-E803-EED5-81BC-2A6739ADDB20}"/>
                    </a:ext>
                  </a:extLst>
                </p14:cNvPr>
                <p14:cNvContentPartPr/>
                <p14:nvPr/>
              </p14:nvContentPartPr>
              <p14:xfrm>
                <a:off x="7003685" y="6771762"/>
                <a:ext cx="27000" cy="106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75DADA5-E803-EED5-81BC-2A6739ADDB2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83165" y="6751242"/>
                  <a:ext cx="67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999D10F-7691-E246-FB1B-ADBD4B7DEBCB}"/>
                    </a:ext>
                  </a:extLst>
                </p14:cNvPr>
                <p14:cNvContentPartPr/>
                <p14:nvPr/>
              </p14:nvContentPartPr>
              <p14:xfrm>
                <a:off x="7096205" y="6791562"/>
                <a:ext cx="34200" cy="106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999D10F-7691-E246-FB1B-ADBD4B7DEBC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76045" y="6771042"/>
                  <a:ext cx="74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590C314-E1CD-3C5B-4D60-B537486211FF}"/>
                    </a:ext>
                  </a:extLst>
                </p14:cNvPr>
                <p14:cNvContentPartPr/>
                <p14:nvPr/>
              </p14:nvContentPartPr>
              <p14:xfrm>
                <a:off x="6963725" y="5144202"/>
                <a:ext cx="66600" cy="100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590C314-E1CD-3C5B-4D60-B537486211F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943565" y="5124042"/>
                  <a:ext cx="107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E64C8A7-0067-CE5A-37E5-A6ABD727D3C1}"/>
                    </a:ext>
                  </a:extLst>
                </p14:cNvPr>
                <p14:cNvContentPartPr/>
                <p14:nvPr/>
              </p14:nvContentPartPr>
              <p14:xfrm>
                <a:off x="6937445" y="5329962"/>
                <a:ext cx="93240" cy="109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E64C8A7-0067-CE5A-37E5-A6ABD727D3C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16925" y="5309442"/>
                  <a:ext cx="13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EDAFB9-1F1F-2CF1-D5FF-828694EC633E}"/>
                    </a:ext>
                  </a:extLst>
                </p14:cNvPr>
                <p14:cNvContentPartPr/>
                <p14:nvPr/>
              </p14:nvContentPartPr>
              <p14:xfrm>
                <a:off x="6884165" y="5095242"/>
                <a:ext cx="27000" cy="438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EDAFB9-1F1F-2CF1-D5FF-828694EC633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64005" y="5074722"/>
                  <a:ext cx="676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D9B50C4-4645-6664-882F-1E6218DE86DE}"/>
                    </a:ext>
                  </a:extLst>
                </p14:cNvPr>
                <p14:cNvContentPartPr/>
                <p14:nvPr/>
              </p14:nvContentPartPr>
              <p14:xfrm>
                <a:off x="6460085" y="5287122"/>
                <a:ext cx="411120" cy="20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D9B50C4-4645-6664-882F-1E6218DE86D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439925" y="5266962"/>
                  <a:ext cx="451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FC09C0E-51AB-2BC4-2B07-C4AF3FA51ECE}"/>
                    </a:ext>
                  </a:extLst>
                </p14:cNvPr>
                <p14:cNvContentPartPr/>
                <p14:nvPr/>
              </p14:nvContentPartPr>
              <p14:xfrm>
                <a:off x="6407165" y="5002362"/>
                <a:ext cx="119520" cy="666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FC09C0E-51AB-2BC4-2B07-C4AF3FA51EC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87005" y="4981842"/>
                  <a:ext cx="160560" cy="70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9934925-389A-7CF5-0180-53BBA4766D3F}"/>
              </a:ext>
            </a:extLst>
          </p:cNvPr>
          <p:cNvGrpSpPr/>
          <p:nvPr/>
        </p:nvGrpSpPr>
        <p:grpSpPr>
          <a:xfrm>
            <a:off x="7141925" y="2352402"/>
            <a:ext cx="285840" cy="401400"/>
            <a:chOff x="7141925" y="2352402"/>
            <a:chExt cx="28584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0120A17-BF01-50B1-1F4B-464D5ABCC5B8}"/>
                    </a:ext>
                  </a:extLst>
                </p14:cNvPr>
                <p14:cNvContentPartPr/>
                <p14:nvPr/>
              </p14:nvContentPartPr>
              <p14:xfrm>
                <a:off x="7149485" y="2352402"/>
                <a:ext cx="252000" cy="29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0120A17-BF01-50B1-1F4B-464D5ABCC5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128965" y="2331882"/>
                  <a:ext cx="29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4017E1C-2840-5CBF-C6D6-C1A2707BFD1B}"/>
                    </a:ext>
                  </a:extLst>
                </p14:cNvPr>
                <p14:cNvContentPartPr/>
                <p14:nvPr/>
              </p14:nvContentPartPr>
              <p14:xfrm>
                <a:off x="7141925" y="2438442"/>
                <a:ext cx="285840" cy="315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4017E1C-2840-5CBF-C6D6-C1A2707BFD1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21765" y="2417922"/>
                  <a:ext cx="3268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8AD9666-6630-95FE-2135-806A1F3E2C8C}"/>
              </a:ext>
            </a:extLst>
          </p:cNvPr>
          <p:cNvGrpSpPr/>
          <p:nvPr/>
        </p:nvGrpSpPr>
        <p:grpSpPr>
          <a:xfrm>
            <a:off x="960725" y="5333562"/>
            <a:ext cx="358200" cy="311760"/>
            <a:chOff x="960725" y="5333562"/>
            <a:chExt cx="35820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04AB0F5-1474-4181-523D-61E609E04B13}"/>
                    </a:ext>
                  </a:extLst>
                </p14:cNvPr>
                <p14:cNvContentPartPr/>
                <p14:nvPr/>
              </p14:nvContentPartPr>
              <p14:xfrm>
                <a:off x="960725" y="5333562"/>
                <a:ext cx="265320" cy="232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04AB0F5-1474-4181-523D-61E609E04B1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5245" y="5318082"/>
                  <a:ext cx="295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64464A-69AD-DF65-BB86-2FC9B3ED3633}"/>
                    </a:ext>
                  </a:extLst>
                </p14:cNvPr>
                <p14:cNvContentPartPr/>
                <p14:nvPr/>
              </p14:nvContentPartPr>
              <p14:xfrm>
                <a:off x="1026965" y="5399802"/>
                <a:ext cx="291960" cy="245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64464A-69AD-DF65-BB86-2FC9B3ED363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11485" y="5384322"/>
                  <a:ext cx="322560" cy="27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976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B25B7C-9C46-442B-F9E2-6317B63D3C8D}"/>
              </a:ext>
            </a:extLst>
          </p:cNvPr>
          <p:cNvGrpSpPr/>
          <p:nvPr/>
        </p:nvGrpSpPr>
        <p:grpSpPr>
          <a:xfrm>
            <a:off x="1789682" y="693036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E1BF75-B860-8488-3191-6896353D70DF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E1BF75-B860-8488-3191-6896353D70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1692A20-D673-BA40-CAF8-252A278D23B8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1692A20-D673-BA40-CAF8-252A278D23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70AF79-3839-298F-7715-5D7E6C1C5167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70AF79-3839-298F-7715-5D7E6C1C51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983EEB-2086-55BE-15B6-E65B71FA8A67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983EEB-2086-55BE-15B6-E65B71FA8A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B6737B-274B-91C8-02A1-76F3B1B9DAA4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B6737B-274B-91C8-02A1-76F3B1B9DA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46A187-96C4-150B-DD96-505CC138B9CB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46A187-96C4-150B-DD96-505CC138B9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0198D5-F811-CF36-014B-AC2F8BF4613E}"/>
                  </a:ext>
                </a:extLst>
              </p14:cNvPr>
              <p14:cNvContentPartPr/>
              <p14:nvPr/>
            </p14:nvContentPartPr>
            <p14:xfrm>
              <a:off x="1343769" y="1229436"/>
              <a:ext cx="45719" cy="33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0198D5-F811-CF36-014B-AC2F8BF461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8284" y="1214316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B848A92-2DF4-23A8-4841-4DFB1BF3AD53}"/>
              </a:ext>
            </a:extLst>
          </p:cNvPr>
          <p:cNvGrpSpPr/>
          <p:nvPr/>
        </p:nvGrpSpPr>
        <p:grpSpPr>
          <a:xfrm>
            <a:off x="1813964" y="394596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745D64-C420-FF7D-877C-79FE9B3040A9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745D64-C420-FF7D-877C-79FE9B3040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FE3434-BA43-B53D-89D3-78F5F076458B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FE3434-BA43-B53D-89D3-78F5F07645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786DC3-2C67-9809-364E-D7991829B8C7}"/>
              </a:ext>
            </a:extLst>
          </p:cNvPr>
          <p:cNvGrpSpPr/>
          <p:nvPr/>
        </p:nvGrpSpPr>
        <p:grpSpPr>
          <a:xfrm>
            <a:off x="2310144" y="441036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D2FB6C-000B-C4D7-A4F6-D4C975B914B9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D2FB6C-000B-C4D7-A4F6-D4C975B914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8517B5-7903-E49E-4FE7-F6109CF96B11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8517B5-7903-E49E-4FE7-F6109CF96B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A6DC9FD-2EAC-EC2A-CEC4-8D2BFD2D007A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A6DC9FD-2EAC-EC2A-CEC4-8D2BFD2D00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8EE8EC-B211-2AEB-AE57-4F9B9475922A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8EE8EC-B211-2AEB-AE57-4F9B947592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5C5794-5A04-54DE-0475-739722F53E69}"/>
              </a:ext>
            </a:extLst>
          </p:cNvPr>
          <p:cNvGrpSpPr/>
          <p:nvPr/>
        </p:nvGrpSpPr>
        <p:grpSpPr>
          <a:xfrm>
            <a:off x="1092170" y="494316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FDF5C8-A01C-9E2F-6E4B-A7B29A6E81AA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FDF5C8-A01C-9E2F-6E4B-A7B29A6E81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B15463-0DA6-3453-A39E-373CA7FD3707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B15463-0DA6-3453-A39E-373CA7FD37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34DB63-BAF4-96E8-E98E-3C65A6C570E8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34DB63-BAF4-96E8-E98E-3C65A6C570E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9AD27B-A48F-F716-79F9-8AB65B5D2394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9AD27B-A48F-F716-79F9-8AB65B5D23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0219373-A0FB-9A02-0572-59B6D96010A4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0219373-A0FB-9A02-0572-59B6D96010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95109D-EEA2-1E66-B9BD-F140AA4B45B7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95109D-EEA2-1E66-B9BD-F140AA4B45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FDCD39-BD91-A83A-C630-4D62355A4794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FDCD39-BD91-A83A-C630-4D62355A47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3DEDB2-2207-62C4-9F45-A4C1D6080664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3DEDB2-2207-62C4-9F45-A4C1D60806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9B4A018-D83B-5EDE-BCB8-3A4E569BC0C6}"/>
                  </a:ext>
                </a:extLst>
              </p14:cNvPr>
              <p14:cNvContentPartPr/>
              <p14:nvPr/>
            </p14:nvContentPartPr>
            <p14:xfrm>
              <a:off x="6688598" y="2176388"/>
              <a:ext cx="106200" cy="153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9B4A018-D83B-5EDE-BCB8-3A4E569BC0C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73478" y="2160908"/>
                <a:ext cx="136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570E3D-7501-7197-5A9D-83049BD5C7A5}"/>
                  </a:ext>
                </a:extLst>
              </p14:cNvPr>
              <p14:cNvContentPartPr/>
              <p14:nvPr/>
            </p14:nvContentPartPr>
            <p14:xfrm>
              <a:off x="6635678" y="2083868"/>
              <a:ext cx="27000" cy="34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570E3D-7501-7197-5A9D-83049BD5C7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20198" y="2068388"/>
                <a:ext cx="572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685067D-0052-D4F7-FF19-051B95E457AE}"/>
                  </a:ext>
                </a:extLst>
              </p14:cNvPr>
              <p14:cNvContentPartPr/>
              <p14:nvPr/>
            </p14:nvContentPartPr>
            <p14:xfrm>
              <a:off x="6542798" y="2103668"/>
              <a:ext cx="132840" cy="185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685067D-0052-D4F7-FF19-051B95E457A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27678" y="2088188"/>
                <a:ext cx="163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2FBCAC-F94B-8B15-8DFF-F2E7D16A6C9A}"/>
                  </a:ext>
                </a:extLst>
              </p14:cNvPr>
              <p14:cNvContentPartPr/>
              <p14:nvPr/>
            </p14:nvContentPartPr>
            <p14:xfrm>
              <a:off x="6556118" y="2255948"/>
              <a:ext cx="79920" cy="165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2FBCAC-F94B-8B15-8DFF-F2E7D16A6C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0638" y="2240468"/>
                <a:ext cx="110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4639C05-135E-B3E2-EE3F-27B42B658205}"/>
                  </a:ext>
                </a:extLst>
              </p14:cNvPr>
              <p14:cNvContentPartPr/>
              <p14:nvPr/>
            </p14:nvContentPartPr>
            <p14:xfrm>
              <a:off x="6847718" y="2235788"/>
              <a:ext cx="1683360" cy="33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4639C05-135E-B3E2-EE3F-27B42B65820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32238" y="2220668"/>
                <a:ext cx="1713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BCE1BB6-527E-5F26-8B1E-4883F172CEE7}"/>
                  </a:ext>
                </a:extLst>
              </p14:cNvPr>
              <p14:cNvContentPartPr/>
              <p14:nvPr/>
            </p14:nvContentPartPr>
            <p14:xfrm>
              <a:off x="8710235" y="2276770"/>
              <a:ext cx="253800" cy="27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BCE1BB6-527E-5F26-8B1E-4883F172CEE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95115" y="2261650"/>
                <a:ext cx="284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07B49F9-63BF-8533-E514-A3DBA8222FA0}"/>
                  </a:ext>
                </a:extLst>
              </p14:cNvPr>
              <p14:cNvContentPartPr/>
              <p14:nvPr/>
            </p14:nvContentPartPr>
            <p14:xfrm>
              <a:off x="8923715" y="2217370"/>
              <a:ext cx="159480" cy="146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07B49F9-63BF-8533-E514-A3DBA8222FA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08595" y="2201890"/>
                <a:ext cx="189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A41C6D5-52F5-CD34-9527-06B8426A994C}"/>
                  </a:ext>
                </a:extLst>
              </p14:cNvPr>
              <p14:cNvContentPartPr/>
              <p14:nvPr/>
            </p14:nvContentPartPr>
            <p14:xfrm>
              <a:off x="9201995" y="2163730"/>
              <a:ext cx="119520" cy="280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A41C6D5-52F5-CD34-9527-06B8426A994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86875" y="2148250"/>
                <a:ext cx="150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D365D48-5F05-D347-1FD1-CDB48D3BCECE}"/>
                  </a:ext>
                </a:extLst>
              </p14:cNvPr>
              <p14:cNvContentPartPr/>
              <p14:nvPr/>
            </p14:nvContentPartPr>
            <p14:xfrm>
              <a:off x="8539235" y="1972210"/>
              <a:ext cx="265320" cy="523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D365D48-5F05-D347-1FD1-CDB48D3BCEC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08635" y="1941610"/>
                <a:ext cx="326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CCDD400-2CB9-7D33-6FAB-414D1C6BA55F}"/>
                  </a:ext>
                </a:extLst>
              </p14:cNvPr>
              <p14:cNvContentPartPr/>
              <p14:nvPr/>
            </p14:nvContentPartPr>
            <p14:xfrm>
              <a:off x="8446715" y="1627690"/>
              <a:ext cx="146160" cy="258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CCDD400-2CB9-7D33-6FAB-414D1C6BA55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16115" y="1596730"/>
                <a:ext cx="207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679B750-EC7F-EEFF-38D3-1024E448EA60}"/>
                  </a:ext>
                </a:extLst>
              </p14:cNvPr>
              <p14:cNvContentPartPr/>
              <p14:nvPr/>
            </p14:nvContentPartPr>
            <p14:xfrm>
              <a:off x="8499635" y="2356330"/>
              <a:ext cx="13680" cy="384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679B750-EC7F-EEFF-38D3-1024E448EA6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69035" y="2325730"/>
                <a:ext cx="74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897991-2208-6D53-96FB-3E10B6C3B77D}"/>
                  </a:ext>
                </a:extLst>
              </p14:cNvPr>
              <p14:cNvContentPartPr/>
              <p14:nvPr/>
            </p14:nvContentPartPr>
            <p14:xfrm>
              <a:off x="8420075" y="2628130"/>
              <a:ext cx="185760" cy="172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897991-2208-6D53-96FB-3E10B6C3B7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89475" y="2597530"/>
                <a:ext cx="247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0C0842F-15B3-E517-71B1-84371C9A820B}"/>
                  </a:ext>
                </a:extLst>
              </p14:cNvPr>
              <p14:cNvContentPartPr/>
              <p14:nvPr/>
            </p14:nvContentPartPr>
            <p14:xfrm>
              <a:off x="8115155" y="2668090"/>
              <a:ext cx="27000" cy="256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0C0842F-15B3-E517-71B1-84371C9A820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84555" y="2637130"/>
                <a:ext cx="88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CF92CAC-6729-C32B-D93B-749EDAC867E9}"/>
                  </a:ext>
                </a:extLst>
              </p14:cNvPr>
              <p14:cNvContentPartPr/>
              <p14:nvPr/>
            </p14:nvContentPartPr>
            <p14:xfrm>
              <a:off x="8115155" y="2641450"/>
              <a:ext cx="140400" cy="53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CF92CAC-6729-C32B-D93B-749EDAC867E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84555" y="2610850"/>
                <a:ext cx="20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9F2BDD5-7494-34A9-1A60-89D7D7599519}"/>
                  </a:ext>
                </a:extLst>
              </p14:cNvPr>
              <p14:cNvContentPartPr/>
              <p14:nvPr/>
            </p14:nvContentPartPr>
            <p14:xfrm>
              <a:off x="8115155" y="2721010"/>
              <a:ext cx="146160" cy="54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9F2BDD5-7494-34A9-1A60-89D7D759951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84555" y="2690410"/>
                <a:ext cx="207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CED3B36-FAF6-6D5C-B59B-076AF0714C78}"/>
                  </a:ext>
                </a:extLst>
              </p14:cNvPr>
              <p14:cNvContentPartPr/>
              <p14:nvPr/>
            </p14:nvContentPartPr>
            <p14:xfrm>
              <a:off x="7598555" y="2615170"/>
              <a:ext cx="27000" cy="258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CED3B36-FAF6-6D5C-B59B-076AF0714C7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67955" y="2584570"/>
                <a:ext cx="88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16030C5-1CCD-2BDD-DDB6-473EC45F2C58}"/>
                  </a:ext>
                </a:extLst>
              </p14:cNvPr>
              <p14:cNvContentPartPr/>
              <p14:nvPr/>
            </p14:nvContentPartPr>
            <p14:xfrm>
              <a:off x="7505675" y="2615170"/>
              <a:ext cx="278640" cy="6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16030C5-1CCD-2BDD-DDB6-473EC45F2C5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75075" y="2584570"/>
                <a:ext cx="339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3E21CB9-BF11-2B5B-348B-870C28DD4A53}"/>
                  </a:ext>
                </a:extLst>
              </p14:cNvPr>
              <p14:cNvContentPartPr/>
              <p14:nvPr/>
            </p14:nvContentPartPr>
            <p14:xfrm>
              <a:off x="7770635" y="2707690"/>
              <a:ext cx="146160" cy="20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3E21CB9-BF11-2B5B-348B-870C28DD4A5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40035" y="2677090"/>
                <a:ext cx="207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FB0B794-2534-200C-6707-1AA0B4875E3F}"/>
                  </a:ext>
                </a:extLst>
              </p14:cNvPr>
              <p14:cNvContentPartPr/>
              <p14:nvPr/>
            </p14:nvContentPartPr>
            <p14:xfrm>
              <a:off x="7783955" y="2787250"/>
              <a:ext cx="146160" cy="33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FB0B794-2534-200C-6707-1AA0B4875E3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53355" y="2756650"/>
                <a:ext cx="207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3367A3D-1AD1-DB2F-47FC-08E4E78055F7}"/>
                  </a:ext>
                </a:extLst>
              </p14:cNvPr>
              <p14:cNvContentPartPr/>
              <p14:nvPr/>
            </p14:nvContentPartPr>
            <p14:xfrm>
              <a:off x="8711675" y="1701588"/>
              <a:ext cx="132840" cy="20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3367A3D-1AD1-DB2F-47FC-08E4E78055F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81075" y="1670628"/>
                <a:ext cx="1944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6D156CF-D06E-3EF8-D2CF-505F373A596B}"/>
                  </a:ext>
                </a:extLst>
              </p14:cNvPr>
              <p14:cNvContentPartPr/>
              <p14:nvPr/>
            </p14:nvContentPartPr>
            <p14:xfrm>
              <a:off x="8724995" y="1807788"/>
              <a:ext cx="119520" cy="13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6D156CF-D06E-3EF8-D2CF-505F373A596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94395" y="1777188"/>
                <a:ext cx="181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27250B6-28F6-9E05-05FF-765610F2FA88}"/>
                  </a:ext>
                </a:extLst>
              </p14:cNvPr>
              <p14:cNvContentPartPr/>
              <p14:nvPr/>
            </p14:nvContentPartPr>
            <p14:xfrm>
              <a:off x="9003275" y="1628868"/>
              <a:ext cx="27000" cy="266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27250B6-28F6-9E05-05FF-765610F2FA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72675" y="1598268"/>
                <a:ext cx="88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187A400-B7B5-298F-5A79-0B1DC87FDB15}"/>
                  </a:ext>
                </a:extLst>
              </p14:cNvPr>
              <p14:cNvContentPartPr/>
              <p14:nvPr/>
            </p14:nvContentPartPr>
            <p14:xfrm>
              <a:off x="8989955" y="1635348"/>
              <a:ext cx="132840" cy="2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187A400-B7B5-298F-5A79-0B1DC87FDB1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959355" y="1604748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7BDCAF-7E23-EB7D-7A87-8DFA61D7EC01}"/>
                  </a:ext>
                </a:extLst>
              </p14:cNvPr>
              <p14:cNvContentPartPr/>
              <p14:nvPr/>
            </p14:nvContentPartPr>
            <p14:xfrm>
              <a:off x="8989955" y="1734708"/>
              <a:ext cx="119520" cy="13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F7BDCAF-7E23-EB7D-7A87-8DFA61D7EC0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59355" y="1704108"/>
                <a:ext cx="18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A64877E-4C3A-F15D-AC9F-C9909509EC16}"/>
                  </a:ext>
                </a:extLst>
              </p14:cNvPr>
              <p14:cNvContentPartPr/>
              <p14:nvPr/>
            </p14:nvContentPartPr>
            <p14:xfrm>
              <a:off x="9215315" y="1638228"/>
              <a:ext cx="225720" cy="285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A64877E-4C3A-F15D-AC9F-C9909509EC1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184715" y="1607628"/>
                <a:ext cx="286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9A0E9E-ACB8-4852-9A5C-58C7674EA040}"/>
                  </a:ext>
                </a:extLst>
              </p14:cNvPr>
              <p14:cNvContentPartPr/>
              <p14:nvPr/>
            </p14:nvContentPartPr>
            <p14:xfrm>
              <a:off x="388364" y="4412269"/>
              <a:ext cx="1147320" cy="1272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9A0E9E-ACB8-4852-9A5C-58C7674EA04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3244" y="4397149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EF86E53-0F06-1C47-BC06-FB9125C422BF}"/>
                  </a:ext>
                </a:extLst>
              </p14:cNvPr>
              <p14:cNvContentPartPr/>
              <p14:nvPr/>
            </p14:nvContentPartPr>
            <p14:xfrm>
              <a:off x="713804" y="5959189"/>
              <a:ext cx="159480" cy="249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EF86E53-0F06-1C47-BC06-FB9125C422B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8684" y="5943709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3BDB083-1135-0C6A-10C3-A9F92945DB38}"/>
              </a:ext>
            </a:extLst>
          </p:cNvPr>
          <p:cNvGrpSpPr/>
          <p:nvPr/>
        </p:nvGrpSpPr>
        <p:grpSpPr>
          <a:xfrm>
            <a:off x="2489684" y="4425589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D7B41C-CAB2-0A3B-9AD1-96E813B148ED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D7B41C-CAB2-0A3B-9AD1-96E813B148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22CF55-BE67-7C29-5CC1-1F04D50FD14E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22CF55-BE67-7C29-5CC1-1F04D50FD1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77478E-2ACD-050A-8353-7CAD59CC8836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77478E-2ACD-050A-8353-7CAD59CC883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2071C0-44D7-6797-E88E-980451891512}"/>
              </a:ext>
            </a:extLst>
          </p:cNvPr>
          <p:cNvGrpSpPr/>
          <p:nvPr/>
        </p:nvGrpSpPr>
        <p:grpSpPr>
          <a:xfrm>
            <a:off x="4358444" y="4445389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3D51131-DAA6-48B3-CA09-45467F39F33B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3D51131-DAA6-48B3-CA09-45467F39F3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08DB48-5458-65AF-4318-BA05FF1D6515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08DB48-5458-65AF-4318-BA05FF1D651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063C4AD-3302-2103-2DBC-03A722767859}"/>
                  </a:ext>
                </a:extLst>
              </p14:cNvPr>
              <p14:cNvContentPartPr/>
              <p14:nvPr/>
            </p14:nvContentPartPr>
            <p14:xfrm>
              <a:off x="5113724" y="5366269"/>
              <a:ext cx="27000" cy="6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063C4AD-3302-2103-2DBC-03A72276785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82764" y="5335309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B3F4A4E-FCD2-967C-FA8E-938779EDC584}"/>
                  </a:ext>
                </a:extLst>
              </p14:cNvPr>
              <p14:cNvContentPartPr/>
              <p14:nvPr/>
            </p14:nvContentPartPr>
            <p14:xfrm>
              <a:off x="4875044" y="4392469"/>
              <a:ext cx="27000" cy="39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B3F4A4E-FCD2-967C-FA8E-938779EDC58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44084" y="4361869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8A6B7F6-0D07-9DE8-9549-6512B4B43E26}"/>
              </a:ext>
            </a:extLst>
          </p:cNvPr>
          <p:cNvGrpSpPr/>
          <p:nvPr/>
        </p:nvGrpSpPr>
        <p:grpSpPr>
          <a:xfrm>
            <a:off x="806684" y="4087549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6BE765-6666-0C61-035D-3B5B9765B917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36BE765-6666-0C61-035D-3B5B9765B9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5C4D68-8059-F05B-5E92-0E079BEB9A29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5C4D68-8059-F05B-5E92-0E079BEB9A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070121D-AC74-DC95-B9ED-5083CDCAFC10}"/>
              </a:ext>
            </a:extLst>
          </p:cNvPr>
          <p:cNvGrpSpPr/>
          <p:nvPr/>
        </p:nvGrpSpPr>
        <p:grpSpPr>
          <a:xfrm>
            <a:off x="2145164" y="4060909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B6704BF-9EDA-7354-5785-DCEDA9B93871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B6704BF-9EDA-7354-5785-DCEDA9B938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94EE1E-9C87-0377-099F-D1BE7704EB96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94EE1E-9C87-0377-099F-D1BE7704EB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80748B6-E8B2-6AE6-EFF2-AD2CB80B815F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80748B6-E8B2-6AE6-EFF2-AD2CB80B81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68DFE4B-0D1E-ED45-7B09-7AAC7F286993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68DFE4B-0D1E-ED45-7B09-7AAC7F2869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82AAFB0-B74E-0ABD-E14A-38AC62C7224E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82AAFB0-B74E-0ABD-E14A-38AC62C722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7BBBDC-777F-CBDB-B236-CC40389A484F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7BBBDC-777F-CBDB-B236-CC40389A48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0F4DF3-89A0-5176-CBCA-114271A639AD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0F4DF3-89A0-5176-CBCA-114271A639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010C73-2B43-0B4D-1A6E-B527F14F00DF}"/>
              </a:ext>
            </a:extLst>
          </p:cNvPr>
          <p:cNvGrpSpPr/>
          <p:nvPr/>
        </p:nvGrpSpPr>
        <p:grpSpPr>
          <a:xfrm>
            <a:off x="4398404" y="4474215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7146F3-CF95-D477-E7AB-D5C188F139AB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7146F3-CF95-D477-E7AB-D5C188F139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5D4088-4815-67C2-7922-6531E3CDA0FD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5D4088-4815-67C2-7922-6531E3CDA0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F78EBC-913C-61B7-CCE2-F73277B60180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F78EBC-913C-61B7-CCE2-F73277B601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3D3F29-4D72-7CEB-F952-811C97763355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3D3F29-4D72-7CEB-F952-811C977633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D5CDEE-5F1A-AF11-B27C-C72211C85672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D5CDEE-5F1A-AF11-B27C-C72211C856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EA6B95D-507F-B02D-5962-F9B3BB8FE8EE}"/>
              </a:ext>
            </a:extLst>
          </p:cNvPr>
          <p:cNvGrpSpPr/>
          <p:nvPr/>
        </p:nvGrpSpPr>
        <p:grpSpPr>
          <a:xfrm>
            <a:off x="5107934" y="4131204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C75B410-3848-589A-BA11-69E0671EBA72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C75B410-3848-589A-BA11-69E0671EBA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A321BDC-C82B-2B85-091F-48E14FAAA63C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A321BDC-C82B-2B85-091F-48E14FAAA63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7D4C55-3323-B8FE-F68E-094ACE878E25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7D4C55-3323-B8FE-F68E-094ACE878E2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41836F-A46E-780A-2312-15141E2C824E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41836F-A46E-780A-2312-15141E2C82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1846463-7EDF-9101-8B42-7509782BA918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1846463-7EDF-9101-8B42-7509782BA9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26B18D-37FE-3F99-2C63-C1867DEFC4C7}"/>
              </a:ext>
            </a:extLst>
          </p:cNvPr>
          <p:cNvGrpSpPr/>
          <p:nvPr/>
        </p:nvGrpSpPr>
        <p:grpSpPr>
          <a:xfrm>
            <a:off x="3495342" y="4420155"/>
            <a:ext cx="424440" cy="1384920"/>
            <a:chOff x="3478565" y="2782602"/>
            <a:chExt cx="424440" cy="13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3B3237-E5A6-CB67-7981-138859AA038A}"/>
                    </a:ext>
                  </a:extLst>
                </p14:cNvPr>
                <p14:cNvContentPartPr/>
                <p14:nvPr/>
              </p14:nvContentPartPr>
              <p14:xfrm>
                <a:off x="3876005" y="2849202"/>
                <a:ext cx="27000" cy="131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3B3237-E5A6-CB67-7981-138859AA03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0885" y="2834082"/>
                  <a:ext cx="572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6C5E56-9E0C-FBDE-797D-7C4F372B7A8D}"/>
                    </a:ext>
                  </a:extLst>
                </p14:cNvPr>
                <p14:cNvContentPartPr/>
                <p14:nvPr/>
              </p14:nvContentPartPr>
              <p14:xfrm>
                <a:off x="3478565" y="4121082"/>
                <a:ext cx="13680" cy="6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6C5E56-9E0C-FBDE-797D-7C4F372B7A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3445" y="410596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95AF61-A74C-10DA-399A-62569C128DC0}"/>
                    </a:ext>
                  </a:extLst>
                </p14:cNvPr>
                <p14:cNvContentPartPr/>
                <p14:nvPr/>
              </p14:nvContentPartPr>
              <p14:xfrm>
                <a:off x="3571445" y="4121082"/>
                <a:ext cx="39960" cy="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95AF61-A74C-10DA-399A-62569C128D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5965" y="4105962"/>
                  <a:ext cx="7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44D96-3636-A660-BBC7-61B633621FCF}"/>
                    </a:ext>
                  </a:extLst>
                </p14:cNvPr>
                <p14:cNvContentPartPr/>
                <p14:nvPr/>
              </p14:nvContentPartPr>
              <p14:xfrm>
                <a:off x="3677285" y="4107762"/>
                <a:ext cx="39960" cy="26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44D96-3636-A660-BBC7-61B633621FC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2165" y="4092282"/>
                  <a:ext cx="70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2B4B983-1798-3020-90A1-2939770E0CD7}"/>
                    </a:ext>
                  </a:extLst>
                </p14:cNvPr>
                <p14:cNvContentPartPr/>
                <p14:nvPr/>
              </p14:nvContentPartPr>
              <p14:xfrm>
                <a:off x="3756845" y="4114602"/>
                <a:ext cx="66600" cy="1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2B4B983-1798-3020-90A1-2939770E0C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1725" y="4099482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A7D5B3-E8A3-05EA-C07D-BE6D4A0B323E}"/>
                    </a:ext>
                  </a:extLst>
                </p14:cNvPr>
                <p14:cNvContentPartPr/>
                <p14:nvPr/>
              </p14:nvContentPartPr>
              <p14:xfrm>
                <a:off x="3544805" y="2782602"/>
                <a:ext cx="27000" cy="13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A7D5B3-E8A3-05EA-C07D-BE6D4A0B32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9685" y="2767482"/>
                  <a:ext cx="57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249340-5685-FB24-709C-44536B276178}"/>
                    </a:ext>
                  </a:extLst>
                </p14:cNvPr>
                <p14:cNvContentPartPr/>
                <p14:nvPr/>
              </p14:nvContentPartPr>
              <p14:xfrm>
                <a:off x="3624365" y="2796282"/>
                <a:ext cx="119520" cy="20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249340-5685-FB24-709C-44536B2761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8885" y="278080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F8187D-16A2-3570-8B16-FD1DD7EB6633}"/>
                    </a:ext>
                  </a:extLst>
                </p14:cNvPr>
                <p14:cNvContentPartPr/>
                <p14:nvPr/>
              </p14:nvContentPartPr>
              <p14:xfrm>
                <a:off x="3756845" y="2796282"/>
                <a:ext cx="53280" cy="1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F8187D-16A2-3570-8B16-FD1DD7EB663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41725" y="2780802"/>
                  <a:ext cx="83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2114ACD-5A6D-8EC6-0CA5-298579245DBF}"/>
                    </a:ext>
                  </a:extLst>
                </p14:cNvPr>
                <p14:cNvContentPartPr/>
                <p14:nvPr/>
              </p14:nvContentPartPr>
              <p14:xfrm>
                <a:off x="3836405" y="2809602"/>
                <a:ext cx="13680" cy="26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2114ACD-5A6D-8EC6-0CA5-298579245DB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0925" y="279412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C2248C8-956E-3BBD-4B29-5E8217B298C6}"/>
              </a:ext>
            </a:extLst>
          </p:cNvPr>
          <p:cNvGrpSpPr/>
          <p:nvPr/>
        </p:nvGrpSpPr>
        <p:grpSpPr>
          <a:xfrm>
            <a:off x="3588222" y="4977075"/>
            <a:ext cx="212400" cy="225360"/>
            <a:chOff x="3571445" y="3339522"/>
            <a:chExt cx="2124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9EFB850-A4F9-E2C9-A942-30ECE9B25B8D}"/>
                    </a:ext>
                  </a:extLst>
                </p14:cNvPr>
                <p14:cNvContentPartPr/>
                <p14:nvPr/>
              </p14:nvContentPartPr>
              <p14:xfrm>
                <a:off x="3611045" y="3425202"/>
                <a:ext cx="13284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9EFB850-A4F9-E2C9-A942-30ECE9B25B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5925" y="3409722"/>
                  <a:ext cx="16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4C8813-F6D4-2A07-E3B2-117B3F1420FD}"/>
                    </a:ext>
                  </a:extLst>
                </p14:cNvPr>
                <p14:cNvContentPartPr/>
                <p14:nvPr/>
              </p14:nvContentPartPr>
              <p14:xfrm>
                <a:off x="3571445" y="3339522"/>
                <a:ext cx="212400" cy="225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4C8813-F6D4-2A07-E3B2-117B3F1420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55965" y="3324402"/>
                  <a:ext cx="243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D19EFA6-4B70-F54B-FDAD-E56588F2F1C2}"/>
              </a:ext>
            </a:extLst>
          </p:cNvPr>
          <p:cNvGrpSpPr/>
          <p:nvPr/>
        </p:nvGrpSpPr>
        <p:grpSpPr>
          <a:xfrm>
            <a:off x="3534942" y="5884635"/>
            <a:ext cx="491040" cy="408240"/>
            <a:chOff x="3518165" y="4247082"/>
            <a:chExt cx="491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146FB0-0FCD-6D74-34DD-DAFAA687D2F2}"/>
                    </a:ext>
                  </a:extLst>
                </p14:cNvPr>
                <p14:cNvContentPartPr/>
                <p14:nvPr/>
              </p14:nvContentPartPr>
              <p14:xfrm>
                <a:off x="3531485" y="4247082"/>
                <a:ext cx="13680" cy="196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146FB0-0FCD-6D74-34DD-DAFAA687D2F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6365" y="4231602"/>
                  <a:ext cx="4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120B33-3802-B79B-D8C7-07F8B8B179A3}"/>
                    </a:ext>
                  </a:extLst>
                </p14:cNvPr>
                <p14:cNvContentPartPr/>
                <p14:nvPr/>
              </p14:nvContentPartPr>
              <p14:xfrm>
                <a:off x="3518165" y="4253562"/>
                <a:ext cx="132840" cy="7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120B33-3802-B79B-D8C7-07F8B8B179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03045" y="4238082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4429955-094A-A54D-0969-412C87B4DCF5}"/>
                    </a:ext>
                  </a:extLst>
                </p14:cNvPr>
                <p14:cNvContentPartPr/>
                <p14:nvPr/>
              </p14:nvContentPartPr>
              <p14:xfrm>
                <a:off x="3518165" y="4313322"/>
                <a:ext cx="132840" cy="29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4429955-094A-A54D-0969-412C87B4DC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3045" y="4297842"/>
                  <a:ext cx="16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5B7FB9-E2B4-D1D2-A925-17FE34483A92}"/>
                    </a:ext>
                  </a:extLst>
                </p14:cNvPr>
                <p14:cNvContentPartPr/>
                <p14:nvPr/>
              </p14:nvContentPartPr>
              <p14:xfrm>
                <a:off x="3663965" y="4249962"/>
                <a:ext cx="185760" cy="19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5B7FB9-E2B4-D1D2-A925-17FE34483A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8845" y="4234482"/>
                  <a:ext cx="216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54BECB-BC2E-C6C0-F625-9B1FDDEAEB6E}"/>
                    </a:ext>
                  </a:extLst>
                </p14:cNvPr>
                <p14:cNvContentPartPr/>
                <p14:nvPr/>
              </p14:nvContentPartPr>
              <p14:xfrm>
                <a:off x="3783485" y="4306482"/>
                <a:ext cx="146160" cy="255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54BECB-BC2E-C6C0-F625-9B1FDDEAEB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8005" y="4291362"/>
                  <a:ext cx="176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D0961F2-35C3-5D3E-6781-160B479A0653}"/>
                    </a:ext>
                  </a:extLst>
                </p14:cNvPr>
                <p14:cNvContentPartPr/>
                <p14:nvPr/>
              </p14:nvContentPartPr>
              <p14:xfrm>
                <a:off x="3849725" y="4485402"/>
                <a:ext cx="159480" cy="16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D0961F2-35C3-5D3E-6781-160B479A065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4245" y="4469922"/>
                  <a:ext cx="1897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9C8453-0C11-A38D-7CE4-48D1366A91C7}"/>
              </a:ext>
            </a:extLst>
          </p:cNvPr>
          <p:cNvGrpSpPr/>
          <p:nvPr/>
        </p:nvGrpSpPr>
        <p:grpSpPr>
          <a:xfrm>
            <a:off x="1308702" y="4857915"/>
            <a:ext cx="318240" cy="384120"/>
            <a:chOff x="1291925" y="3220362"/>
            <a:chExt cx="3182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F0711A-B2AF-6AD5-4EFD-8E437934E426}"/>
                    </a:ext>
                  </a:extLst>
                </p14:cNvPr>
                <p14:cNvContentPartPr/>
                <p14:nvPr/>
              </p14:nvContentPartPr>
              <p14:xfrm>
                <a:off x="1291925" y="3220362"/>
                <a:ext cx="291960" cy="288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F0711A-B2AF-6AD5-4EFD-8E437934E4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76805" y="3205242"/>
                  <a:ext cx="322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81D79C0-34F8-3917-E695-A6876AF3592D}"/>
                    </a:ext>
                  </a:extLst>
                </p14:cNvPr>
                <p14:cNvContentPartPr/>
                <p14:nvPr/>
              </p14:nvContentPartPr>
              <p14:xfrm>
                <a:off x="1358165" y="3349242"/>
                <a:ext cx="252000" cy="255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81D79C0-34F8-3917-E695-A6876AF359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3045" y="3334122"/>
                  <a:ext cx="2826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D406660-EF4D-4CBB-0EDF-294092AB22F6}"/>
              </a:ext>
            </a:extLst>
          </p:cNvPr>
          <p:cNvGrpSpPr/>
          <p:nvPr/>
        </p:nvGrpSpPr>
        <p:grpSpPr>
          <a:xfrm>
            <a:off x="10819543" y="2329388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EADA4B-85E3-A167-EE7E-0CF60C318F11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EADA4B-85E3-A167-EE7E-0CF60C318F1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B928CBE-4839-B635-B101-FE6033130B7D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B928CBE-4839-B635-B101-FE6033130B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2B40C0-21F0-87EB-CBDD-BA488C553413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2B40C0-21F0-87EB-CBDD-BA488C5534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4AC6452-83F5-1EDF-C147-5EF5941581BE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4AC6452-83F5-1EDF-C147-5EF5941581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5CF9E7C-2B60-DC53-FE6A-AD30591EC744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5CF9E7C-2B60-DC53-FE6A-AD30591EC7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1745D92-6B99-DE8C-3120-018C46E23212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1745D92-6B99-DE8C-3120-018C46E232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F3F115E-0E1A-DF17-C051-36E8B6ED284C}"/>
                  </a:ext>
                </a:extLst>
              </p14:cNvPr>
              <p14:cNvContentPartPr/>
              <p14:nvPr/>
            </p14:nvContentPartPr>
            <p14:xfrm>
              <a:off x="10373630" y="2865788"/>
              <a:ext cx="45719" cy="3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F3F115E-0E1A-DF17-C051-36E8B6ED28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58145" y="2850668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D13704A-2575-4D7B-D06D-772490C5F0E1}"/>
              </a:ext>
            </a:extLst>
          </p:cNvPr>
          <p:cNvGrpSpPr/>
          <p:nvPr/>
        </p:nvGrpSpPr>
        <p:grpSpPr>
          <a:xfrm>
            <a:off x="10843825" y="2030948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A60D525-9AB6-4465-E72C-33952C038A2E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A60D525-9AB6-4465-E72C-33952C038A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68E16A4-5953-DD68-7448-F2687CC9DC29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68E16A4-5953-DD68-7448-F2687CC9DC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91C7354-2C45-253B-31B0-ED5CCD889E1B}"/>
              </a:ext>
            </a:extLst>
          </p:cNvPr>
          <p:cNvGrpSpPr/>
          <p:nvPr/>
        </p:nvGrpSpPr>
        <p:grpSpPr>
          <a:xfrm>
            <a:off x="11340005" y="2077388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074D5E-DC29-8CB7-634B-E5D27B818B2B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074D5E-DC29-8CB7-634B-E5D27B818B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0F1EB47-B125-8DD0-EFE3-B05B224EC3FC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0F1EB47-B125-8DD0-EFE3-B05B224EC3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DAF2BF-89AE-B6CA-B886-2AFCF8BA0FA9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DAF2BF-89AE-B6CA-B886-2AFCF8BA0F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97D1DD-45DC-A742-839F-87FBEF38564B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97D1DD-45DC-A742-839F-87FBEF38564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75E6CAF-2A03-1F65-C462-70E25D3D419E}"/>
              </a:ext>
            </a:extLst>
          </p:cNvPr>
          <p:cNvGrpSpPr/>
          <p:nvPr/>
        </p:nvGrpSpPr>
        <p:grpSpPr>
          <a:xfrm>
            <a:off x="10122031" y="2130668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2A27238-9905-F954-C211-507497ACC874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2A27238-9905-F954-C211-507497ACC8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DE8475-268F-AD4D-A749-163098F6866F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DE8475-268F-AD4D-A749-163098F686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32C44D5-FC29-C87C-6566-F43AF751859D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32C44D5-FC29-C87C-6566-F43AF75185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9A3B77-9D5D-5CD8-CD23-56EFDACB0646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9A3B77-9D5D-5CD8-CD23-56EFDACB06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3E3E582-D7EB-7C5B-AC22-601190DB8B28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3E3E582-D7EB-7C5B-AC22-601190DB8B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B7CF09C-1586-1B09-1727-65CFBB6A566D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B7CF09C-1586-1B09-1727-65CFBB6A56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AC59C9-841A-87B5-E127-02ED2FBC8F17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AC59C9-841A-87B5-E127-02ED2FBC8F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D582A50-E2FC-C42E-537D-194C2490C609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D582A50-E2FC-C42E-537D-194C2490C6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3A28BEB-08EF-3078-3613-19B9A1892F6D}"/>
                  </a:ext>
                </a:extLst>
              </p:cNvPr>
              <p:cNvSpPr txBox="1"/>
              <p:nvPr/>
            </p:nvSpPr>
            <p:spPr>
              <a:xfrm>
                <a:off x="6096000" y="64880"/>
                <a:ext cx="54284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 principio di azione e reazione segue che la forza normale N all’estremo di destra del tratto orizzontale e’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r>
                  <a:rPr lang="en-IT" dirty="0"/>
                  <a:t>. 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3A28BEB-08EF-3078-3613-19B9A1892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4880"/>
                <a:ext cx="5428488" cy="923330"/>
              </a:xfrm>
              <a:prstGeom prst="rect">
                <a:avLst/>
              </a:prstGeom>
              <a:blipFill>
                <a:blip r:embed="rId209"/>
                <a:stretch>
                  <a:fillRect l="-935" t="-4110" b="-958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D1E684B-4018-61B2-7786-003301250D99}"/>
                  </a:ext>
                </a:extLst>
              </p:cNvPr>
              <p:cNvSpPr txBox="1"/>
              <p:nvPr/>
            </p:nvSpPr>
            <p:spPr>
              <a:xfrm>
                <a:off x="358336" y="2478157"/>
                <a:ext cx="5256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 diagramma di struttura libera e dallo schema delle convenzioni delle CdS troviamo che il taglio all’estremo superiore del tratto verticale e’ negativo e ha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D1E684B-4018-61B2-7786-00330125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6" y="2478157"/>
                <a:ext cx="5256000" cy="1200329"/>
              </a:xfrm>
              <a:prstGeom prst="rect">
                <a:avLst/>
              </a:prstGeom>
              <a:blipFill>
                <a:blip r:embed="rId210"/>
                <a:stretch>
                  <a:fillRect l="-964" t="-3158" r="-964" b="-842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5E00FDC-968E-C7D7-2B4E-EAAFFEDA895B}"/>
              </a:ext>
            </a:extLst>
          </p:cNvPr>
          <p:cNvGrpSpPr/>
          <p:nvPr/>
        </p:nvGrpSpPr>
        <p:grpSpPr>
          <a:xfrm>
            <a:off x="3928925" y="380682"/>
            <a:ext cx="417240" cy="902160"/>
            <a:chOff x="3928925" y="380682"/>
            <a:chExt cx="417240" cy="90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1F88955-B495-8EE7-0D00-FC85601097E5}"/>
                    </a:ext>
                  </a:extLst>
                </p14:cNvPr>
                <p14:cNvContentPartPr/>
                <p14:nvPr/>
              </p14:nvContentPartPr>
              <p14:xfrm>
                <a:off x="3928925" y="709002"/>
                <a:ext cx="13680" cy="573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1F88955-B495-8EE7-0D00-FC85601097E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13805" y="693882"/>
                  <a:ext cx="442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C0BC5F-06A6-F14A-9CAE-18D110D3FEAF}"/>
                    </a:ext>
                  </a:extLst>
                </p14:cNvPr>
                <p14:cNvContentPartPr/>
                <p14:nvPr/>
              </p14:nvContentPartPr>
              <p14:xfrm>
                <a:off x="4021805" y="709002"/>
                <a:ext cx="225720" cy="19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C0BC5F-06A6-F14A-9CAE-18D110D3FEA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06685" y="693882"/>
                  <a:ext cx="256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7B7DE7-3532-0DBB-924E-5B2E0F51C8AA}"/>
                    </a:ext>
                  </a:extLst>
                </p14:cNvPr>
                <p14:cNvContentPartPr/>
                <p14:nvPr/>
              </p14:nvContentPartPr>
              <p14:xfrm>
                <a:off x="4180925" y="625482"/>
                <a:ext cx="79920" cy="182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7B7DE7-3532-0DBB-924E-5B2E0F51C8A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65805" y="610362"/>
                  <a:ext cx="11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59D1E58-15A2-8A37-C029-2282D4FA4249}"/>
                    </a:ext>
                  </a:extLst>
                </p14:cNvPr>
                <p14:cNvContentPartPr/>
                <p14:nvPr/>
              </p14:nvContentPartPr>
              <p14:xfrm>
                <a:off x="4233845" y="380682"/>
                <a:ext cx="360" cy="176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59D1E58-15A2-8A37-C029-2282D4FA424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218725" y="365562"/>
                  <a:ext cx="30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C07A3E-346E-6831-1F1B-73EB23938405}"/>
                    </a:ext>
                  </a:extLst>
                </p14:cNvPr>
                <p14:cNvContentPartPr/>
                <p14:nvPr/>
              </p14:nvContentPartPr>
              <p14:xfrm>
                <a:off x="4128005" y="397602"/>
                <a:ext cx="218160" cy="6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C07A3E-346E-6831-1F1B-73EB2393840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112525" y="382482"/>
                  <a:ext cx="248760" cy="3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2AA9CDB9-CC0F-82B9-EDB7-2A125E1B7015}"/>
              </a:ext>
            </a:extLst>
          </p:cNvPr>
          <p:cNvSpPr txBox="1"/>
          <p:nvPr/>
        </p:nvSpPr>
        <p:spPr>
          <a:xfrm>
            <a:off x="6263503" y="3657173"/>
            <a:ext cx="55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Essendo p=0 sul tratto verticale, concludiamo che N e’ costante sul tratto orizzontale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DFE36A3-736E-E8AB-1A0A-4655009C4D1F}"/>
                  </a:ext>
                </a:extLst>
              </p14:cNvPr>
              <p14:cNvContentPartPr/>
              <p14:nvPr/>
            </p14:nvContentPartPr>
            <p14:xfrm>
              <a:off x="6358355" y="4751823"/>
              <a:ext cx="1147320" cy="1272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DFE36A3-736E-E8AB-1A0A-4655009C4D1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43235" y="4736703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5A3229B-A1D4-6014-9D90-0ED6F394898F}"/>
                  </a:ext>
                </a:extLst>
              </p14:cNvPr>
              <p14:cNvContentPartPr/>
              <p14:nvPr/>
            </p14:nvContentPartPr>
            <p14:xfrm>
              <a:off x="6683795" y="6298743"/>
              <a:ext cx="159480" cy="249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5A3229B-A1D4-6014-9D90-0ED6F39489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68675" y="6283263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F140D8E-3ADD-BA93-6B1A-797AD8E59F7A}"/>
              </a:ext>
            </a:extLst>
          </p:cNvPr>
          <p:cNvGrpSpPr/>
          <p:nvPr/>
        </p:nvGrpSpPr>
        <p:grpSpPr>
          <a:xfrm>
            <a:off x="8459675" y="4765143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49E5D00-42F3-DDDA-692C-72A7E19ECD8F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49E5D00-42F3-DDDA-692C-72A7E19ECD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E7B0439-6715-5668-3A64-DD225C9A5BD4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E7B0439-6715-5668-3A64-DD225C9A5B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FBD3566-A943-FCEE-03E1-E1C41822B375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FBD3566-A943-FCEE-03E1-E1C41822B37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5CC7D9D-EE6C-356A-2A1C-E64F5354D261}"/>
              </a:ext>
            </a:extLst>
          </p:cNvPr>
          <p:cNvGrpSpPr/>
          <p:nvPr/>
        </p:nvGrpSpPr>
        <p:grpSpPr>
          <a:xfrm>
            <a:off x="10328435" y="4784943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3CF6AEC-9CAE-173C-B51E-B20D848BA453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3CF6AEC-9CAE-173C-B51E-B20D848BA4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918E3B0-C779-649C-FCE2-81AEA12B6646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918E3B0-C779-649C-FCE2-81AEA12B66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07F2A7A-C838-5CEE-A9A9-0C0D1F6A3264}"/>
                  </a:ext>
                </a:extLst>
              </p14:cNvPr>
              <p14:cNvContentPartPr/>
              <p14:nvPr/>
            </p14:nvContentPartPr>
            <p14:xfrm>
              <a:off x="11083715" y="5705823"/>
              <a:ext cx="27000" cy="68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07F2A7A-C838-5CEE-A9A9-0C0D1F6A326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052755" y="5674863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DEDDB96-9EFB-15D8-1E09-56BF4AA113DC}"/>
                  </a:ext>
                </a:extLst>
              </p14:cNvPr>
              <p14:cNvContentPartPr/>
              <p14:nvPr/>
            </p14:nvContentPartPr>
            <p14:xfrm>
              <a:off x="10845035" y="4732023"/>
              <a:ext cx="27000" cy="39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DEDDB96-9EFB-15D8-1E09-56BF4AA113D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814075" y="4701423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BEDF5E2-8C5C-E710-3810-7819F679C366}"/>
              </a:ext>
            </a:extLst>
          </p:cNvPr>
          <p:cNvGrpSpPr/>
          <p:nvPr/>
        </p:nvGrpSpPr>
        <p:grpSpPr>
          <a:xfrm>
            <a:off x="8115155" y="4400463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402CA2A-DFFD-F1BF-F86C-1CEED9DC2CC9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402CA2A-DFFD-F1BF-F86C-1CEED9DC2C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7B773F1-7449-68FF-636E-A65A06E3599C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7B773F1-7449-68FF-636E-A65A06E359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EA2B56-1C80-D7FC-9559-34CB62A4EC31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EA2B56-1C80-D7FC-9559-34CB62A4EC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F984B1-E4E8-466E-107E-510F5E10A0FD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F984B1-E4E8-466E-107E-510F5E10A0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930E963-FE4C-E612-45FF-AD891CC5B766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930E963-FE4C-E612-45FF-AD891CC5B7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A9C3576-DCBA-BC41-06B3-69F603310630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A9C3576-DCBA-BC41-06B3-69F6033106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A6AF3DF-0B31-D2BF-4A89-6A78041835F1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A6AF3DF-0B31-D2BF-4A89-6A78041835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A6A8922-9240-F162-8943-0FFFFB5990D2}"/>
              </a:ext>
            </a:extLst>
          </p:cNvPr>
          <p:cNvGrpSpPr/>
          <p:nvPr/>
        </p:nvGrpSpPr>
        <p:grpSpPr>
          <a:xfrm>
            <a:off x="10368395" y="4813769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A5E5CB8-C166-00D7-17E2-7BFE51808A1B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A5E5CB8-C166-00D7-17E2-7BFE51808A1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D869DE0-1356-2CC8-9D05-32790C89839D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D869DE0-1356-2CC8-9D05-32790C8983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B1F65BF-D12B-4EAD-C7DF-52E955B5EE1E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B1F65BF-D12B-4EAD-C7DF-52E955B5EE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E827AAF-764B-5A08-FA67-295DC03DCDD9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E827AAF-764B-5A08-FA67-295DC03DCD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D0FD805-57C6-5DAC-4CD1-C6C385FA728C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D0FD805-57C6-5DAC-4CD1-C6C385FA72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B8C77E1-D8A9-982C-508A-66C188665EC0}"/>
              </a:ext>
            </a:extLst>
          </p:cNvPr>
          <p:cNvGrpSpPr/>
          <p:nvPr/>
        </p:nvGrpSpPr>
        <p:grpSpPr>
          <a:xfrm>
            <a:off x="11077925" y="4470758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F5A2BF1-2E5A-B27D-9D05-361341459AF0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F5A2BF1-2E5A-B27D-9D05-361341459A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6C72E07-EB7B-C92E-8CB9-125B670E721B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6C72E07-EB7B-C92E-8CB9-125B670E721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6972B2C-73C2-EE4E-6C8F-C92C3B491E83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6972B2C-73C2-EE4E-6C8F-C92C3B491E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B187E2C-1B4D-3CD8-82E2-1CB6657EC362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B187E2C-1B4D-3CD8-82E2-1CB6657EC3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2B181A6-DA06-9EA4-F115-467751F4C18E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2B181A6-DA06-9EA4-F115-467751F4C1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DDA7939-58A4-4D25-4838-8FBBE9BC9FB3}"/>
              </a:ext>
            </a:extLst>
          </p:cNvPr>
          <p:cNvGrpSpPr/>
          <p:nvPr/>
        </p:nvGrpSpPr>
        <p:grpSpPr>
          <a:xfrm>
            <a:off x="9465333" y="4759709"/>
            <a:ext cx="424440" cy="1384920"/>
            <a:chOff x="3478565" y="2782602"/>
            <a:chExt cx="424440" cy="13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83AC08-A6F3-C6C8-A04C-40B7EFEDE953}"/>
                    </a:ext>
                  </a:extLst>
                </p14:cNvPr>
                <p14:cNvContentPartPr/>
                <p14:nvPr/>
              </p14:nvContentPartPr>
              <p14:xfrm>
                <a:off x="3876005" y="2849202"/>
                <a:ext cx="27000" cy="1318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83AC08-A6F3-C6C8-A04C-40B7EFEDE9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0885" y="2834082"/>
                  <a:ext cx="572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92A1664-B7F3-297E-D8F7-FCA285DA8152}"/>
                    </a:ext>
                  </a:extLst>
                </p14:cNvPr>
                <p14:cNvContentPartPr/>
                <p14:nvPr/>
              </p14:nvContentPartPr>
              <p14:xfrm>
                <a:off x="3478565" y="4121082"/>
                <a:ext cx="1368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92A1664-B7F3-297E-D8F7-FCA285DA81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3445" y="410596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505138F-E594-8468-9E68-DD6CB3104216}"/>
                    </a:ext>
                  </a:extLst>
                </p14:cNvPr>
                <p14:cNvContentPartPr/>
                <p14:nvPr/>
              </p14:nvContentPartPr>
              <p14:xfrm>
                <a:off x="3571445" y="4121082"/>
                <a:ext cx="39960" cy="6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505138F-E594-8468-9E68-DD6CB31042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5965" y="4105962"/>
                  <a:ext cx="7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C5B795B-1AFB-5549-7258-2E1991332CC1}"/>
                    </a:ext>
                  </a:extLst>
                </p14:cNvPr>
                <p14:cNvContentPartPr/>
                <p14:nvPr/>
              </p14:nvContentPartPr>
              <p14:xfrm>
                <a:off x="3677285" y="4107762"/>
                <a:ext cx="39960" cy="26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C5B795B-1AFB-5549-7258-2E1991332CC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2165" y="4092282"/>
                  <a:ext cx="70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6B110E1-5F13-914B-C69A-640E9EC211C9}"/>
                    </a:ext>
                  </a:extLst>
                </p14:cNvPr>
                <p14:cNvContentPartPr/>
                <p14:nvPr/>
              </p14:nvContentPartPr>
              <p14:xfrm>
                <a:off x="3756845" y="4114602"/>
                <a:ext cx="66600" cy="13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6B110E1-5F13-914B-C69A-640E9EC211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1725" y="4099482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ABBA1A-F569-8A93-BE90-662246FF3463}"/>
                    </a:ext>
                  </a:extLst>
                </p14:cNvPr>
                <p14:cNvContentPartPr/>
                <p14:nvPr/>
              </p14:nvContentPartPr>
              <p14:xfrm>
                <a:off x="3544805" y="2782602"/>
                <a:ext cx="27000" cy="13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ABBA1A-F569-8A93-BE90-662246FF34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9685" y="2767482"/>
                  <a:ext cx="57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780453-9E61-DDB8-B387-FAAE263257AA}"/>
                    </a:ext>
                  </a:extLst>
                </p14:cNvPr>
                <p14:cNvContentPartPr/>
                <p14:nvPr/>
              </p14:nvContentPartPr>
              <p14:xfrm>
                <a:off x="3624365" y="2796282"/>
                <a:ext cx="119520" cy="20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780453-9E61-DDB8-B387-FAAE263257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8885" y="278080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F7F35E0-98CC-6083-7A90-609CDAD33655}"/>
                    </a:ext>
                  </a:extLst>
                </p14:cNvPr>
                <p14:cNvContentPartPr/>
                <p14:nvPr/>
              </p14:nvContentPartPr>
              <p14:xfrm>
                <a:off x="3756845" y="2796282"/>
                <a:ext cx="53280" cy="13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F7F35E0-98CC-6083-7A90-609CDAD3365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41725" y="2780802"/>
                  <a:ext cx="83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7A7208B-370D-8D87-6269-89645B17E7BD}"/>
                    </a:ext>
                  </a:extLst>
                </p14:cNvPr>
                <p14:cNvContentPartPr/>
                <p14:nvPr/>
              </p14:nvContentPartPr>
              <p14:xfrm>
                <a:off x="3836405" y="2809602"/>
                <a:ext cx="13680" cy="26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7A7208B-370D-8D87-6269-89645B17E7B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0925" y="279412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84FA92-D28C-DA4C-300D-2A2946F01FB1}"/>
              </a:ext>
            </a:extLst>
          </p:cNvPr>
          <p:cNvGrpSpPr/>
          <p:nvPr/>
        </p:nvGrpSpPr>
        <p:grpSpPr>
          <a:xfrm>
            <a:off x="9558213" y="5316629"/>
            <a:ext cx="212400" cy="225360"/>
            <a:chOff x="3571445" y="3339522"/>
            <a:chExt cx="2124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A15BB18-211A-1FAB-8D54-671C95130C39}"/>
                    </a:ext>
                  </a:extLst>
                </p14:cNvPr>
                <p14:cNvContentPartPr/>
                <p14:nvPr/>
              </p14:nvContentPartPr>
              <p14:xfrm>
                <a:off x="3611045" y="3425202"/>
                <a:ext cx="13284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A15BB18-211A-1FAB-8D54-671C95130C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5925" y="3409722"/>
                  <a:ext cx="16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F4472D0-1B2F-CC94-1852-0743309F945E}"/>
                    </a:ext>
                  </a:extLst>
                </p14:cNvPr>
                <p14:cNvContentPartPr/>
                <p14:nvPr/>
              </p14:nvContentPartPr>
              <p14:xfrm>
                <a:off x="3571445" y="3339522"/>
                <a:ext cx="212400" cy="225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F4472D0-1B2F-CC94-1852-0743309F94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55965" y="3324402"/>
                  <a:ext cx="243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7FDFCE9-D798-C91A-50AB-8AD84E3B3F57}"/>
              </a:ext>
            </a:extLst>
          </p:cNvPr>
          <p:cNvGrpSpPr/>
          <p:nvPr/>
        </p:nvGrpSpPr>
        <p:grpSpPr>
          <a:xfrm>
            <a:off x="9504933" y="6224189"/>
            <a:ext cx="491040" cy="408240"/>
            <a:chOff x="3518165" y="4247082"/>
            <a:chExt cx="491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01457BA-4438-2D5F-C8E8-27A85EF08026}"/>
                    </a:ext>
                  </a:extLst>
                </p14:cNvPr>
                <p14:cNvContentPartPr/>
                <p14:nvPr/>
              </p14:nvContentPartPr>
              <p14:xfrm>
                <a:off x="3531485" y="4247082"/>
                <a:ext cx="13680" cy="196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01457BA-4438-2D5F-C8E8-27A85EF080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6365" y="4231602"/>
                  <a:ext cx="4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75E0A77-EC07-6B54-760C-8FF909D78A2B}"/>
                    </a:ext>
                  </a:extLst>
                </p14:cNvPr>
                <p14:cNvContentPartPr/>
                <p14:nvPr/>
              </p14:nvContentPartPr>
              <p14:xfrm>
                <a:off x="3518165" y="4253562"/>
                <a:ext cx="132840" cy="7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75E0A77-EC07-6B54-760C-8FF909D78A2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03045" y="4238082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D73C87B-EE7D-689C-6CBF-DEF440E9058F}"/>
                    </a:ext>
                  </a:extLst>
                </p14:cNvPr>
                <p14:cNvContentPartPr/>
                <p14:nvPr/>
              </p14:nvContentPartPr>
              <p14:xfrm>
                <a:off x="3518165" y="4313322"/>
                <a:ext cx="132840" cy="29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D73C87B-EE7D-689C-6CBF-DEF440E9058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3045" y="4297842"/>
                  <a:ext cx="16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2D74527-8A2D-773A-3E96-B6AF2E928A4F}"/>
                    </a:ext>
                  </a:extLst>
                </p14:cNvPr>
                <p14:cNvContentPartPr/>
                <p14:nvPr/>
              </p14:nvContentPartPr>
              <p14:xfrm>
                <a:off x="3663965" y="4249962"/>
                <a:ext cx="185760" cy="196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2D74527-8A2D-773A-3E96-B6AF2E928A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8845" y="4234482"/>
                  <a:ext cx="216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F7534FB-58F5-EB58-8158-90CD78932C17}"/>
                    </a:ext>
                  </a:extLst>
                </p14:cNvPr>
                <p14:cNvContentPartPr/>
                <p14:nvPr/>
              </p14:nvContentPartPr>
              <p14:xfrm>
                <a:off x="3783485" y="4306482"/>
                <a:ext cx="146160" cy="255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F7534FB-58F5-EB58-8158-90CD78932C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8005" y="4291362"/>
                  <a:ext cx="176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3D2F48A-C42C-42EF-56FD-989AA92C39EC}"/>
                    </a:ext>
                  </a:extLst>
                </p14:cNvPr>
                <p14:cNvContentPartPr/>
                <p14:nvPr/>
              </p14:nvContentPartPr>
              <p14:xfrm>
                <a:off x="3849725" y="4485402"/>
                <a:ext cx="159480" cy="169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3D2F48A-C42C-42EF-56FD-989AA92C39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4245" y="4469922"/>
                  <a:ext cx="1897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6506BCD-1BF4-0BEF-9308-E66E594E990E}"/>
              </a:ext>
            </a:extLst>
          </p:cNvPr>
          <p:cNvGrpSpPr/>
          <p:nvPr/>
        </p:nvGrpSpPr>
        <p:grpSpPr>
          <a:xfrm>
            <a:off x="7278693" y="5197469"/>
            <a:ext cx="318240" cy="384120"/>
            <a:chOff x="1291925" y="3220362"/>
            <a:chExt cx="3182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C744EFC-1291-C5C4-B169-CFF26EDB77E6}"/>
                    </a:ext>
                  </a:extLst>
                </p14:cNvPr>
                <p14:cNvContentPartPr/>
                <p14:nvPr/>
              </p14:nvContentPartPr>
              <p14:xfrm>
                <a:off x="1291925" y="3220362"/>
                <a:ext cx="291960" cy="288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C744EFC-1291-C5C4-B169-CFF26EDB77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76805" y="3205242"/>
                  <a:ext cx="322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E065978-131E-B17C-004F-E9B10C0E8CD1}"/>
                    </a:ext>
                  </a:extLst>
                </p14:cNvPr>
                <p14:cNvContentPartPr/>
                <p14:nvPr/>
              </p14:nvContentPartPr>
              <p14:xfrm>
                <a:off x="1358165" y="3349242"/>
                <a:ext cx="252000" cy="255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E065978-131E-B17C-004F-E9B10C0E8C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3045" y="3334122"/>
                  <a:ext cx="2826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88F98C8-B6F5-F0A2-EF60-E14460E02057}"/>
              </a:ext>
            </a:extLst>
          </p:cNvPr>
          <p:cNvGrpSpPr/>
          <p:nvPr/>
        </p:nvGrpSpPr>
        <p:grpSpPr>
          <a:xfrm>
            <a:off x="6340925" y="4406202"/>
            <a:ext cx="1524240" cy="523440"/>
            <a:chOff x="6340925" y="4406202"/>
            <a:chExt cx="152424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51F5068-E868-C33A-24B1-BDB3D5C5011B}"/>
                    </a:ext>
                  </a:extLst>
                </p14:cNvPr>
                <p14:cNvContentPartPr/>
                <p14:nvPr/>
              </p14:nvContentPartPr>
              <p14:xfrm>
                <a:off x="6367565" y="4472442"/>
                <a:ext cx="1092960" cy="26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51F5068-E868-C33A-24B1-BDB3D5C501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47045" y="4451922"/>
                  <a:ext cx="1133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BD2E08C-708D-10E9-D5A5-FB2B2BFD487D}"/>
                    </a:ext>
                  </a:extLst>
                </p14:cNvPr>
                <p14:cNvContentPartPr/>
                <p14:nvPr/>
              </p14:nvContentPartPr>
              <p14:xfrm>
                <a:off x="7441085" y="4525002"/>
                <a:ext cx="39960" cy="33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BD2E08C-708D-10E9-D5A5-FB2B2BFD487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20565" y="4504842"/>
                  <a:ext cx="81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6E0D2CC-EC7D-855C-216F-B25A6E057AAC}"/>
                    </a:ext>
                  </a:extLst>
                </p14:cNvPr>
                <p14:cNvContentPartPr/>
                <p14:nvPr/>
              </p14:nvContentPartPr>
              <p14:xfrm>
                <a:off x="7454045" y="4591602"/>
                <a:ext cx="13680" cy="46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6E0D2CC-EC7D-855C-216F-B25A6E057AA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33885" y="4571082"/>
                  <a:ext cx="54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3CBE52-D9CD-D020-36D2-05E8C0F8D72C}"/>
                    </a:ext>
                  </a:extLst>
                </p14:cNvPr>
                <p14:cNvContentPartPr/>
                <p14:nvPr/>
              </p14:nvContentPartPr>
              <p14:xfrm>
                <a:off x="7454045" y="4690602"/>
                <a:ext cx="360" cy="106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3CBE52-D9CD-D020-36D2-05E8C0F8D72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33885" y="4670442"/>
                  <a:ext cx="41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5781BB9-4493-4D13-FF17-3A90B812C3B7}"/>
                    </a:ext>
                  </a:extLst>
                </p14:cNvPr>
                <p14:cNvContentPartPr/>
                <p14:nvPr/>
              </p14:nvContentPartPr>
              <p14:xfrm>
                <a:off x="6354245" y="4531842"/>
                <a:ext cx="27000" cy="53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5781BB9-4493-4D13-FF17-3A90B812C3B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39125" y="4516722"/>
                  <a:ext cx="57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CBED5B4-B707-4D85-98FD-79D6AFF57B44}"/>
                    </a:ext>
                  </a:extLst>
                </p14:cNvPr>
                <p14:cNvContentPartPr/>
                <p14:nvPr/>
              </p14:nvContentPartPr>
              <p14:xfrm>
                <a:off x="6340925" y="4624362"/>
                <a:ext cx="27000" cy="106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CBED5B4-B707-4D85-98FD-79D6AFF57B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25805" y="4609242"/>
                  <a:ext cx="57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500ABA1-F7F2-348C-3333-04A4008F4AD0}"/>
                    </a:ext>
                  </a:extLst>
                </p14:cNvPr>
                <p14:cNvContentPartPr/>
                <p14:nvPr/>
              </p14:nvContentPartPr>
              <p14:xfrm>
                <a:off x="6379445" y="4730562"/>
                <a:ext cx="1800" cy="66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500ABA1-F7F2-348C-3333-04A4008F4AD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63965" y="4715442"/>
                  <a:ext cx="32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CD580AD-A8DB-DDA7-2FDA-726C38983C65}"/>
                    </a:ext>
                  </a:extLst>
                </p14:cNvPr>
                <p14:cNvContentPartPr/>
                <p14:nvPr/>
              </p14:nvContentPartPr>
              <p14:xfrm>
                <a:off x="6831245" y="4644522"/>
                <a:ext cx="146160" cy="13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CD580AD-A8DB-DDA7-2FDA-726C38983C6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11085" y="4624002"/>
                  <a:ext cx="186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9264ABF-80F1-FABD-6471-AC9435EF6C94}"/>
                    </a:ext>
                  </a:extLst>
                </p14:cNvPr>
                <p14:cNvContentPartPr/>
                <p14:nvPr/>
              </p14:nvContentPartPr>
              <p14:xfrm>
                <a:off x="6884165" y="4571802"/>
                <a:ext cx="360" cy="139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9264ABF-80F1-FABD-6471-AC9435EF6C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64005" y="4551282"/>
                  <a:ext cx="41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E51B7C-ADAD-7FC0-CDA3-751E31B6561D}"/>
                    </a:ext>
                  </a:extLst>
                </p14:cNvPr>
                <p14:cNvContentPartPr/>
                <p14:nvPr/>
              </p14:nvContentPartPr>
              <p14:xfrm>
                <a:off x="6791645" y="4564242"/>
                <a:ext cx="185760" cy="149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E51B7C-ADAD-7FC0-CDA3-751E31B656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71125" y="4544082"/>
                  <a:ext cx="226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57E986A-8136-C458-FADE-EE4DCAA757BB}"/>
                    </a:ext>
                  </a:extLst>
                </p14:cNvPr>
                <p14:cNvContentPartPr/>
                <p14:nvPr/>
              </p14:nvContentPartPr>
              <p14:xfrm>
                <a:off x="7613165" y="4432482"/>
                <a:ext cx="13680" cy="152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57E986A-8136-C458-FADE-EE4DCAA757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92645" y="4411962"/>
                  <a:ext cx="54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854E9E-79FE-479E-6E3A-8D8D3A6DF425}"/>
                    </a:ext>
                  </a:extLst>
                </p14:cNvPr>
                <p14:cNvContentPartPr/>
                <p14:nvPr/>
              </p14:nvContentPartPr>
              <p14:xfrm>
                <a:off x="7599845" y="4406202"/>
                <a:ext cx="93240" cy="13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854E9E-79FE-479E-6E3A-8D8D3A6DF42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79685" y="4385682"/>
                  <a:ext cx="133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46B8DD9-0BDA-5444-A350-17D212FD58F7}"/>
                    </a:ext>
                  </a:extLst>
                </p14:cNvPr>
                <p14:cNvContentPartPr/>
                <p14:nvPr/>
              </p14:nvContentPartPr>
              <p14:xfrm>
                <a:off x="7573565" y="4465242"/>
                <a:ext cx="159480" cy="39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46B8DD9-0BDA-5444-A350-17D212FD58F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53045" y="4445082"/>
                  <a:ext cx="200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97C0DC0-A6E9-0BEA-0C58-B0E2A496CECB}"/>
                    </a:ext>
                  </a:extLst>
                </p14:cNvPr>
                <p14:cNvContentPartPr/>
                <p14:nvPr/>
              </p14:nvContentPartPr>
              <p14:xfrm>
                <a:off x="7732325" y="4409082"/>
                <a:ext cx="93240" cy="209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97C0DC0-A6E9-0BEA-0C58-B0E2A496CE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12165" y="4388562"/>
                  <a:ext cx="133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94AE9D-14E3-329E-AFE8-B42DD662B176}"/>
                    </a:ext>
                  </a:extLst>
                </p14:cNvPr>
                <p14:cNvContentPartPr/>
                <p14:nvPr/>
              </p14:nvContentPartPr>
              <p14:xfrm>
                <a:off x="7546925" y="4670802"/>
                <a:ext cx="318240" cy="33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94AE9D-14E3-329E-AFE8-B42DD662B1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26405" y="4650282"/>
                  <a:ext cx="359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E0EEAFE-FA7F-7AA3-48DA-85DF706855C2}"/>
                    </a:ext>
                  </a:extLst>
                </p14:cNvPr>
                <p14:cNvContentPartPr/>
                <p14:nvPr/>
              </p14:nvContentPartPr>
              <p14:xfrm>
                <a:off x="7666085" y="4756842"/>
                <a:ext cx="159480" cy="172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E0EEAFE-FA7F-7AA3-48DA-85DF706855C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45925" y="4736682"/>
                  <a:ext cx="20016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542978CD-AB56-8D96-C771-2EB08E6BCC91}"/>
                  </a:ext>
                </a:extLst>
              </p14:cNvPr>
              <p14:cNvContentPartPr/>
              <p14:nvPr/>
            </p14:nvContentPartPr>
            <p14:xfrm>
              <a:off x="9521525" y="2279322"/>
              <a:ext cx="272880" cy="334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542978CD-AB56-8D96-C771-2EB08E6BCC9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506405" y="2264202"/>
                <a:ext cx="3031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F02C57E7-BF1E-1443-8A3B-8019D29D17CE}"/>
                  </a:ext>
                </a:extLst>
              </p14:cNvPr>
              <p14:cNvContentPartPr/>
              <p14:nvPr/>
            </p14:nvContentPartPr>
            <p14:xfrm>
              <a:off x="9548165" y="2392002"/>
              <a:ext cx="252000" cy="201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F02C57E7-BF1E-1443-8A3B-8019D29D17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532685" y="2376882"/>
                <a:ext cx="28260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51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6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1BE6D2-5CE8-2CFC-82B6-9167CFA46D55}"/>
              </a:ext>
            </a:extLst>
          </p:cNvPr>
          <p:cNvSpPr txBox="1"/>
          <p:nvPr/>
        </p:nvSpPr>
        <p:spPr>
          <a:xfrm>
            <a:off x="537882" y="537882"/>
            <a:ext cx="5981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capire quali sono le fibre tese e quelle compresse conviene aiutarsi disegnando un concio di trave come quello in figura e applicando i momenti interni dei quali si vuole valutare l’effetto. </a:t>
            </a:r>
          </a:p>
          <a:p>
            <a:endParaRPr lang="en-IT" dirty="0"/>
          </a:p>
          <a:p>
            <a:r>
              <a:rPr lang="en-IT" dirty="0"/>
              <a:t>Questi momenti tendono a far ruotare </a:t>
            </a:r>
            <a:r>
              <a:rPr lang="en-GB" dirty="0"/>
              <a:t>in verso </a:t>
            </a:r>
            <a:r>
              <a:rPr lang="en-GB" dirty="0" err="1"/>
              <a:t>opposto</a:t>
            </a:r>
            <a:r>
              <a:rPr lang="en-GB" dirty="0"/>
              <a:t> le </a:t>
            </a:r>
            <a:r>
              <a:rPr lang="en-GB" dirty="0" err="1"/>
              <a:t>facce</a:t>
            </a:r>
            <a:r>
              <a:rPr lang="en-GB" dirty="0"/>
              <a:t> del </a:t>
            </a:r>
            <a:r>
              <a:rPr lang="en-GB" dirty="0" err="1"/>
              <a:t>concio</a:t>
            </a:r>
            <a:r>
              <a:rPr lang="en-GB" dirty="0"/>
              <a:t>, </a:t>
            </a:r>
            <a:r>
              <a:rPr lang="en-GB" dirty="0" err="1"/>
              <a:t>allontanando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punti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 di un </a:t>
            </a:r>
            <a:r>
              <a:rPr lang="en-GB" dirty="0" err="1"/>
              <a:t>lembo</a:t>
            </a:r>
            <a:r>
              <a:rPr lang="en-GB" dirty="0"/>
              <a:t> e </a:t>
            </a:r>
            <a:r>
              <a:rPr lang="en-GB" dirty="0" err="1"/>
              <a:t>avvicinando</a:t>
            </a:r>
            <a:r>
              <a:rPr lang="en-GB" dirty="0"/>
              <a:t> </a:t>
            </a:r>
            <a:r>
              <a:rPr lang="en-GB" dirty="0" err="1"/>
              <a:t>quelli</a:t>
            </a:r>
            <a:r>
              <a:rPr lang="en-GB" dirty="0"/>
              <a:t> del </a:t>
            </a:r>
            <a:r>
              <a:rPr lang="en-GB" dirty="0" err="1"/>
              <a:t>lembo</a:t>
            </a:r>
            <a:r>
              <a:rPr lang="en-GB" dirty="0"/>
              <a:t> </a:t>
            </a:r>
            <a:r>
              <a:rPr lang="en-GB" dirty="0" err="1"/>
              <a:t>opposto</a:t>
            </a:r>
            <a:r>
              <a:rPr lang="en-GB" dirty="0"/>
              <a:t>, </a:t>
            </a:r>
            <a:r>
              <a:rPr lang="en-GB" dirty="0" err="1"/>
              <a:t>tendendo</a:t>
            </a:r>
            <a:r>
              <a:rPr lang="en-GB" dirty="0"/>
              <a:t> le fibre in un </a:t>
            </a:r>
            <a:r>
              <a:rPr lang="en-GB" dirty="0" err="1"/>
              <a:t>caso</a:t>
            </a:r>
            <a:r>
              <a:rPr lang="en-GB" dirty="0"/>
              <a:t> e </a:t>
            </a:r>
            <a:r>
              <a:rPr lang="en-GB" dirty="0" err="1"/>
              <a:t>comprimendole</a:t>
            </a:r>
            <a:r>
              <a:rPr lang="en-GB" dirty="0"/>
              <a:t> </a:t>
            </a:r>
            <a:r>
              <a:rPr lang="en-GB" dirty="0" err="1"/>
              <a:t>nell’altro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B20F5D-F3A7-5BE6-3B43-DFAC1F11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25" y="3734796"/>
            <a:ext cx="3095443" cy="22908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500885-1858-96A5-E634-0E53931FDD7E}"/>
              </a:ext>
            </a:extLst>
          </p:cNvPr>
          <p:cNvGrpSpPr/>
          <p:nvPr/>
        </p:nvGrpSpPr>
        <p:grpSpPr>
          <a:xfrm>
            <a:off x="2586643" y="5081910"/>
            <a:ext cx="406800" cy="219600"/>
            <a:chOff x="8987441" y="5679120"/>
            <a:chExt cx="4068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4E0946-91C8-E6EE-AEC7-69831EE9A2B6}"/>
                    </a:ext>
                  </a:extLst>
                </p14:cNvPr>
                <p14:cNvContentPartPr/>
                <p14:nvPr/>
              </p14:nvContentPartPr>
              <p14:xfrm>
                <a:off x="8987441" y="5679120"/>
                <a:ext cx="384840" cy="20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2555E0-37FE-D567-CC66-141D05736F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83121" y="5674800"/>
                  <a:ext cx="393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B2E235-FF63-8870-6D8A-7DEC2C7C82C4}"/>
                    </a:ext>
                  </a:extLst>
                </p14:cNvPr>
                <p14:cNvContentPartPr/>
                <p14:nvPr/>
              </p14:nvContentPartPr>
              <p14:xfrm>
                <a:off x="9239441" y="5752920"/>
                <a:ext cx="154800" cy="14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75D1DE-73E2-67A4-08D5-81A48B7F81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5121" y="5748600"/>
                  <a:ext cx="163440" cy="15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468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0397A-F9C3-AC9A-7B70-6BD25B78CD9B}"/>
              </a:ext>
            </a:extLst>
          </p:cNvPr>
          <p:cNvSpPr txBox="1"/>
          <p:nvPr/>
        </p:nvSpPr>
        <p:spPr>
          <a:xfrm>
            <a:off x="378372" y="315310"/>
            <a:ext cx="321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Equazioni indefinite di equilibrio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BB759-6044-48B2-2BBD-23C6718534AA}"/>
              </a:ext>
            </a:extLst>
          </p:cNvPr>
          <p:cNvSpPr txBox="1"/>
          <p:nvPr/>
        </p:nvSpPr>
        <p:spPr>
          <a:xfrm>
            <a:off x="378372" y="88891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configurazione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indeformata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sottoposta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lungo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distribuite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p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e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q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),</a:t>
            </a:r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AB5-3305-2FB1-E1B8-FC05B26F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952" y="315310"/>
            <a:ext cx="3260945" cy="1969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9FB51-A8CA-CC20-EF9B-8FD85CC0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56" y="2130066"/>
            <a:ext cx="2705100" cy="231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71B37-200E-B0DA-B962-7796D7EF2E80}"/>
              </a:ext>
            </a:extLst>
          </p:cNvPr>
          <p:cNvSpPr txBox="1"/>
          <p:nvPr/>
        </p:nvSpPr>
        <p:spPr>
          <a:xfrm>
            <a:off x="378372" y="201651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generico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elemento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infinitesimo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trave,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Fig.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dirty="0">
                <a:solidFill>
                  <a:srgbClr val="131313"/>
                </a:solidFill>
                <a:latin typeface="freight-text-pro"/>
              </a:rPr>
              <a:t>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sso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sottoposto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1" i="0" dirty="0" err="1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pdz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e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qdz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e alle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interne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riportate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figura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insieme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loro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incremento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verso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crescenti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65DDE-45F1-58C2-19D6-4152C78DECDB}"/>
              </a:ext>
            </a:extLst>
          </p:cNvPr>
          <p:cNvSpPr txBox="1"/>
          <p:nvPr/>
        </p:nvSpPr>
        <p:spPr>
          <a:xfrm>
            <a:off x="399283" y="3782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traslazione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direzione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assiale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impone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026FAD-5915-F5AA-CEB2-817BD90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78" y="4193816"/>
            <a:ext cx="3276600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C00B12-319E-E70F-7103-4896BF950449}"/>
              </a:ext>
            </a:extLst>
          </p:cNvPr>
          <p:cNvSpPr txBox="1"/>
          <p:nvPr/>
        </p:nvSpPr>
        <p:spPr>
          <a:xfrm>
            <a:off x="378372" y="47306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traslazione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direzione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impone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79EF70-89AA-D7BF-2EAB-50CA123C0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228" y="5246436"/>
            <a:ext cx="3009900" cy="431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A011EA-F426-3407-12A5-158B023A7BEE}"/>
              </a:ext>
            </a:extLst>
          </p:cNvPr>
          <p:cNvSpPr txBox="1"/>
          <p:nvPr/>
        </p:nvSpPr>
        <p:spPr>
          <a:xfrm>
            <a:off x="424355" y="5682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131313"/>
                </a:solidFill>
                <a:latin typeface="freight-text-pro"/>
              </a:rPr>
              <a:t>L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rotazione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rispetto al punto </a:t>
            </a:r>
            <a:r>
              <a:rPr lang="en-GB" b="0" dirty="0">
                <a:solidFill>
                  <a:srgbClr val="131313"/>
                </a:solidFill>
                <a:effectLst/>
                <a:latin typeface="freight-text-pro"/>
              </a:rPr>
              <a:t>Q </a:t>
            </a:r>
            <a:r>
              <a:rPr lang="en-GB" b="0" dirty="0" err="1">
                <a:solidFill>
                  <a:srgbClr val="131313"/>
                </a:solidFill>
                <a:effectLst/>
                <a:latin typeface="freight-text-pro"/>
              </a:rPr>
              <a:t>fornisce</a:t>
            </a:r>
            <a:r>
              <a:rPr lang="en-GB" b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F2506F-088B-B332-9AF3-E6BFE25C1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233" y="6184785"/>
            <a:ext cx="43561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0AC448-04EE-82C2-C5BD-DA49F63CA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874" y="5085859"/>
            <a:ext cx="3505200" cy="1663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10C386-4208-3419-73A5-3BDA08222A1C}"/>
              </a:ext>
            </a:extLst>
          </p:cNvPr>
          <p:cNvSpPr txBox="1"/>
          <p:nvPr/>
        </p:nvSpPr>
        <p:spPr>
          <a:xfrm>
            <a:off x="7325710" y="4550979"/>
            <a:ext cx="375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Dividendo per dz e passando al limite:</a:t>
            </a:r>
          </a:p>
        </p:txBody>
      </p:sp>
    </p:spTree>
    <p:extLst>
      <p:ext uri="{BB962C8B-B14F-4D97-AF65-F5344CB8AC3E}">
        <p14:creationId xmlns:p14="http://schemas.microsoft.com/office/powerpoint/2010/main" val="368910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B2C3E-1679-FE0A-C375-8A5FDF0A6DA7}"/>
              </a:ext>
            </a:extLst>
          </p:cNvPr>
          <p:cNvSpPr txBox="1"/>
          <p:nvPr/>
        </p:nvSpPr>
        <p:spPr>
          <a:xfrm>
            <a:off x="490330" y="463826"/>
            <a:ext cx="5099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</a:t>
            </a:r>
            <a:r>
              <a:rPr lang="en-GB" dirty="0"/>
              <a:t>s</a:t>
            </a:r>
            <a:r>
              <a:rPr lang="en-IT" dirty="0"/>
              <a:t>servazione</a:t>
            </a:r>
          </a:p>
          <a:p>
            <a:endParaRPr lang="en-IT" dirty="0"/>
          </a:p>
          <a:p>
            <a:r>
              <a:rPr lang="en-IT" dirty="0"/>
              <a:t>Combinando la seconda e la terza equazione si trova</a:t>
            </a:r>
          </a:p>
          <a:p>
            <a:endParaRPr lang="en-IT" dirty="0"/>
          </a:p>
          <a:p>
            <a:r>
              <a:rPr lang="en-IT" dirty="0"/>
              <a:t>M’’=-q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04003-EA78-F287-7C47-44C1D1C0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470" y="463826"/>
            <a:ext cx="3505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7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26DA0-871B-4369-09B4-023955DE83E7}"/>
              </a:ext>
            </a:extLst>
          </p:cNvPr>
          <p:cNvSpPr txBox="1"/>
          <p:nvPr/>
        </p:nvSpPr>
        <p:spPr>
          <a:xfrm>
            <a:off x="267596" y="96083"/>
            <a:ext cx="148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Discontinuita`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EC178-CA7C-D412-9F12-AC31C066B151}"/>
              </a:ext>
            </a:extLst>
          </p:cNvPr>
          <p:cNvSpPr txBox="1"/>
          <p:nvPr/>
        </p:nvSpPr>
        <p:spPr>
          <a:xfrm>
            <a:off x="267596" y="698249"/>
            <a:ext cx="501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Le equazioni differenziali di equilibrio in generale non valgono nei punti in cui sono presenti delle forze o delle coppie concentrate.</a:t>
            </a:r>
          </a:p>
          <a:p>
            <a:endParaRPr lang="en-IT" dirty="0"/>
          </a:p>
          <a:p>
            <a:r>
              <a:rPr lang="en-IT" dirty="0"/>
              <a:t>In quei punti valgono delle condizioni, dette “di salto”.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DBF36-B896-3235-BF56-F010C5B0EC0E}"/>
              </a:ext>
            </a:extLst>
          </p:cNvPr>
          <p:cNvSpPr txBox="1"/>
          <p:nvPr/>
        </p:nvSpPr>
        <p:spPr>
          <a:xfrm>
            <a:off x="345655" y="2684277"/>
            <a:ext cx="521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 un punto dove sia presente una forza concentrata P diretta lungo l’asse, applicata alla sezione di coordinata z, si trova la seguente condizione di salto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0354D-3CB3-902C-FA82-240177C76FDC}"/>
              </a:ext>
            </a:extLst>
          </p:cNvPr>
          <p:cNvSpPr txBox="1"/>
          <p:nvPr/>
        </p:nvSpPr>
        <p:spPr>
          <a:xfrm>
            <a:off x="5475249" y="96083"/>
            <a:ext cx="642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condizione di salto si ottiene considerando un elemento infinitesimo che contiene il punto z di applicazione della forza</a:t>
            </a:r>
          </a:p>
        </p:txBody>
      </p:sp>
      <p:pic>
        <p:nvPicPr>
          <p:cNvPr id="11" name="Picture 10" descr="A picture containing gauge&#10;&#10;Description automatically generated">
            <a:extLst>
              <a:ext uri="{FF2B5EF4-FFF2-40B4-BE49-F238E27FC236}">
                <a16:creationId xmlns:a16="http://schemas.microsoft.com/office/drawing/2014/main" id="{65814DED-D58F-CD88-FFB7-E5147188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12" y="730365"/>
            <a:ext cx="2324100" cy="1511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4901BC-8E7F-16F0-5258-DA3A2BD56873}"/>
              </a:ext>
            </a:extLst>
          </p:cNvPr>
          <p:cNvSpPr txBox="1"/>
          <p:nvPr/>
        </p:nvSpPr>
        <p:spPr>
          <a:xfrm>
            <a:off x="5564426" y="2375398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87BC20-A456-F43D-7342-71E1ED9E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59" y="2644292"/>
            <a:ext cx="3314700" cy="100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B8DFF-5FD6-E53F-4865-004F164CEA72}"/>
                  </a:ext>
                </a:extLst>
              </p:cNvPr>
              <p:cNvSpPr txBox="1"/>
              <p:nvPr/>
            </p:nvSpPr>
            <p:spPr>
              <a:xfrm>
                <a:off x="5564426" y="3633305"/>
                <a:ext cx="58209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Facendo tendere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T" dirty="0"/>
                  <a:t>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 e osservando che l’integrale tende a zero si ottiene il risultato desiderato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B8DFF-5FD6-E53F-4865-004F164C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426" y="3633305"/>
                <a:ext cx="5820969" cy="646331"/>
              </a:xfrm>
              <a:prstGeom prst="rect">
                <a:avLst/>
              </a:prstGeom>
              <a:blipFill>
                <a:blip r:embed="rId4"/>
                <a:stretch>
                  <a:fillRect l="-1089" t="-3922" b="-156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FBA836-8112-BCCC-3EF7-8C4D3CE78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731" y="3839309"/>
            <a:ext cx="1447800" cy="5461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5644681-2CC1-9E77-E17A-75FF3C9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72" y="5217436"/>
            <a:ext cx="3619500" cy="123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AEA85-4DE5-9659-ECC2-71D474D07F5E}"/>
                  </a:ext>
                </a:extLst>
              </p:cNvPr>
              <p:cNvSpPr txBox="1"/>
              <p:nvPr/>
            </p:nvSpPr>
            <p:spPr>
              <a:xfrm>
                <a:off x="345655" y="4481094"/>
                <a:ext cx="4201343" cy="44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T" dirty="0"/>
                  <a:t> rappresenta il salto di N(z) in z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AEA85-4DE5-9659-ECC2-71D474D07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55" y="4481094"/>
                <a:ext cx="4201343" cy="441083"/>
              </a:xfrm>
              <a:prstGeom prst="rect">
                <a:avLst/>
              </a:prstGeom>
              <a:blipFill>
                <a:blip r:embed="rId7"/>
                <a:stretch>
                  <a:fillRect l="-1205" r="-301" b="-111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9AF25AC-61C2-03F8-5C7B-B6ACD7601FDE}"/>
              </a:ext>
            </a:extLst>
          </p:cNvPr>
          <p:cNvSpPr txBox="1"/>
          <p:nvPr/>
        </p:nvSpPr>
        <p:spPr>
          <a:xfrm>
            <a:off x="5564426" y="4481094"/>
            <a:ext cx="563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 generale, se nella sezione z sono applicati anche una forza Q lungo </a:t>
            </a:r>
            <a:r>
              <a:rPr lang="en-IT" b="1" dirty="0"/>
              <a:t>j </a:t>
            </a:r>
            <a:r>
              <a:rPr lang="en-IT" dirty="0"/>
              <a:t> e una coppia R lungo </a:t>
            </a:r>
            <a:r>
              <a:rPr lang="en-IT" b="1" dirty="0"/>
              <a:t>i,</a:t>
            </a:r>
            <a:r>
              <a:rPr lang="en-IT" dirty="0"/>
              <a:t> le rimanenti condizioni di salto sono:</a:t>
            </a:r>
            <a:endParaRPr lang="en-IT" b="1" dirty="0"/>
          </a:p>
        </p:txBody>
      </p:sp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AADE7B-71AD-FD0F-A1DC-019949635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8659" y="5463096"/>
            <a:ext cx="1231900" cy="965200"/>
          </a:xfrm>
          <a:prstGeom prst="rect">
            <a:avLst/>
          </a:prstGeom>
        </p:spPr>
      </p:pic>
      <p:pic>
        <p:nvPicPr>
          <p:cNvPr id="27" name="Picture 26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731499B6-918E-6853-274E-7907E3A312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310" y="5463096"/>
            <a:ext cx="2895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61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</TotalTime>
  <Words>6290</Words>
  <Application>Microsoft Macintosh PowerPoint</Application>
  <PresentationFormat>Widescreen</PresentationFormat>
  <Paragraphs>405</Paragraphs>
  <Slides>54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freight-text-pro</vt:lpstr>
      <vt:lpstr>Georgia</vt:lpstr>
      <vt:lpstr>jaf-bernina-sans</vt:lpstr>
      <vt:lpstr>MathJax_Script</vt:lpstr>
      <vt:lpstr>MJXc-TeX-main-R</vt:lpstr>
      <vt:lpstr>MJXc-TeX-math-I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Giuseppe Tomassetti</dc:creator>
  <cp:lastModifiedBy>Giuseppe Tomassetti</cp:lastModifiedBy>
  <cp:revision>2</cp:revision>
  <dcterms:created xsi:type="dcterms:W3CDTF">2023-02-09T18:21:27Z</dcterms:created>
  <dcterms:modified xsi:type="dcterms:W3CDTF">2023-08-23T05:06:05Z</dcterms:modified>
</cp:coreProperties>
</file>